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"/>
  </p:notesMasterIdLst>
  <p:sldIdLst>
    <p:sldId id="257" r:id="rId2"/>
    <p:sldId id="277" r:id="rId3"/>
    <p:sldId id="278" r:id="rId4"/>
    <p:sldId id="259" r:id="rId5"/>
    <p:sldId id="276" r:id="rId6"/>
    <p:sldId id="284" r:id="rId7"/>
    <p:sldId id="280" r:id="rId8"/>
    <p:sldId id="282" r:id="rId9"/>
    <p:sldId id="283" r:id="rId10"/>
  </p:sldIdLst>
  <p:sldSz cx="9144000" cy="5143500" type="screen16x9"/>
  <p:notesSz cx="6858000" cy="9945688"/>
  <p:embeddedFontLst>
    <p:embeddedFont>
      <p:font typeface="Source Code Pro" panose="020B0604020202020204" charset="0"/>
      <p:regular r:id="rId12"/>
      <p:bold r:id="rId13"/>
      <p:italic r:id="rId14"/>
      <p:boldItalic r:id="rId15"/>
    </p:embeddedFont>
    <p:embeddedFont>
      <p:font typeface="Proxima Nova" panose="020B0604020202020204" charset="0"/>
      <p:regular r:id="rId16"/>
      <p:bold r:id="rId17"/>
      <p:italic r:id="rId18"/>
      <p:boldItalic r:id="rId19"/>
    </p:embeddedFont>
    <p:embeddedFont>
      <p:font typeface="Amatic SC" panose="020B0604020202020204" charset="-79"/>
      <p:regular r:id="rId20"/>
      <p:bold r:id="rId21"/>
    </p:embeddedFont>
    <p:embeddedFont>
      <p:font typeface="Comic Sans MS" panose="030F0702030302020204" pitchFamily="66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459DD3"/>
    <a:srgbClr val="6AA9D0"/>
    <a:srgbClr val="3681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BB1190F-5CCB-4887-912E-C61CDF1F5432}">
  <a:tblStyle styleId="{DBB1190F-5CCB-4887-912E-C61CDF1F543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59" autoAdjust="0"/>
  </p:normalViewPr>
  <p:slideViewPr>
    <p:cSldViewPr snapToGrid="0">
      <p:cViewPr varScale="1">
        <p:scale>
          <a:sx n="80" d="100"/>
          <a:sy n="80" d="100"/>
        </p:scale>
        <p:origin x="880" y="48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109809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p2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92583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c6f90357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c6f90357f_0_0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NZ" sz="1400" dirty="0" smtClean="0"/>
              <a:t>Meet Nikki – has a few challenges</a:t>
            </a:r>
            <a:r>
              <a:rPr lang="en-NZ" sz="1400" baseline="0" dirty="0" smtClean="0"/>
              <a:t> in life, but I never refer to her as ‘Very High Needs’  Not the language of some Families and Whanau. 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3198069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sz="1400" dirty="0" smtClean="0"/>
              <a:t>Supported decision making – wide range of people who know her well with a very keen ear to hear from her siblings, and peers similar in age. </a:t>
            </a:r>
          </a:p>
          <a:p>
            <a:endParaRPr lang="en-NZ" sz="1400" dirty="0" smtClean="0"/>
          </a:p>
          <a:p>
            <a:pPr marL="139700" indent="0">
              <a:buNone/>
            </a:pPr>
            <a:r>
              <a:rPr lang="en-NZ" sz="1400" dirty="0" smtClean="0"/>
              <a:t>Engagement with provider ‘in the know’ – found a house</a:t>
            </a:r>
          </a:p>
          <a:p>
            <a:pPr marL="139700" indent="0">
              <a:buNone/>
            </a:pPr>
            <a:endParaRPr lang="en-NZ" sz="1400" dirty="0" smtClean="0"/>
          </a:p>
          <a:p>
            <a:pPr marL="139700" indent="0">
              <a:buNone/>
            </a:pPr>
            <a:r>
              <a:rPr lang="en-NZ" sz="1400" dirty="0" smtClean="0"/>
              <a:t>What does</a:t>
            </a:r>
            <a:r>
              <a:rPr lang="en-NZ" sz="1400" baseline="0" dirty="0" smtClean="0"/>
              <a:t> the day look like amongst some challenges</a:t>
            </a:r>
          </a:p>
          <a:p>
            <a:pPr marL="139700" indent="0">
              <a:buNone/>
            </a:pPr>
            <a:endParaRPr lang="en-NZ" sz="1400" baseline="0" dirty="0" smtClean="0"/>
          </a:p>
          <a:p>
            <a:pPr marL="139700" indent="0">
              <a:buNone/>
            </a:pPr>
            <a:r>
              <a:rPr lang="en-NZ" sz="1400" baseline="0" dirty="0" smtClean="0"/>
              <a:t>Find a way through – find allies. </a:t>
            </a:r>
            <a:r>
              <a:rPr lang="en-NZ" sz="1400" dirty="0" smtClean="0"/>
              <a:t> </a:t>
            </a:r>
          </a:p>
          <a:p>
            <a:endParaRPr lang="en-NZ" sz="1400" dirty="0" smtClean="0"/>
          </a:p>
          <a:p>
            <a:endParaRPr lang="en-NZ" sz="1400" dirty="0"/>
          </a:p>
        </p:txBody>
      </p:sp>
    </p:spTree>
    <p:extLst>
      <p:ext uri="{BB962C8B-B14F-4D97-AF65-F5344CB8AC3E}">
        <p14:creationId xmlns:p14="http://schemas.microsoft.com/office/powerpoint/2010/main" val="1632385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" name="Google Shape;74;p4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NZ" sz="1400" dirty="0" smtClean="0"/>
              <a:t>Some principles that come to mind;  Ordinary Life stage and age,  (Car and House),   Build trusting relationships,</a:t>
            </a:r>
            <a:r>
              <a:rPr lang="en-NZ" sz="1400" baseline="0" dirty="0" smtClean="0"/>
              <a:t>  Easy to use,  Keep everyone's Mana intact. </a:t>
            </a:r>
            <a:r>
              <a:rPr lang="en-NZ" sz="1400" dirty="0" smtClean="0"/>
              <a:t> 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652850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NZ" sz="1400" dirty="0" smtClean="0"/>
              <a:t>How can we move mind-sets of community,  &amp; people.  Earning – home ownership.</a:t>
            </a:r>
            <a:r>
              <a:rPr lang="en-NZ" sz="1400" baseline="0" dirty="0" smtClean="0"/>
              <a:t>  Together we can.  </a:t>
            </a:r>
            <a:endParaRPr lang="en-NZ" sz="1400" dirty="0"/>
          </a:p>
        </p:txBody>
      </p:sp>
    </p:spTree>
    <p:extLst>
      <p:ext uri="{BB962C8B-B14F-4D97-AF65-F5344CB8AC3E}">
        <p14:creationId xmlns:p14="http://schemas.microsoft.com/office/powerpoint/2010/main" val="3756746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Additional</a:t>
            </a: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information from Families and Whanau nationally from Care Matters and Mid Central RLG 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Partnership – Providers, schools,  effective communication.  Walk along side – together.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Transition needs to start at the beginning of high school.  Very High Support needs – limited understanding </a:t>
            </a: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and commitment to post school options . </a:t>
            </a:r>
            <a:r>
              <a:rPr lang="en-NZ" sz="1400" b="1" i="0" u="none" strike="noStrike" cap="none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Crucial</a:t>
            </a: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.  IT Communication</a:t>
            </a:r>
            <a:endParaRPr lang="en-NZ" sz="1400" b="1" i="0" u="none" strike="noStrike" cap="none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Often people with Very</a:t>
            </a: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High Needs</a:t>
            </a:r>
            <a:r>
              <a:rPr lang="en-NZ" sz="1400" b="1" i="0" u="none" strike="noStrike" cap="none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have Families, Agencies, and</a:t>
            </a: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NZ" sz="1400" b="1" i="0" u="none" strike="noStrike" cap="none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advocates involved with them.  Working together for the best Good Life.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How do we build trusting relationships together to gain</a:t>
            </a: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the best interests of the person in and EGL way?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Families have been told what they can and can’t have.  EGL is about what can be.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NZ" sz="1400" dirty="0"/>
          </a:p>
        </p:txBody>
      </p:sp>
    </p:spTree>
    <p:extLst>
      <p:ext uri="{BB962C8B-B14F-4D97-AF65-F5344CB8AC3E}">
        <p14:creationId xmlns:p14="http://schemas.microsoft.com/office/powerpoint/2010/main" val="451501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Providers and workforce - Initiative - - try other ways to offer support if one way doesn’t work.  Flexible. (Try and Try again) Hire the right people for the job (passionate, have a heart, can do attitude, solution focused)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Work with the person and families in partnership. 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Some families want little support , while others want providers to do it all.  Move quickly in a timely fashion – if things aren’t working – keep informed and communication open . 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NZ" sz="1400" b="1" i="0" u="none" strike="noStrike" cap="none" baseline="0" dirty="0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Some families dreaded through ‘ what will happen to my family member when I can no longer support them?  How do we work together.  If we can all focus on the EGL principles – we may get there together. 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baseline="0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endParaRPr lang="en-NZ" sz="1400" b="1" i="0" u="none" strike="noStrike" cap="none" dirty="0" smtClean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NZ" sz="1400" dirty="0"/>
          </a:p>
        </p:txBody>
      </p:sp>
    </p:spTree>
    <p:extLst>
      <p:ext uri="{BB962C8B-B14F-4D97-AF65-F5344CB8AC3E}">
        <p14:creationId xmlns:p14="http://schemas.microsoft.com/office/powerpoint/2010/main" val="1210574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13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3124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8a16397000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8a16397000_1_11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9118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 idx="4294967295"/>
          </p:nvPr>
        </p:nvSpPr>
        <p:spPr>
          <a:xfrm>
            <a:off x="0" y="918252"/>
            <a:ext cx="9144000" cy="3470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6000"/>
            </a:pPr>
            <a:r>
              <a:rPr lang="en-NZ" sz="3600" dirty="0"/>
              <a:t>NZDSN National </a:t>
            </a:r>
            <a:r>
              <a:rPr lang="en-NZ" sz="3600" dirty="0" smtClean="0"/>
              <a:t>Symposium</a:t>
            </a:r>
            <a:br>
              <a:rPr lang="en-NZ" sz="3600" dirty="0" smtClean="0"/>
            </a:br>
            <a:r>
              <a:rPr lang="en-NZ" sz="3600" dirty="0"/>
              <a:t/>
            </a:r>
            <a:br>
              <a:rPr lang="en-NZ" sz="3600" dirty="0"/>
            </a:br>
            <a:r>
              <a:rPr lang="en-NZ" sz="3600" dirty="0" smtClean="0"/>
              <a:t>“A Mums Story”</a:t>
            </a:r>
            <a:br>
              <a:rPr lang="en-NZ" sz="3600" dirty="0" smtClean="0"/>
            </a:br>
            <a:r>
              <a:rPr lang="en-NZ" sz="3600" dirty="0" smtClean="0"/>
              <a:t>&amp; Wider Family and Whanau input</a:t>
            </a:r>
            <a:endParaRPr sz="3600" dirty="0"/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64335" y="2758585"/>
            <a:ext cx="1040909" cy="810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4F044C-8CB9-46CE-8457-8C64BC25EC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" y="4138047"/>
            <a:ext cx="9144000" cy="1005453"/>
          </a:xfrm>
          <a:prstGeom prst="rect">
            <a:avLst/>
          </a:prstGeom>
        </p:spPr>
      </p:pic>
      <p:pic>
        <p:nvPicPr>
          <p:cNvPr id="7" name="Picture 6" descr="W:\Templates\NZDSN Logos\NZDSN Logo May 2016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863" y="249596"/>
            <a:ext cx="2870419" cy="668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ctrTitle" idx="4294967295"/>
          </p:nvPr>
        </p:nvSpPr>
        <p:spPr>
          <a:xfrm>
            <a:off x="301658" y="-292232"/>
            <a:ext cx="5184742" cy="503391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Comic Sans MS" panose="030F0702030302020204" pitchFamily="66" charset="0"/>
              </a:rPr>
              <a:t>Supporting Our </a:t>
            </a:r>
            <a:br>
              <a:rPr lang="en" dirty="0" smtClean="0">
                <a:latin typeface="Comic Sans MS" panose="030F0702030302020204" pitchFamily="66" charset="0"/>
              </a:rPr>
            </a:br>
            <a:r>
              <a:rPr lang="en" dirty="0" smtClean="0">
                <a:latin typeface="Comic Sans MS" panose="030F0702030302020204" pitchFamily="66" charset="0"/>
              </a:rPr>
              <a:t>Daughter Post School </a:t>
            </a: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949A81-7E55-460D-9C73-4C9E31BE780B}"/>
              </a:ext>
            </a:extLst>
          </p:cNvPr>
          <p:cNvSpPr/>
          <p:nvPr/>
        </p:nvSpPr>
        <p:spPr>
          <a:xfrm>
            <a:off x="6700431" y="0"/>
            <a:ext cx="2443567" cy="5143500"/>
          </a:xfrm>
          <a:prstGeom prst="rect">
            <a:avLst/>
          </a:prstGeom>
          <a:gradFill>
            <a:gsLst>
              <a:gs pos="0">
                <a:srgbClr val="0070C0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pic>
        <p:nvPicPr>
          <p:cNvPr id="6" name="Google Shape;11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6780" y="0"/>
            <a:ext cx="415722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6316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1F80DB-B1FE-45AE-B876-46EC0A4C0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49250" y="312738"/>
            <a:ext cx="4387642" cy="1711325"/>
          </a:xfrm>
        </p:spPr>
        <p:txBody>
          <a:bodyPr/>
          <a:lstStyle/>
          <a:p>
            <a:pPr algn="ctr"/>
            <a:r>
              <a:rPr lang="en-NZ" sz="4000" dirty="0" smtClean="0">
                <a:latin typeface="Comic Sans MS" panose="030F0702030302020204" pitchFamily="66" charset="0"/>
              </a:rPr>
              <a:t>Some challenges</a:t>
            </a:r>
            <a:endParaRPr lang="en-NZ" sz="4000" dirty="0">
              <a:latin typeface="Comic Sans MS" panose="030F0702030302020204" pitchFamily="66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4816475" y="312738"/>
            <a:ext cx="4194175" cy="4761432"/>
          </a:xfrm>
        </p:spPr>
        <p:txBody>
          <a:bodyPr/>
          <a:lstStyle/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What does our daughter want?</a:t>
            </a:r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Finding a home in the community</a:t>
            </a:r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Find something meaningful during the day</a:t>
            </a:r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>
                <a:solidFill>
                  <a:schemeClr val="accent1"/>
                </a:solidFill>
                <a:latin typeface="+mj-lt"/>
              </a:rPr>
              <a:t>Solution Focus</a:t>
            </a: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>
                <a:solidFill>
                  <a:schemeClr val="accent1"/>
                </a:solidFill>
                <a:latin typeface="+mj-lt"/>
              </a:rPr>
              <a:t>Me Time</a:t>
            </a:r>
          </a:p>
        </p:txBody>
      </p:sp>
      <p:pic>
        <p:nvPicPr>
          <p:cNvPr id="6" name="Google Shape;121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36041" y="1120141"/>
            <a:ext cx="2551448" cy="40233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2614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EA44BF-10DA-4710-ABA2-802DA8B71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550" y="0"/>
            <a:ext cx="4563985" cy="5143500"/>
          </a:xfrm>
          <a:prstGeom prst="ellipse">
            <a:avLst/>
          </a:prstGeom>
          <a:gradFill flip="none" rotWithShape="1">
            <a:gsLst>
              <a:gs pos="0">
                <a:srgbClr val="0070C0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0" cap="rnd">
            <a:solidFill>
              <a:srgbClr val="FF0066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6" name="Google Shape;76;p16"/>
          <p:cNvSpPr txBox="1">
            <a:spLocks noGrp="1"/>
          </p:cNvSpPr>
          <p:nvPr>
            <p:ph type="title" idx="4294967295"/>
          </p:nvPr>
        </p:nvSpPr>
        <p:spPr>
          <a:xfrm>
            <a:off x="482600" y="0"/>
            <a:ext cx="4044950" cy="1738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lang="en" sz="4000" dirty="0" smtClean="0">
                <a:latin typeface="Comic Sans MS" panose="030F0702030302020204" pitchFamily="66" charset="0"/>
              </a:rPr>
              <a:t>With and EGL lense on ideas;  </a:t>
            </a:r>
            <a:endParaRPr sz="4000" dirty="0">
              <a:latin typeface="Comic Sans MS" panose="030F0702030302020204" pitchFamily="66" charset="0"/>
            </a:endParaRPr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4294967295"/>
          </p:nvPr>
        </p:nvSpPr>
        <p:spPr>
          <a:xfrm>
            <a:off x="4909279" y="771992"/>
            <a:ext cx="4369632" cy="3647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2400" b="1" dirty="0" smtClean="0">
                <a:solidFill>
                  <a:schemeClr val="bg1"/>
                </a:solidFill>
                <a:latin typeface="+mj-lt"/>
              </a:rPr>
              <a:t>Life can look different;</a:t>
            </a: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400" b="1" dirty="0">
              <a:solidFill>
                <a:schemeClr val="bg1"/>
              </a:solidFill>
              <a:latin typeface="+mj-lt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 sz="2400" b="1" dirty="0" smtClean="0">
                <a:solidFill>
                  <a:schemeClr val="bg1"/>
                </a:solidFill>
                <a:latin typeface="+mj-lt"/>
              </a:rPr>
              <a:t>Ordinary Life outcomes</a:t>
            </a:r>
            <a:endParaRPr sz="2400" b="1" dirty="0">
              <a:solidFill>
                <a:schemeClr val="bg1"/>
              </a:solidFill>
              <a:latin typeface="+mj-lt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 sz="2400" b="1" dirty="0" smtClean="0">
                <a:solidFill>
                  <a:schemeClr val="bg1"/>
                </a:solidFill>
                <a:latin typeface="+mj-lt"/>
              </a:rPr>
              <a:t>Relationship Building</a:t>
            </a:r>
            <a:endParaRPr sz="2400" b="1" dirty="0">
              <a:solidFill>
                <a:schemeClr val="bg1"/>
              </a:solidFill>
              <a:latin typeface="+mj-lt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Char char="●"/>
            </a:pPr>
            <a:r>
              <a:rPr lang="en" sz="2400" b="1" dirty="0" smtClean="0">
                <a:solidFill>
                  <a:schemeClr val="bg1"/>
                </a:solidFill>
                <a:latin typeface="+mj-lt"/>
              </a:rPr>
              <a:t>Easy to use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Char char="●"/>
            </a:pPr>
            <a:r>
              <a:rPr lang="en" sz="2400" b="1" dirty="0" smtClean="0">
                <a:solidFill>
                  <a:schemeClr val="bg1"/>
                </a:solidFill>
                <a:latin typeface="+mj-lt"/>
              </a:rPr>
              <a:t>Mana Enhancing  </a:t>
            </a:r>
            <a:endParaRPr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Google Shape;13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626" y="1933731"/>
            <a:ext cx="4002374" cy="32097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28A9943-323A-4C03-BA57-2108C4D7E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21509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15538" y="204788"/>
            <a:ext cx="4044950" cy="1895475"/>
          </a:xfrm>
        </p:spPr>
        <p:txBody>
          <a:bodyPr/>
          <a:lstStyle/>
          <a:p>
            <a:pPr algn="ctr"/>
            <a:r>
              <a:rPr lang="en-NZ" dirty="0" smtClean="0">
                <a:latin typeface="Comic Sans MS" panose="030F0702030302020204" pitchFamily="66" charset="0"/>
              </a:rPr>
              <a:t>Still working on</a:t>
            </a:r>
            <a:r>
              <a:rPr lang="en-NZ" dirty="0"/>
              <a:t/>
            </a:r>
            <a:br>
              <a:rPr lang="en-NZ" dirty="0"/>
            </a:b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4783512" y="419725"/>
            <a:ext cx="4201737" cy="4526925"/>
          </a:xfrm>
        </p:spPr>
        <p:txBody>
          <a:bodyPr/>
          <a:lstStyle/>
          <a:p>
            <a:endParaRPr lang="en-NZ" sz="2400" b="1" dirty="0" smtClean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Community Acceptance</a:t>
            </a:r>
          </a:p>
          <a:p>
            <a:endParaRPr lang="en-NZ" sz="2400" b="1" dirty="0" smtClean="0">
              <a:solidFill>
                <a:schemeClr val="accent1"/>
              </a:solidFill>
              <a:latin typeface="+mj-lt"/>
            </a:endParaRP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Earning opportunities</a:t>
            </a:r>
          </a:p>
          <a:p>
            <a:endParaRPr lang="en-NZ" sz="2400" b="1" dirty="0" smtClean="0">
              <a:solidFill>
                <a:schemeClr val="accent1"/>
              </a:solidFill>
              <a:latin typeface="+mj-lt"/>
            </a:endParaRP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‘How can we’ attitude</a:t>
            </a:r>
          </a:p>
          <a:p>
            <a:pPr marL="114300" indent="0">
              <a:buNone/>
            </a:pPr>
            <a:endParaRPr lang="en-NZ" dirty="0"/>
          </a:p>
          <a:p>
            <a:endParaRPr lang="en-NZ" dirty="0"/>
          </a:p>
          <a:p>
            <a:pPr marL="114300" indent="0">
              <a:buNone/>
            </a:pPr>
            <a:endParaRPr lang="en-NZ" dirty="0"/>
          </a:p>
          <a:p>
            <a:pPr marL="114300" indent="0">
              <a:buNone/>
            </a:pPr>
            <a:endParaRPr lang="en-NZ" dirty="0"/>
          </a:p>
        </p:txBody>
      </p:sp>
      <p:pic>
        <p:nvPicPr>
          <p:cNvPr id="7" name="Google Shape;169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8671" y="1616266"/>
            <a:ext cx="3898684" cy="34487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3906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29F720D-5E6A-427B-A3DB-DBB6CE0BF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123" y="0"/>
            <a:ext cx="465087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65625" y="336177"/>
            <a:ext cx="4044950" cy="1711325"/>
          </a:xfrm>
        </p:spPr>
        <p:txBody>
          <a:bodyPr/>
          <a:lstStyle/>
          <a:p>
            <a:r>
              <a:rPr lang="en-NZ" dirty="0" smtClean="0">
                <a:latin typeface="Comic Sans MS" panose="030F0702030302020204" pitchFamily="66" charset="0"/>
              </a:rPr>
              <a:t>Hints and Tips from Families and Whanau</a:t>
            </a:r>
            <a:r>
              <a:rPr lang="en-NZ" dirty="0"/>
              <a:t/>
            </a:r>
            <a:br>
              <a:rPr lang="en-NZ" dirty="0"/>
            </a:b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4493123" y="336177"/>
            <a:ext cx="4608436" cy="4551362"/>
          </a:xfrm>
        </p:spPr>
        <p:txBody>
          <a:bodyPr/>
          <a:lstStyle/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Partnership</a:t>
            </a: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Transition</a:t>
            </a: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Balance between safeguarding and living</a:t>
            </a: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400" b="1" dirty="0" smtClean="0">
                <a:solidFill>
                  <a:schemeClr val="accent1"/>
                </a:solidFill>
                <a:latin typeface="+mj-lt"/>
              </a:rPr>
              <a:t>Some Families and Whanau need time – to figure out what ‘can be’</a:t>
            </a:r>
          </a:p>
          <a:p>
            <a:endParaRPr lang="en-NZ" sz="2400" b="1" dirty="0">
              <a:solidFill>
                <a:schemeClr val="accent1"/>
              </a:solidFill>
              <a:latin typeface="+mj-lt"/>
            </a:endParaRPr>
          </a:p>
          <a:p>
            <a:endParaRPr lang="en-NZ" b="1" dirty="0" smtClean="0">
              <a:solidFill>
                <a:schemeClr val="accent1"/>
              </a:solidFill>
              <a:latin typeface="+mj-lt"/>
            </a:endParaRPr>
          </a:p>
          <a:p>
            <a:pPr marL="114300" indent="0">
              <a:buNone/>
            </a:pPr>
            <a:endParaRPr lang="en-NZ" b="1" dirty="0" smtClean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7" name="Google Shape;6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8884" y="2900969"/>
            <a:ext cx="3438439" cy="96210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89614" y="4180994"/>
            <a:ext cx="4061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000" b="1" dirty="0" smtClean="0"/>
              <a:t>Mid Central Family Core Group</a:t>
            </a:r>
            <a:endParaRPr lang="en-NZ" sz="2000" b="1" dirty="0"/>
          </a:p>
        </p:txBody>
      </p:sp>
    </p:spTree>
    <p:extLst>
      <p:ext uri="{BB962C8B-B14F-4D97-AF65-F5344CB8AC3E}">
        <p14:creationId xmlns:p14="http://schemas.microsoft.com/office/powerpoint/2010/main" val="3251872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29F720D-5E6A-427B-A3DB-DBB6CE0BF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123" y="0"/>
            <a:ext cx="465087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65625" y="336177"/>
            <a:ext cx="4044950" cy="1711325"/>
          </a:xfrm>
        </p:spPr>
        <p:txBody>
          <a:bodyPr/>
          <a:lstStyle/>
          <a:p>
            <a:r>
              <a:rPr lang="en-NZ" dirty="0" smtClean="0">
                <a:latin typeface="Comic Sans MS" panose="030F0702030302020204" pitchFamily="66" charset="0"/>
              </a:rPr>
              <a:t>Hints and Tips from Families and Whanau</a:t>
            </a:r>
            <a:r>
              <a:rPr lang="en-NZ" dirty="0"/>
              <a:t/>
            </a:r>
            <a:br>
              <a:rPr lang="en-NZ" dirty="0"/>
            </a:b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4493123" y="0"/>
            <a:ext cx="4608436" cy="4887539"/>
          </a:xfrm>
        </p:spPr>
        <p:txBody>
          <a:bodyPr/>
          <a:lstStyle/>
          <a:p>
            <a:pPr marL="114300" indent="0">
              <a:buNone/>
            </a:pPr>
            <a:endParaRPr lang="en-NZ" sz="22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200" b="1" dirty="0" smtClean="0">
                <a:solidFill>
                  <a:schemeClr val="accent1"/>
                </a:solidFill>
                <a:latin typeface="+mj-lt"/>
              </a:rPr>
              <a:t>Trust – Right people for the job</a:t>
            </a:r>
          </a:p>
          <a:p>
            <a:endParaRPr lang="en-NZ" sz="22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200" b="1" dirty="0" smtClean="0">
                <a:solidFill>
                  <a:schemeClr val="accent1"/>
                </a:solidFill>
                <a:latin typeface="+mj-lt"/>
              </a:rPr>
              <a:t>What will it cost?</a:t>
            </a:r>
          </a:p>
          <a:p>
            <a:pPr marL="114300" indent="0">
              <a:buNone/>
            </a:pPr>
            <a:endParaRPr lang="en-NZ" sz="2200" b="1" dirty="0" smtClean="0">
              <a:solidFill>
                <a:schemeClr val="accent1"/>
              </a:solidFill>
              <a:latin typeface="+mj-lt"/>
            </a:endParaRPr>
          </a:p>
          <a:p>
            <a:endParaRPr lang="en-NZ" sz="22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200" b="1" dirty="0" smtClean="0">
                <a:solidFill>
                  <a:schemeClr val="accent1"/>
                </a:solidFill>
                <a:latin typeface="+mj-lt"/>
              </a:rPr>
              <a:t>Agile support </a:t>
            </a:r>
          </a:p>
          <a:p>
            <a:endParaRPr lang="en-NZ" sz="2200" b="1" dirty="0">
              <a:solidFill>
                <a:schemeClr val="accent1"/>
              </a:solidFill>
              <a:latin typeface="+mj-lt"/>
            </a:endParaRPr>
          </a:p>
          <a:p>
            <a:pPr marL="114300" indent="0">
              <a:buNone/>
            </a:pPr>
            <a:endParaRPr lang="en-NZ" sz="2200" b="1" dirty="0" smtClean="0">
              <a:solidFill>
                <a:schemeClr val="accent1"/>
              </a:solidFill>
              <a:latin typeface="+mj-lt"/>
            </a:endParaRPr>
          </a:p>
          <a:p>
            <a:endParaRPr lang="en-NZ" sz="2200" b="1" dirty="0">
              <a:solidFill>
                <a:schemeClr val="accent1"/>
              </a:solidFill>
              <a:latin typeface="+mj-lt"/>
            </a:endParaRPr>
          </a:p>
          <a:p>
            <a:r>
              <a:rPr lang="en-NZ" sz="2200" b="1" dirty="0" smtClean="0">
                <a:solidFill>
                  <a:schemeClr val="accent1"/>
                </a:solidFill>
                <a:latin typeface="+mj-lt"/>
              </a:rPr>
              <a:t>Succession Planning</a:t>
            </a: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  <a:p>
            <a:endParaRPr lang="en-NZ" b="1" dirty="0" smtClean="0">
              <a:solidFill>
                <a:schemeClr val="accent1"/>
              </a:solidFill>
              <a:latin typeface="+mj-lt"/>
            </a:endParaRPr>
          </a:p>
          <a:p>
            <a:pPr marL="114300" indent="0">
              <a:buNone/>
            </a:pPr>
            <a:endParaRPr lang="en-NZ" b="1" dirty="0" smtClean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  <a:p>
            <a:endParaRPr lang="en-NZ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7" name="Google Shape;6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8884" y="2900969"/>
            <a:ext cx="3438439" cy="96210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89614" y="4180994"/>
            <a:ext cx="4061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000" b="1" dirty="0" smtClean="0"/>
              <a:t>Mid Central Family Core Group</a:t>
            </a:r>
            <a:endParaRPr lang="en-NZ" sz="2000" b="1" dirty="0"/>
          </a:p>
        </p:txBody>
      </p:sp>
    </p:spTree>
    <p:extLst>
      <p:ext uri="{BB962C8B-B14F-4D97-AF65-F5344CB8AC3E}">
        <p14:creationId xmlns:p14="http://schemas.microsoft.com/office/powerpoint/2010/main" val="870982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>
            <a:spLocks noGrp="1"/>
          </p:cNvSpPr>
          <p:nvPr>
            <p:ph type="title" idx="4294967295"/>
          </p:nvPr>
        </p:nvSpPr>
        <p:spPr>
          <a:xfrm>
            <a:off x="973138" y="292100"/>
            <a:ext cx="6951662" cy="12906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 dirty="0"/>
              <a:t/>
            </a:r>
            <a:br>
              <a:rPr lang="en" dirty="0"/>
            </a:br>
            <a:r>
              <a:rPr lang="en" dirty="0">
                <a:latin typeface="Comic Sans MS" panose="030F0702030302020204" pitchFamily="66" charset="0"/>
              </a:rPr>
              <a:t>Tried it …. </a:t>
            </a:r>
            <a:r>
              <a:rPr lang="en-NZ" dirty="0">
                <a:latin typeface="Comic Sans MS" panose="030F0702030302020204" pitchFamily="66" charset="0"/>
              </a:rPr>
              <a:t>I</a:t>
            </a:r>
            <a:r>
              <a:rPr lang="en" dirty="0">
                <a:latin typeface="Comic Sans MS" panose="030F0702030302020204" pitchFamily="66" charset="0"/>
              </a:rPr>
              <a:t>t didn’t work!!!</a:t>
            </a:r>
            <a:endParaRPr dirty="0">
              <a:latin typeface="Comic Sans MS" panose="030F0702030302020204" pitchFamily="66" charset="0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4E29A3-7860-49C7-856D-C3D6F1A10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802" y="1582738"/>
            <a:ext cx="4572396" cy="343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7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0" cy="492122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2"/>
          <p:cNvSpPr txBox="1"/>
          <p:nvPr/>
        </p:nvSpPr>
        <p:spPr>
          <a:xfrm>
            <a:off x="4845325" y="1020325"/>
            <a:ext cx="4081200" cy="14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 b="1">
                <a:latin typeface="Proxima Nova"/>
                <a:ea typeface="Proxima Nova"/>
                <a:cs typeface="Proxima Nova"/>
                <a:sym typeface="Proxima Nova"/>
              </a:rPr>
              <a:t>Thank you for your time today </a:t>
            </a:r>
            <a:endParaRPr sz="2900" b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1007975268"/>
      </p:ext>
    </p:extLst>
  </p:cSld>
  <p:clrMapOvr>
    <a:masterClrMapping/>
  </p:clrMapOvr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525</Words>
  <Application>Microsoft Office PowerPoint</Application>
  <PresentationFormat>On-screen Show (16:9)</PresentationFormat>
  <Paragraphs>96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Source Code Pro</vt:lpstr>
      <vt:lpstr>Arial</vt:lpstr>
      <vt:lpstr>Proxima Nova</vt:lpstr>
      <vt:lpstr>Amatic SC</vt:lpstr>
      <vt:lpstr>Comic Sans MS</vt:lpstr>
      <vt:lpstr>Beach Day</vt:lpstr>
      <vt:lpstr>NZDSN National Symposium  “A Mums Story” &amp; Wider Family and Whanau input</vt:lpstr>
      <vt:lpstr>Supporting Our  Daughter Post School </vt:lpstr>
      <vt:lpstr>Some challenges</vt:lpstr>
      <vt:lpstr>With and EGL lense on ideas;  </vt:lpstr>
      <vt:lpstr>Still working on </vt:lpstr>
      <vt:lpstr>Hints and Tips from Families and Whanau </vt:lpstr>
      <vt:lpstr>Hints and Tips from Families and Whanau </vt:lpstr>
      <vt:lpstr> Tried it …. It didn’t work!!!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Transition Getting Older</dc:title>
  <dc:creator>tina lincoln</dc:creator>
  <cp:lastModifiedBy>Admin Nzdsn</cp:lastModifiedBy>
  <cp:revision>47</cp:revision>
  <cp:lastPrinted>2020-10-11T22:51:10Z</cp:lastPrinted>
  <dcterms:modified xsi:type="dcterms:W3CDTF">2020-10-12T20:17:33Z</dcterms:modified>
</cp:coreProperties>
</file>