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2" r:id="rId1"/>
  </p:sldMasterIdLst>
  <p:notesMasterIdLst>
    <p:notesMasterId r:id="rId30"/>
  </p:notesMasterIdLst>
  <p:sldIdLst>
    <p:sldId id="256" r:id="rId2"/>
    <p:sldId id="262" r:id="rId3"/>
    <p:sldId id="277" r:id="rId4"/>
    <p:sldId id="278" r:id="rId5"/>
    <p:sldId id="279" r:id="rId6"/>
    <p:sldId id="280" r:id="rId7"/>
    <p:sldId id="263" r:id="rId8"/>
    <p:sldId id="298" r:id="rId9"/>
    <p:sldId id="305" r:id="rId10"/>
    <p:sldId id="300" r:id="rId11"/>
    <p:sldId id="264" r:id="rId12"/>
    <p:sldId id="265" r:id="rId13"/>
    <p:sldId id="281" r:id="rId14"/>
    <p:sldId id="284" r:id="rId15"/>
    <p:sldId id="282" r:id="rId16"/>
    <p:sldId id="285" r:id="rId17"/>
    <p:sldId id="260" r:id="rId18"/>
    <p:sldId id="286" r:id="rId19"/>
    <p:sldId id="287" r:id="rId20"/>
    <p:sldId id="293" r:id="rId21"/>
    <p:sldId id="288" r:id="rId22"/>
    <p:sldId id="294" r:id="rId23"/>
    <p:sldId id="295" r:id="rId24"/>
    <p:sldId id="257" r:id="rId25"/>
    <p:sldId id="258" r:id="rId26"/>
    <p:sldId id="259" r:id="rId27"/>
    <p:sldId id="296" r:id="rId28"/>
    <p:sldId id="27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 Galvin" initials="MG" lastIdx="1" clrIdx="0">
    <p:extLst>
      <p:ext uri="{19B8F6BF-5375-455C-9EA6-DF929625EA0E}">
        <p15:presenceInfo xmlns:p15="http://schemas.microsoft.com/office/powerpoint/2012/main" userId="5e98c9e9b0c16f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1031" autoAdjust="0"/>
  </p:normalViewPr>
  <p:slideViewPr>
    <p:cSldViewPr snapToGrid="0">
      <p:cViewPr varScale="1">
        <p:scale>
          <a:sx n="56" d="100"/>
          <a:sy n="56" d="100"/>
        </p:scale>
        <p:origin x="9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B9117-11C1-42F4-A9D9-BAB5F014C142}"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NZ"/>
        </a:p>
      </dgm:t>
    </dgm:pt>
    <dgm:pt modelId="{B9831AF7-1DAC-4CBC-AE9A-FE90B8DD8820}">
      <dgm:prSet phldrT="[Text]" custT="1"/>
      <dgm:spPr/>
      <dgm:t>
        <a:bodyPr/>
        <a:lstStyle/>
        <a:p>
          <a:r>
            <a:rPr lang="en-US" sz="900" dirty="0"/>
            <a:t>2008</a:t>
          </a:r>
          <a:endParaRPr lang="en-NZ" sz="900" dirty="0"/>
        </a:p>
      </dgm:t>
    </dgm:pt>
    <dgm:pt modelId="{C83D5FA9-E4D5-41B4-9868-3AA045BF96EC}" type="parTrans" cxnId="{C29E1556-7876-4D85-BE6D-AECE5AA1DB62}">
      <dgm:prSet/>
      <dgm:spPr/>
      <dgm:t>
        <a:bodyPr/>
        <a:lstStyle/>
        <a:p>
          <a:endParaRPr lang="en-NZ" sz="900"/>
        </a:p>
      </dgm:t>
    </dgm:pt>
    <dgm:pt modelId="{F227AFDF-5185-4D2C-814F-4C3EF5624792}" type="sibTrans" cxnId="{C29E1556-7876-4D85-BE6D-AECE5AA1DB62}">
      <dgm:prSet/>
      <dgm:spPr/>
      <dgm:t>
        <a:bodyPr/>
        <a:lstStyle/>
        <a:p>
          <a:endParaRPr lang="en-NZ" sz="900"/>
        </a:p>
      </dgm:t>
    </dgm:pt>
    <dgm:pt modelId="{805179B0-33DB-4446-9EC3-4A8E51FAF60B}">
      <dgm:prSet phldrT="[Text]" custT="1"/>
      <dgm:spPr/>
      <dgm:t>
        <a:bodyPr/>
        <a:lstStyle/>
        <a:p>
          <a:r>
            <a:rPr lang="en-US" sz="900" dirty="0"/>
            <a:t>2009</a:t>
          </a:r>
          <a:endParaRPr lang="en-NZ" sz="900" dirty="0"/>
        </a:p>
      </dgm:t>
    </dgm:pt>
    <dgm:pt modelId="{21C3BC85-5BC4-4F77-BBA8-9C9065DEDA15}" type="parTrans" cxnId="{12CA4CFF-34F4-4AD8-A506-61ED571E4F60}">
      <dgm:prSet/>
      <dgm:spPr/>
      <dgm:t>
        <a:bodyPr/>
        <a:lstStyle/>
        <a:p>
          <a:endParaRPr lang="en-NZ" sz="900"/>
        </a:p>
      </dgm:t>
    </dgm:pt>
    <dgm:pt modelId="{CD994ED6-E99B-460E-ADF4-B08A0D7591C2}" type="sibTrans" cxnId="{12CA4CFF-34F4-4AD8-A506-61ED571E4F60}">
      <dgm:prSet/>
      <dgm:spPr/>
      <dgm:t>
        <a:bodyPr/>
        <a:lstStyle/>
        <a:p>
          <a:endParaRPr lang="en-NZ" sz="900"/>
        </a:p>
      </dgm:t>
    </dgm:pt>
    <dgm:pt modelId="{678AC402-75E5-4350-B601-4AE20E4DAB3D}">
      <dgm:prSet phldrT="[Text]" custT="1"/>
      <dgm:spPr/>
      <dgm:t>
        <a:bodyPr/>
        <a:lstStyle/>
        <a:p>
          <a:r>
            <a:rPr lang="en-US" sz="900" dirty="0"/>
            <a:t>8/65</a:t>
          </a:r>
          <a:endParaRPr lang="en-NZ" sz="900" dirty="0"/>
        </a:p>
      </dgm:t>
    </dgm:pt>
    <dgm:pt modelId="{E893B5BB-263D-4D6A-8298-8F7F06DBE0A7}" type="parTrans" cxnId="{0079BA05-5C68-4C11-8B4C-AC7FDAEEAC95}">
      <dgm:prSet/>
      <dgm:spPr/>
      <dgm:t>
        <a:bodyPr/>
        <a:lstStyle/>
        <a:p>
          <a:endParaRPr lang="en-NZ" sz="900"/>
        </a:p>
      </dgm:t>
    </dgm:pt>
    <dgm:pt modelId="{A19C5987-69B8-4765-84C0-37E2D188A27E}" type="sibTrans" cxnId="{0079BA05-5C68-4C11-8B4C-AC7FDAEEAC95}">
      <dgm:prSet/>
      <dgm:spPr/>
      <dgm:t>
        <a:bodyPr/>
        <a:lstStyle/>
        <a:p>
          <a:endParaRPr lang="en-NZ" sz="900"/>
        </a:p>
      </dgm:t>
    </dgm:pt>
    <dgm:pt modelId="{0E463B0C-EC69-42B8-B0DA-D2D79C3FA6E7}">
      <dgm:prSet phldrT="[Text]" custT="1"/>
      <dgm:spPr/>
      <dgm:t>
        <a:bodyPr/>
        <a:lstStyle/>
        <a:p>
          <a:r>
            <a:rPr lang="en-US" sz="900" dirty="0"/>
            <a:t>2010</a:t>
          </a:r>
          <a:endParaRPr lang="en-NZ" sz="900" dirty="0"/>
        </a:p>
      </dgm:t>
    </dgm:pt>
    <dgm:pt modelId="{99AFDE06-43E6-4F7F-87B3-58FAB09EAC48}" type="parTrans" cxnId="{7C23EA07-F9B4-4E58-831E-1D16949DC7F3}">
      <dgm:prSet/>
      <dgm:spPr/>
      <dgm:t>
        <a:bodyPr/>
        <a:lstStyle/>
        <a:p>
          <a:endParaRPr lang="en-NZ" sz="900"/>
        </a:p>
      </dgm:t>
    </dgm:pt>
    <dgm:pt modelId="{F0D46A73-1C17-4365-9FEB-E8EC73977D59}" type="sibTrans" cxnId="{7C23EA07-F9B4-4E58-831E-1D16949DC7F3}">
      <dgm:prSet/>
      <dgm:spPr/>
      <dgm:t>
        <a:bodyPr/>
        <a:lstStyle/>
        <a:p>
          <a:endParaRPr lang="en-NZ" sz="900"/>
        </a:p>
      </dgm:t>
    </dgm:pt>
    <dgm:pt modelId="{9041C621-DC3B-4753-BAA7-452EBD7C1837}">
      <dgm:prSet phldrT="[Text]" custT="1"/>
      <dgm:spPr/>
      <dgm:t>
        <a:bodyPr/>
        <a:lstStyle/>
        <a:p>
          <a:r>
            <a:rPr lang="en-US" sz="900" dirty="0"/>
            <a:t>7/103</a:t>
          </a:r>
          <a:endParaRPr lang="en-NZ" sz="900" dirty="0"/>
        </a:p>
      </dgm:t>
    </dgm:pt>
    <dgm:pt modelId="{AC82C68D-8F74-416A-8D6D-3A75B82A112B}" type="parTrans" cxnId="{3172B737-8ECB-492A-99ED-33CFA5737935}">
      <dgm:prSet/>
      <dgm:spPr/>
      <dgm:t>
        <a:bodyPr/>
        <a:lstStyle/>
        <a:p>
          <a:endParaRPr lang="en-NZ" sz="900"/>
        </a:p>
      </dgm:t>
    </dgm:pt>
    <dgm:pt modelId="{A573AC1B-A0AB-4408-95AB-46EBE4C053F8}" type="sibTrans" cxnId="{3172B737-8ECB-492A-99ED-33CFA5737935}">
      <dgm:prSet/>
      <dgm:spPr/>
      <dgm:t>
        <a:bodyPr/>
        <a:lstStyle/>
        <a:p>
          <a:endParaRPr lang="en-NZ" sz="900"/>
        </a:p>
      </dgm:t>
    </dgm:pt>
    <dgm:pt modelId="{EB19CCA1-46D3-420B-8D94-2C3600E530AB}">
      <dgm:prSet phldrT="[Text]" custT="1"/>
      <dgm:spPr/>
      <dgm:t>
        <a:bodyPr/>
        <a:lstStyle/>
        <a:p>
          <a:r>
            <a:rPr lang="en-US" sz="900" dirty="0"/>
            <a:t>2011</a:t>
          </a:r>
          <a:endParaRPr lang="en-NZ" sz="900" dirty="0"/>
        </a:p>
      </dgm:t>
    </dgm:pt>
    <dgm:pt modelId="{86D40510-87E3-4984-8A34-54DE80DA3E56}" type="parTrans" cxnId="{5F7A66EE-590F-4C9E-B0E1-EEF29FD75DB6}">
      <dgm:prSet/>
      <dgm:spPr/>
      <dgm:t>
        <a:bodyPr/>
        <a:lstStyle/>
        <a:p>
          <a:endParaRPr lang="en-NZ" sz="900"/>
        </a:p>
      </dgm:t>
    </dgm:pt>
    <dgm:pt modelId="{0EB9F0DF-1967-449C-B7DB-E250D1A8E644}" type="sibTrans" cxnId="{5F7A66EE-590F-4C9E-B0E1-EEF29FD75DB6}">
      <dgm:prSet/>
      <dgm:spPr/>
      <dgm:t>
        <a:bodyPr/>
        <a:lstStyle/>
        <a:p>
          <a:endParaRPr lang="en-NZ" sz="900"/>
        </a:p>
      </dgm:t>
    </dgm:pt>
    <dgm:pt modelId="{5FAD2CB2-DE24-4EFE-9892-3DEAFEEDD5A4}">
      <dgm:prSet phldrT="[Text]" custT="1"/>
      <dgm:spPr/>
      <dgm:t>
        <a:bodyPr/>
        <a:lstStyle/>
        <a:p>
          <a:r>
            <a:rPr lang="en-US" sz="900" dirty="0"/>
            <a:t>2012</a:t>
          </a:r>
          <a:endParaRPr lang="en-NZ" sz="900" dirty="0"/>
        </a:p>
      </dgm:t>
    </dgm:pt>
    <dgm:pt modelId="{97737B1C-BB43-44B7-9D57-7714875614EC}" type="parTrans" cxnId="{300BBC45-2A67-4EF5-817E-D00C773F8B0A}">
      <dgm:prSet/>
      <dgm:spPr/>
      <dgm:t>
        <a:bodyPr/>
        <a:lstStyle/>
        <a:p>
          <a:endParaRPr lang="en-NZ" sz="900"/>
        </a:p>
      </dgm:t>
    </dgm:pt>
    <dgm:pt modelId="{808A5ECF-FB8E-48C4-BDBC-E3D69B73A8B9}" type="sibTrans" cxnId="{300BBC45-2A67-4EF5-817E-D00C773F8B0A}">
      <dgm:prSet/>
      <dgm:spPr/>
      <dgm:t>
        <a:bodyPr/>
        <a:lstStyle/>
        <a:p>
          <a:endParaRPr lang="en-NZ" sz="900"/>
        </a:p>
      </dgm:t>
    </dgm:pt>
    <dgm:pt modelId="{0B062C2E-7BE8-448E-B060-28ABD3D4CB87}">
      <dgm:prSet phldrT="[Text]" custT="1"/>
      <dgm:spPr/>
      <dgm:t>
        <a:bodyPr/>
        <a:lstStyle/>
        <a:p>
          <a:r>
            <a:rPr lang="en-US" sz="900" dirty="0"/>
            <a:t>9/119</a:t>
          </a:r>
          <a:endParaRPr lang="en-NZ" sz="900" dirty="0"/>
        </a:p>
      </dgm:t>
    </dgm:pt>
    <dgm:pt modelId="{580B4B88-9906-4666-84E2-6732567B034D}" type="parTrans" cxnId="{BCD060AB-DA57-4E50-8CF4-737B10AD24C5}">
      <dgm:prSet/>
      <dgm:spPr/>
      <dgm:t>
        <a:bodyPr/>
        <a:lstStyle/>
        <a:p>
          <a:endParaRPr lang="en-NZ" sz="900"/>
        </a:p>
      </dgm:t>
    </dgm:pt>
    <dgm:pt modelId="{7A76A2CD-630D-4BBC-8361-4C2F08BA324E}" type="sibTrans" cxnId="{BCD060AB-DA57-4E50-8CF4-737B10AD24C5}">
      <dgm:prSet/>
      <dgm:spPr/>
      <dgm:t>
        <a:bodyPr/>
        <a:lstStyle/>
        <a:p>
          <a:endParaRPr lang="en-NZ" sz="900"/>
        </a:p>
      </dgm:t>
    </dgm:pt>
    <dgm:pt modelId="{0F67DB5C-CFF2-43E9-9226-CC04806FD25E}">
      <dgm:prSet phldrT="[Text]" custT="1"/>
      <dgm:spPr/>
      <dgm:t>
        <a:bodyPr/>
        <a:lstStyle/>
        <a:p>
          <a:r>
            <a:rPr lang="en-US" sz="900" dirty="0"/>
            <a:t>4/108</a:t>
          </a:r>
          <a:endParaRPr lang="en-NZ" sz="900" dirty="0"/>
        </a:p>
      </dgm:t>
    </dgm:pt>
    <dgm:pt modelId="{1540AE0D-F6B4-482D-9EC4-F0B676E707E5}" type="parTrans" cxnId="{FBAE1E9B-AB83-485E-8071-099C273104AF}">
      <dgm:prSet/>
      <dgm:spPr/>
      <dgm:t>
        <a:bodyPr/>
        <a:lstStyle/>
        <a:p>
          <a:endParaRPr lang="en-NZ" sz="900"/>
        </a:p>
      </dgm:t>
    </dgm:pt>
    <dgm:pt modelId="{987AD795-C9A2-40FD-9851-777051748103}" type="sibTrans" cxnId="{FBAE1E9B-AB83-485E-8071-099C273104AF}">
      <dgm:prSet/>
      <dgm:spPr/>
      <dgm:t>
        <a:bodyPr/>
        <a:lstStyle/>
        <a:p>
          <a:endParaRPr lang="en-NZ" sz="900"/>
        </a:p>
      </dgm:t>
    </dgm:pt>
    <dgm:pt modelId="{3734C68A-4EE0-465B-AE07-57A3D5419767}">
      <dgm:prSet phldrT="[Text]" custT="1"/>
      <dgm:spPr/>
      <dgm:t>
        <a:bodyPr/>
        <a:lstStyle/>
        <a:p>
          <a:r>
            <a:rPr lang="en-US" sz="900" dirty="0"/>
            <a:t>2013</a:t>
          </a:r>
          <a:endParaRPr lang="en-NZ" sz="900" dirty="0"/>
        </a:p>
      </dgm:t>
    </dgm:pt>
    <dgm:pt modelId="{E44AF6B0-FAB8-49CB-BAD5-524827DD8F12}" type="parTrans" cxnId="{3BB598AA-4E77-4C45-8113-1D8FE46420F3}">
      <dgm:prSet/>
      <dgm:spPr/>
      <dgm:t>
        <a:bodyPr/>
        <a:lstStyle/>
        <a:p>
          <a:endParaRPr lang="en-NZ" sz="900"/>
        </a:p>
      </dgm:t>
    </dgm:pt>
    <dgm:pt modelId="{CCA5E764-583C-4447-AA8C-8698614691CB}" type="sibTrans" cxnId="{3BB598AA-4E77-4C45-8113-1D8FE46420F3}">
      <dgm:prSet/>
      <dgm:spPr/>
      <dgm:t>
        <a:bodyPr/>
        <a:lstStyle/>
        <a:p>
          <a:endParaRPr lang="en-NZ" sz="900"/>
        </a:p>
      </dgm:t>
    </dgm:pt>
    <dgm:pt modelId="{CD01B8B9-990F-4BB4-84F6-C395DA2CF113}">
      <dgm:prSet phldrT="[Text]" custT="1"/>
      <dgm:spPr/>
      <dgm:t>
        <a:bodyPr/>
        <a:lstStyle/>
        <a:p>
          <a:r>
            <a:rPr lang="en-US" sz="900" dirty="0"/>
            <a:t>2014</a:t>
          </a:r>
          <a:endParaRPr lang="en-NZ" sz="900" dirty="0"/>
        </a:p>
      </dgm:t>
    </dgm:pt>
    <dgm:pt modelId="{02A03438-DB03-47D0-BF58-44BC36B01C87}" type="parTrans" cxnId="{B600A916-FBF3-4992-BF82-DB447A2A8E38}">
      <dgm:prSet/>
      <dgm:spPr/>
      <dgm:t>
        <a:bodyPr/>
        <a:lstStyle/>
        <a:p>
          <a:endParaRPr lang="en-NZ" sz="900"/>
        </a:p>
      </dgm:t>
    </dgm:pt>
    <dgm:pt modelId="{8616B2FC-B189-4275-B20D-30AD271C01AD}" type="sibTrans" cxnId="{B600A916-FBF3-4992-BF82-DB447A2A8E38}">
      <dgm:prSet/>
      <dgm:spPr/>
      <dgm:t>
        <a:bodyPr/>
        <a:lstStyle/>
        <a:p>
          <a:endParaRPr lang="en-NZ" sz="900"/>
        </a:p>
      </dgm:t>
    </dgm:pt>
    <dgm:pt modelId="{CDB38431-1199-4534-8EE8-B8E48498C398}">
      <dgm:prSet phldrT="[Text]" custT="1"/>
      <dgm:spPr/>
      <dgm:t>
        <a:bodyPr/>
        <a:lstStyle/>
        <a:p>
          <a:r>
            <a:rPr lang="en-US" sz="900" dirty="0"/>
            <a:t>6/118 </a:t>
          </a:r>
          <a:endParaRPr lang="en-NZ" sz="900" dirty="0"/>
        </a:p>
      </dgm:t>
    </dgm:pt>
    <dgm:pt modelId="{57AAB2F9-4100-4653-AE77-2088F5FD1D50}" type="parTrans" cxnId="{B8899584-9768-41C4-9FBD-EEA1A94E94BB}">
      <dgm:prSet/>
      <dgm:spPr/>
      <dgm:t>
        <a:bodyPr/>
        <a:lstStyle/>
        <a:p>
          <a:endParaRPr lang="en-NZ" sz="900"/>
        </a:p>
      </dgm:t>
    </dgm:pt>
    <dgm:pt modelId="{4C1037A7-38B3-41A0-ADBA-7A21DA1CA5FD}" type="sibTrans" cxnId="{B8899584-9768-41C4-9FBD-EEA1A94E94BB}">
      <dgm:prSet/>
      <dgm:spPr/>
      <dgm:t>
        <a:bodyPr/>
        <a:lstStyle/>
        <a:p>
          <a:endParaRPr lang="en-NZ" sz="900"/>
        </a:p>
      </dgm:t>
    </dgm:pt>
    <dgm:pt modelId="{1A5DCE37-1B61-43F7-B56F-6287690495F4}">
      <dgm:prSet phldrT="[Text]" custT="1"/>
      <dgm:spPr/>
      <dgm:t>
        <a:bodyPr/>
        <a:lstStyle/>
        <a:p>
          <a:r>
            <a:rPr lang="en-US" sz="900" dirty="0"/>
            <a:t>2015</a:t>
          </a:r>
          <a:endParaRPr lang="en-NZ" sz="900" dirty="0"/>
        </a:p>
      </dgm:t>
    </dgm:pt>
    <dgm:pt modelId="{C6E6C012-0D05-40F7-980F-201136B472BF}" type="parTrans" cxnId="{53DB716E-0B4A-4D59-AE44-12EDEBA8D957}">
      <dgm:prSet/>
      <dgm:spPr/>
      <dgm:t>
        <a:bodyPr/>
        <a:lstStyle/>
        <a:p>
          <a:endParaRPr lang="en-NZ" sz="900"/>
        </a:p>
      </dgm:t>
    </dgm:pt>
    <dgm:pt modelId="{24D6A63E-1581-42EC-AD4B-1875E7F468D5}" type="sibTrans" cxnId="{53DB716E-0B4A-4D59-AE44-12EDEBA8D957}">
      <dgm:prSet/>
      <dgm:spPr/>
      <dgm:t>
        <a:bodyPr/>
        <a:lstStyle/>
        <a:p>
          <a:endParaRPr lang="en-NZ" sz="900"/>
        </a:p>
      </dgm:t>
    </dgm:pt>
    <dgm:pt modelId="{EDFDF3D6-2AC2-4EBF-91A4-E2CF37C543E0}">
      <dgm:prSet phldrT="[Text]" custT="1"/>
      <dgm:spPr/>
      <dgm:t>
        <a:bodyPr/>
        <a:lstStyle/>
        <a:p>
          <a:r>
            <a:rPr lang="en-US" sz="900" dirty="0"/>
            <a:t>5/81</a:t>
          </a:r>
          <a:endParaRPr lang="en-NZ" sz="900" dirty="0"/>
        </a:p>
      </dgm:t>
    </dgm:pt>
    <dgm:pt modelId="{12F0E361-2D49-4ABB-A0C3-157095307896}" type="parTrans" cxnId="{9E53820F-CECA-4C28-B211-6C32D2F1BCF6}">
      <dgm:prSet/>
      <dgm:spPr/>
      <dgm:t>
        <a:bodyPr/>
        <a:lstStyle/>
        <a:p>
          <a:endParaRPr lang="en-NZ" sz="900"/>
        </a:p>
      </dgm:t>
    </dgm:pt>
    <dgm:pt modelId="{0BB02898-11C9-4F1D-A477-D198F22B4202}" type="sibTrans" cxnId="{9E53820F-CECA-4C28-B211-6C32D2F1BCF6}">
      <dgm:prSet/>
      <dgm:spPr/>
      <dgm:t>
        <a:bodyPr/>
        <a:lstStyle/>
        <a:p>
          <a:endParaRPr lang="en-NZ" sz="900"/>
        </a:p>
      </dgm:t>
    </dgm:pt>
    <dgm:pt modelId="{43BC1B6A-2754-452B-9B77-5ED27B682AE2}">
      <dgm:prSet phldrT="[Text]" custT="1"/>
      <dgm:spPr/>
      <dgm:t>
        <a:bodyPr/>
        <a:lstStyle/>
        <a:p>
          <a:r>
            <a:rPr lang="en-US" sz="900" dirty="0"/>
            <a:t>2016</a:t>
          </a:r>
          <a:endParaRPr lang="en-NZ" sz="900" dirty="0"/>
        </a:p>
      </dgm:t>
    </dgm:pt>
    <dgm:pt modelId="{02FA1746-254A-42A2-BA1C-37B889CD20E8}" type="parTrans" cxnId="{FE6FD6D6-E19B-4A95-9B24-DE82A8AAAE29}">
      <dgm:prSet/>
      <dgm:spPr/>
      <dgm:t>
        <a:bodyPr/>
        <a:lstStyle/>
        <a:p>
          <a:endParaRPr lang="en-NZ" sz="900"/>
        </a:p>
      </dgm:t>
    </dgm:pt>
    <dgm:pt modelId="{4E5F2883-8B83-4B5B-AD0C-EE88151A59A0}" type="sibTrans" cxnId="{FE6FD6D6-E19B-4A95-9B24-DE82A8AAAE29}">
      <dgm:prSet/>
      <dgm:spPr/>
      <dgm:t>
        <a:bodyPr/>
        <a:lstStyle/>
        <a:p>
          <a:endParaRPr lang="en-NZ" sz="900"/>
        </a:p>
      </dgm:t>
    </dgm:pt>
    <dgm:pt modelId="{6C4D428B-AA08-4CCE-A797-E04FDDDCB616}">
      <dgm:prSet phldrT="[Text]" custT="1"/>
      <dgm:spPr/>
      <dgm:t>
        <a:bodyPr/>
        <a:lstStyle/>
        <a:p>
          <a:r>
            <a:rPr lang="en-US" sz="900" dirty="0"/>
            <a:t>4/97</a:t>
          </a:r>
          <a:endParaRPr lang="en-NZ" sz="900" dirty="0"/>
        </a:p>
      </dgm:t>
    </dgm:pt>
    <dgm:pt modelId="{9BB5A70E-3344-4216-9672-CBBC11A6DDE8}" type="parTrans" cxnId="{6A05CDB5-BD98-4C9E-B20F-984F7E86D2CE}">
      <dgm:prSet/>
      <dgm:spPr/>
      <dgm:t>
        <a:bodyPr/>
        <a:lstStyle/>
        <a:p>
          <a:endParaRPr lang="en-NZ" sz="900"/>
        </a:p>
      </dgm:t>
    </dgm:pt>
    <dgm:pt modelId="{C7FE29C0-24C1-4B1A-8F79-2A6200550EDC}" type="sibTrans" cxnId="{6A05CDB5-BD98-4C9E-B20F-984F7E86D2CE}">
      <dgm:prSet/>
      <dgm:spPr/>
      <dgm:t>
        <a:bodyPr/>
        <a:lstStyle/>
        <a:p>
          <a:endParaRPr lang="en-NZ" sz="900"/>
        </a:p>
      </dgm:t>
    </dgm:pt>
    <dgm:pt modelId="{A93071EC-2745-4F9C-9FA3-33A731A88A1B}">
      <dgm:prSet phldrT="[Text]" custT="1"/>
      <dgm:spPr/>
      <dgm:t>
        <a:bodyPr/>
        <a:lstStyle/>
        <a:p>
          <a:r>
            <a:rPr lang="en-US" sz="900" dirty="0"/>
            <a:t>2017</a:t>
          </a:r>
          <a:endParaRPr lang="en-NZ" sz="900" dirty="0"/>
        </a:p>
      </dgm:t>
    </dgm:pt>
    <dgm:pt modelId="{F5AE8F22-9670-43D2-8B3F-C9C4568C379A}" type="parTrans" cxnId="{8908CEF7-6E28-42E3-9FA4-CABB6DA93617}">
      <dgm:prSet/>
      <dgm:spPr/>
      <dgm:t>
        <a:bodyPr/>
        <a:lstStyle/>
        <a:p>
          <a:endParaRPr lang="en-NZ" sz="900"/>
        </a:p>
      </dgm:t>
    </dgm:pt>
    <dgm:pt modelId="{4483DCBA-0793-4076-8548-11845E1BE998}" type="sibTrans" cxnId="{8908CEF7-6E28-42E3-9FA4-CABB6DA93617}">
      <dgm:prSet/>
      <dgm:spPr/>
      <dgm:t>
        <a:bodyPr/>
        <a:lstStyle/>
        <a:p>
          <a:endParaRPr lang="en-NZ" sz="900"/>
        </a:p>
      </dgm:t>
    </dgm:pt>
    <dgm:pt modelId="{BE7A8F63-7EEC-446F-835D-2C9E5C8DF77B}">
      <dgm:prSet phldrT="[Text]" custT="1"/>
      <dgm:spPr/>
      <dgm:t>
        <a:bodyPr/>
        <a:lstStyle/>
        <a:p>
          <a:r>
            <a:rPr lang="en-US" sz="900" dirty="0"/>
            <a:t>5/93</a:t>
          </a:r>
          <a:endParaRPr lang="en-NZ" sz="900" dirty="0"/>
        </a:p>
      </dgm:t>
    </dgm:pt>
    <dgm:pt modelId="{BC56C055-1552-4EE8-96B3-BA195295EE35}" type="parTrans" cxnId="{44D16960-9EEA-41A8-AC25-FBB292DB9AEC}">
      <dgm:prSet/>
      <dgm:spPr/>
      <dgm:t>
        <a:bodyPr/>
        <a:lstStyle/>
        <a:p>
          <a:endParaRPr lang="en-NZ" sz="900"/>
        </a:p>
      </dgm:t>
    </dgm:pt>
    <dgm:pt modelId="{E994407E-3296-4333-9E1E-6C7EC4914A29}" type="sibTrans" cxnId="{44D16960-9EEA-41A8-AC25-FBB292DB9AEC}">
      <dgm:prSet/>
      <dgm:spPr/>
      <dgm:t>
        <a:bodyPr/>
        <a:lstStyle/>
        <a:p>
          <a:endParaRPr lang="en-NZ" sz="900"/>
        </a:p>
      </dgm:t>
    </dgm:pt>
    <dgm:pt modelId="{C7481B56-D733-474D-8E30-CFBB09178735}">
      <dgm:prSet phldrT="[Text]" custT="1"/>
      <dgm:spPr/>
      <dgm:t>
        <a:bodyPr/>
        <a:lstStyle/>
        <a:p>
          <a:r>
            <a:rPr lang="en-US" sz="900" dirty="0"/>
            <a:t>2018</a:t>
          </a:r>
          <a:endParaRPr lang="en-NZ" sz="900" dirty="0"/>
        </a:p>
      </dgm:t>
    </dgm:pt>
    <dgm:pt modelId="{8A66A3E2-5642-4B0A-978E-28D5AB52A6E1}" type="parTrans" cxnId="{A2AC28E5-5753-496A-9647-70DA20990E29}">
      <dgm:prSet/>
      <dgm:spPr/>
      <dgm:t>
        <a:bodyPr/>
        <a:lstStyle/>
        <a:p>
          <a:endParaRPr lang="en-NZ" sz="900"/>
        </a:p>
      </dgm:t>
    </dgm:pt>
    <dgm:pt modelId="{126DEAF0-9AF1-4F59-83CF-BF3A70DF5F8D}" type="sibTrans" cxnId="{A2AC28E5-5753-496A-9647-70DA20990E29}">
      <dgm:prSet/>
      <dgm:spPr/>
      <dgm:t>
        <a:bodyPr/>
        <a:lstStyle/>
        <a:p>
          <a:endParaRPr lang="en-NZ" sz="900"/>
        </a:p>
      </dgm:t>
    </dgm:pt>
    <dgm:pt modelId="{792420E7-00B5-4DC5-A772-9EB1858B9B72}">
      <dgm:prSet phldrT="[Text]" custT="1"/>
      <dgm:spPr/>
      <dgm:t>
        <a:bodyPr/>
        <a:lstStyle/>
        <a:p>
          <a:r>
            <a:rPr lang="en-US" sz="900" dirty="0"/>
            <a:t>4/115</a:t>
          </a:r>
          <a:endParaRPr lang="en-NZ" sz="900" dirty="0"/>
        </a:p>
      </dgm:t>
    </dgm:pt>
    <dgm:pt modelId="{BA119986-0266-4368-8272-C7627B137ED4}" type="parTrans" cxnId="{161747AD-2CCB-419B-8590-EE5135A3A173}">
      <dgm:prSet/>
      <dgm:spPr/>
      <dgm:t>
        <a:bodyPr/>
        <a:lstStyle/>
        <a:p>
          <a:endParaRPr lang="en-NZ" sz="900"/>
        </a:p>
      </dgm:t>
    </dgm:pt>
    <dgm:pt modelId="{47CA4095-7023-48CB-8EAF-FF710D7122BC}" type="sibTrans" cxnId="{161747AD-2CCB-419B-8590-EE5135A3A173}">
      <dgm:prSet/>
      <dgm:spPr/>
      <dgm:t>
        <a:bodyPr/>
        <a:lstStyle/>
        <a:p>
          <a:endParaRPr lang="en-NZ" sz="900"/>
        </a:p>
      </dgm:t>
    </dgm:pt>
    <dgm:pt modelId="{F3D09585-A1DD-4B52-B9FA-80347832DDA5}">
      <dgm:prSet phldrT="[Text]" custT="1"/>
      <dgm:spPr/>
      <dgm:t>
        <a:bodyPr/>
        <a:lstStyle/>
        <a:p>
          <a:r>
            <a:rPr lang="en-US" sz="900" dirty="0"/>
            <a:t>2019</a:t>
          </a:r>
          <a:endParaRPr lang="en-NZ" sz="900" dirty="0"/>
        </a:p>
      </dgm:t>
    </dgm:pt>
    <dgm:pt modelId="{AFC62B9B-C0B3-4DD7-99DF-5D0B6B9599BD}" type="parTrans" cxnId="{02366237-8A30-4AD5-A662-17DF5A1918B9}">
      <dgm:prSet/>
      <dgm:spPr/>
      <dgm:t>
        <a:bodyPr/>
        <a:lstStyle/>
        <a:p>
          <a:endParaRPr lang="en-NZ" sz="900"/>
        </a:p>
      </dgm:t>
    </dgm:pt>
    <dgm:pt modelId="{B8A0C10C-F2AB-4227-BAD6-9FDF25C60BB5}" type="sibTrans" cxnId="{02366237-8A30-4AD5-A662-17DF5A1918B9}">
      <dgm:prSet/>
      <dgm:spPr/>
      <dgm:t>
        <a:bodyPr/>
        <a:lstStyle/>
        <a:p>
          <a:endParaRPr lang="en-NZ" sz="900"/>
        </a:p>
      </dgm:t>
    </dgm:pt>
    <dgm:pt modelId="{CCFB1A4B-0FFE-48A0-B904-C3AB45B2B980}">
      <dgm:prSet phldrT="[Text]" custT="1"/>
      <dgm:spPr/>
      <dgm:t>
        <a:bodyPr/>
        <a:lstStyle/>
        <a:p>
          <a:r>
            <a:rPr lang="en-US" sz="900" dirty="0"/>
            <a:t>4/113</a:t>
          </a:r>
          <a:endParaRPr lang="en-NZ" sz="900" dirty="0"/>
        </a:p>
      </dgm:t>
    </dgm:pt>
    <dgm:pt modelId="{D1495C7E-9615-42D6-9ED8-52FE7AFD51B7}" type="parTrans" cxnId="{4E1CE225-98A6-48E4-B9E5-5856BDFB6903}">
      <dgm:prSet/>
      <dgm:spPr/>
      <dgm:t>
        <a:bodyPr/>
        <a:lstStyle/>
        <a:p>
          <a:endParaRPr lang="en-NZ" sz="900"/>
        </a:p>
      </dgm:t>
    </dgm:pt>
    <dgm:pt modelId="{7A01B06E-16C6-49EB-8E4F-3D3A55D2FB37}" type="sibTrans" cxnId="{4E1CE225-98A6-48E4-B9E5-5856BDFB6903}">
      <dgm:prSet/>
      <dgm:spPr/>
      <dgm:t>
        <a:bodyPr/>
        <a:lstStyle/>
        <a:p>
          <a:endParaRPr lang="en-NZ" sz="900"/>
        </a:p>
      </dgm:t>
    </dgm:pt>
    <dgm:pt modelId="{7A41EF2C-EED4-4A7D-B82C-61166AE6510C}">
      <dgm:prSet phldrT="[Text]" custT="1"/>
      <dgm:spPr/>
      <dgm:t>
        <a:bodyPr/>
        <a:lstStyle/>
        <a:p>
          <a:r>
            <a:rPr lang="en-US" sz="900" dirty="0"/>
            <a:t>4/92</a:t>
          </a:r>
          <a:endParaRPr lang="en-NZ" sz="900" dirty="0"/>
        </a:p>
      </dgm:t>
    </dgm:pt>
    <dgm:pt modelId="{688611C5-BE14-4EDD-994D-4D31A205ACE5}" type="parTrans" cxnId="{91D5F18D-84EA-4F11-84C0-42B141AC5C9B}">
      <dgm:prSet/>
      <dgm:spPr/>
      <dgm:t>
        <a:bodyPr/>
        <a:lstStyle/>
        <a:p>
          <a:endParaRPr lang="en-NZ" sz="900"/>
        </a:p>
      </dgm:t>
    </dgm:pt>
    <dgm:pt modelId="{5D22D8EA-8648-430D-ACC1-2996AEFA7C64}" type="sibTrans" cxnId="{91D5F18D-84EA-4F11-84C0-42B141AC5C9B}">
      <dgm:prSet/>
      <dgm:spPr/>
      <dgm:t>
        <a:bodyPr/>
        <a:lstStyle/>
        <a:p>
          <a:endParaRPr lang="en-NZ" sz="900"/>
        </a:p>
      </dgm:t>
    </dgm:pt>
    <dgm:pt modelId="{642570E6-2D8F-42BC-8118-849D24B55B5C}">
      <dgm:prSet phldrT="[Text]" custT="1"/>
      <dgm:spPr/>
      <dgm:t>
        <a:bodyPr/>
        <a:lstStyle/>
        <a:p>
          <a:endParaRPr lang="en-NZ" sz="900" dirty="0"/>
        </a:p>
      </dgm:t>
    </dgm:pt>
    <dgm:pt modelId="{012C0689-04EC-47D9-975E-C34B43B738C8}" type="parTrans" cxnId="{00916C48-2DF0-4F09-8B8D-2A4BAB3B81BC}">
      <dgm:prSet/>
      <dgm:spPr/>
      <dgm:t>
        <a:bodyPr/>
        <a:lstStyle/>
        <a:p>
          <a:endParaRPr lang="en-NZ" sz="900"/>
        </a:p>
      </dgm:t>
    </dgm:pt>
    <dgm:pt modelId="{DDC1FD39-63D3-4813-9195-0C3255C10660}" type="sibTrans" cxnId="{00916C48-2DF0-4F09-8B8D-2A4BAB3B81BC}">
      <dgm:prSet/>
      <dgm:spPr/>
      <dgm:t>
        <a:bodyPr/>
        <a:lstStyle/>
        <a:p>
          <a:endParaRPr lang="en-NZ" sz="900"/>
        </a:p>
      </dgm:t>
    </dgm:pt>
    <dgm:pt modelId="{E925180C-0744-4519-BFFA-6AA03BE8595B}">
      <dgm:prSet phldrT="[Text]" custT="1"/>
      <dgm:spPr/>
      <dgm:t>
        <a:bodyPr/>
        <a:lstStyle/>
        <a:p>
          <a:r>
            <a:rPr lang="en-US" sz="900" dirty="0"/>
            <a:t>10/53</a:t>
          </a:r>
          <a:endParaRPr lang="en-NZ" sz="900" dirty="0"/>
        </a:p>
      </dgm:t>
    </dgm:pt>
    <dgm:pt modelId="{3DAFEDD4-C8EF-412F-9322-2B8E7E3FB7FD}" type="parTrans" cxnId="{B963306C-59D4-4821-BA1D-0B14145F3577}">
      <dgm:prSet/>
      <dgm:spPr/>
      <dgm:t>
        <a:bodyPr/>
        <a:lstStyle/>
        <a:p>
          <a:endParaRPr lang="en-NZ" sz="900"/>
        </a:p>
      </dgm:t>
    </dgm:pt>
    <dgm:pt modelId="{D8FA86AD-E75A-4B12-A3B3-9A21D1BF4C23}" type="sibTrans" cxnId="{B963306C-59D4-4821-BA1D-0B14145F3577}">
      <dgm:prSet/>
      <dgm:spPr/>
      <dgm:t>
        <a:bodyPr/>
        <a:lstStyle/>
        <a:p>
          <a:endParaRPr lang="en-NZ" sz="900"/>
        </a:p>
      </dgm:t>
    </dgm:pt>
    <dgm:pt modelId="{AC78FFEF-4DAF-437D-862A-0DE982E9ED02}" type="pres">
      <dgm:prSet presAssocID="{6C7B9117-11C1-42F4-A9D9-BAB5F014C142}" presName="Name0" presStyleCnt="0">
        <dgm:presLayoutVars>
          <dgm:dir/>
          <dgm:resizeHandles val="exact"/>
        </dgm:presLayoutVars>
      </dgm:prSet>
      <dgm:spPr/>
      <dgm:t>
        <a:bodyPr/>
        <a:lstStyle/>
        <a:p>
          <a:endParaRPr lang="en-US"/>
        </a:p>
      </dgm:t>
    </dgm:pt>
    <dgm:pt modelId="{2E82E5ED-6956-43FC-A441-9B5651711180}" type="pres">
      <dgm:prSet presAssocID="{6C7B9117-11C1-42F4-A9D9-BAB5F014C142}" presName="arrow" presStyleLbl="bgShp" presStyleIdx="0" presStyleCnt="1"/>
      <dgm:spPr/>
    </dgm:pt>
    <dgm:pt modelId="{B1C498C6-1818-47E7-8504-0F5351523481}" type="pres">
      <dgm:prSet presAssocID="{6C7B9117-11C1-42F4-A9D9-BAB5F014C142}" presName="points" presStyleCnt="0"/>
      <dgm:spPr/>
    </dgm:pt>
    <dgm:pt modelId="{503D9323-29FA-4067-80BA-5EF494292122}" type="pres">
      <dgm:prSet presAssocID="{B9831AF7-1DAC-4CBC-AE9A-FE90B8DD8820}" presName="compositeA" presStyleCnt="0"/>
      <dgm:spPr/>
    </dgm:pt>
    <dgm:pt modelId="{303D9B72-C878-4E79-B5E7-0A55C4CB928B}" type="pres">
      <dgm:prSet presAssocID="{B9831AF7-1DAC-4CBC-AE9A-FE90B8DD8820}" presName="textA" presStyleLbl="revTx" presStyleIdx="0" presStyleCnt="25">
        <dgm:presLayoutVars>
          <dgm:bulletEnabled val="1"/>
        </dgm:presLayoutVars>
      </dgm:prSet>
      <dgm:spPr/>
      <dgm:t>
        <a:bodyPr/>
        <a:lstStyle/>
        <a:p>
          <a:endParaRPr lang="en-US"/>
        </a:p>
      </dgm:t>
    </dgm:pt>
    <dgm:pt modelId="{6223C4B6-59CA-492C-A983-21FE62F2303F}" type="pres">
      <dgm:prSet presAssocID="{B9831AF7-1DAC-4CBC-AE9A-FE90B8DD8820}" presName="circleA" presStyleLbl="node1" presStyleIdx="0" presStyleCnt="25"/>
      <dgm:spPr/>
    </dgm:pt>
    <dgm:pt modelId="{9C048E58-C9F8-49C4-B560-B1176BB6EE56}" type="pres">
      <dgm:prSet presAssocID="{B9831AF7-1DAC-4CBC-AE9A-FE90B8DD8820}" presName="spaceA" presStyleCnt="0"/>
      <dgm:spPr/>
    </dgm:pt>
    <dgm:pt modelId="{70223BB3-F4E0-4143-BDD1-92860510F6DB}" type="pres">
      <dgm:prSet presAssocID="{F227AFDF-5185-4D2C-814F-4C3EF5624792}" presName="space" presStyleCnt="0"/>
      <dgm:spPr/>
    </dgm:pt>
    <dgm:pt modelId="{A55236BE-6F57-489C-B616-E6EFDC8EF827}" type="pres">
      <dgm:prSet presAssocID="{E925180C-0744-4519-BFFA-6AA03BE8595B}" presName="compositeB" presStyleCnt="0"/>
      <dgm:spPr/>
    </dgm:pt>
    <dgm:pt modelId="{FFBA070F-3230-4E42-9425-95C29E5238A7}" type="pres">
      <dgm:prSet presAssocID="{E925180C-0744-4519-BFFA-6AA03BE8595B}" presName="textB" presStyleLbl="revTx" presStyleIdx="1" presStyleCnt="25" custScaleX="158137">
        <dgm:presLayoutVars>
          <dgm:bulletEnabled val="1"/>
        </dgm:presLayoutVars>
      </dgm:prSet>
      <dgm:spPr/>
      <dgm:t>
        <a:bodyPr/>
        <a:lstStyle/>
        <a:p>
          <a:endParaRPr lang="en-US"/>
        </a:p>
      </dgm:t>
    </dgm:pt>
    <dgm:pt modelId="{AC5CEB78-41D0-43F9-B004-7D1D2F63BE91}" type="pres">
      <dgm:prSet presAssocID="{E925180C-0744-4519-BFFA-6AA03BE8595B}" presName="circleB" presStyleLbl="node1" presStyleIdx="1" presStyleCnt="25"/>
      <dgm:spPr/>
    </dgm:pt>
    <dgm:pt modelId="{2214CB28-6C96-448A-8C29-52C8E0CC32EB}" type="pres">
      <dgm:prSet presAssocID="{E925180C-0744-4519-BFFA-6AA03BE8595B}" presName="spaceB" presStyleCnt="0"/>
      <dgm:spPr/>
    </dgm:pt>
    <dgm:pt modelId="{0B9B3BF3-8E7B-49CF-B6C0-E15254D78D58}" type="pres">
      <dgm:prSet presAssocID="{D8FA86AD-E75A-4B12-A3B3-9A21D1BF4C23}" presName="space" presStyleCnt="0"/>
      <dgm:spPr/>
    </dgm:pt>
    <dgm:pt modelId="{6E689A58-6723-4C2B-861D-D6DBAB77C901}" type="pres">
      <dgm:prSet presAssocID="{805179B0-33DB-4446-9EC3-4A8E51FAF60B}" presName="compositeA" presStyleCnt="0"/>
      <dgm:spPr/>
    </dgm:pt>
    <dgm:pt modelId="{D67BC307-24B1-4549-9F85-418B576DF8A6}" type="pres">
      <dgm:prSet presAssocID="{805179B0-33DB-4446-9EC3-4A8E51FAF60B}" presName="textA" presStyleLbl="revTx" presStyleIdx="2" presStyleCnt="25">
        <dgm:presLayoutVars>
          <dgm:bulletEnabled val="1"/>
        </dgm:presLayoutVars>
      </dgm:prSet>
      <dgm:spPr/>
      <dgm:t>
        <a:bodyPr/>
        <a:lstStyle/>
        <a:p>
          <a:endParaRPr lang="en-US"/>
        </a:p>
      </dgm:t>
    </dgm:pt>
    <dgm:pt modelId="{DD0C2A62-1C03-4817-9D33-2A8D001B0F81}" type="pres">
      <dgm:prSet presAssocID="{805179B0-33DB-4446-9EC3-4A8E51FAF60B}" presName="circleA" presStyleLbl="node1" presStyleIdx="2" presStyleCnt="25"/>
      <dgm:spPr/>
    </dgm:pt>
    <dgm:pt modelId="{736BD6B3-EA8F-43E0-885B-837F89574A4A}" type="pres">
      <dgm:prSet presAssocID="{805179B0-33DB-4446-9EC3-4A8E51FAF60B}" presName="spaceA" presStyleCnt="0"/>
      <dgm:spPr/>
    </dgm:pt>
    <dgm:pt modelId="{AD148DE3-CB95-40DE-8E1A-1736A06E5A27}" type="pres">
      <dgm:prSet presAssocID="{CD994ED6-E99B-460E-ADF4-B08A0D7591C2}" presName="space" presStyleCnt="0"/>
      <dgm:spPr/>
    </dgm:pt>
    <dgm:pt modelId="{30C5D8F1-065C-492A-AD05-464AE25F8638}" type="pres">
      <dgm:prSet presAssocID="{678AC402-75E5-4350-B601-4AE20E4DAB3D}" presName="compositeB" presStyleCnt="0"/>
      <dgm:spPr/>
    </dgm:pt>
    <dgm:pt modelId="{95A40CF7-8171-4304-BBB6-14CB65E90866}" type="pres">
      <dgm:prSet presAssocID="{678AC402-75E5-4350-B601-4AE20E4DAB3D}" presName="textB" presStyleLbl="revTx" presStyleIdx="3" presStyleCnt="25">
        <dgm:presLayoutVars>
          <dgm:bulletEnabled val="1"/>
        </dgm:presLayoutVars>
      </dgm:prSet>
      <dgm:spPr/>
      <dgm:t>
        <a:bodyPr/>
        <a:lstStyle/>
        <a:p>
          <a:endParaRPr lang="en-US"/>
        </a:p>
      </dgm:t>
    </dgm:pt>
    <dgm:pt modelId="{FBCE8DA1-2974-443B-8902-38A723F8FEB3}" type="pres">
      <dgm:prSet presAssocID="{678AC402-75E5-4350-B601-4AE20E4DAB3D}" presName="circleB" presStyleLbl="node1" presStyleIdx="3" presStyleCnt="25"/>
      <dgm:spPr/>
    </dgm:pt>
    <dgm:pt modelId="{71F001F4-2B75-4690-8C94-B140375218D0}" type="pres">
      <dgm:prSet presAssocID="{678AC402-75E5-4350-B601-4AE20E4DAB3D}" presName="spaceB" presStyleCnt="0"/>
      <dgm:spPr/>
    </dgm:pt>
    <dgm:pt modelId="{D24AB2F5-2B18-4A8A-BAFC-2AB7B11B8E86}" type="pres">
      <dgm:prSet presAssocID="{A19C5987-69B8-4765-84C0-37E2D188A27E}" presName="space" presStyleCnt="0"/>
      <dgm:spPr/>
    </dgm:pt>
    <dgm:pt modelId="{B1DEF769-ABB0-4E87-B162-79D2717D8C53}" type="pres">
      <dgm:prSet presAssocID="{0E463B0C-EC69-42B8-B0DA-D2D79C3FA6E7}" presName="compositeA" presStyleCnt="0"/>
      <dgm:spPr/>
    </dgm:pt>
    <dgm:pt modelId="{95D07C2F-E5A0-4138-AE40-64C3C5363838}" type="pres">
      <dgm:prSet presAssocID="{0E463B0C-EC69-42B8-B0DA-D2D79C3FA6E7}" presName="textA" presStyleLbl="revTx" presStyleIdx="4" presStyleCnt="25">
        <dgm:presLayoutVars>
          <dgm:bulletEnabled val="1"/>
        </dgm:presLayoutVars>
      </dgm:prSet>
      <dgm:spPr/>
      <dgm:t>
        <a:bodyPr/>
        <a:lstStyle/>
        <a:p>
          <a:endParaRPr lang="en-US"/>
        </a:p>
      </dgm:t>
    </dgm:pt>
    <dgm:pt modelId="{E6ACAF19-7F16-443E-B3A2-73D488B72D4B}" type="pres">
      <dgm:prSet presAssocID="{0E463B0C-EC69-42B8-B0DA-D2D79C3FA6E7}" presName="circleA" presStyleLbl="node1" presStyleIdx="4" presStyleCnt="25"/>
      <dgm:spPr/>
    </dgm:pt>
    <dgm:pt modelId="{8634F245-7058-4F02-8CB6-6C1216B7DB88}" type="pres">
      <dgm:prSet presAssocID="{0E463B0C-EC69-42B8-B0DA-D2D79C3FA6E7}" presName="spaceA" presStyleCnt="0"/>
      <dgm:spPr/>
    </dgm:pt>
    <dgm:pt modelId="{EDA99C9D-1806-49C1-B035-FC181EB04B8D}" type="pres">
      <dgm:prSet presAssocID="{F0D46A73-1C17-4365-9FEB-E8EC73977D59}" presName="space" presStyleCnt="0"/>
      <dgm:spPr/>
    </dgm:pt>
    <dgm:pt modelId="{6A095A63-ADBC-4B08-B188-41628EBB538D}" type="pres">
      <dgm:prSet presAssocID="{9041C621-DC3B-4753-BAA7-452EBD7C1837}" presName="compositeB" presStyleCnt="0"/>
      <dgm:spPr/>
    </dgm:pt>
    <dgm:pt modelId="{2947B02D-56F2-42A6-BEEC-C1ECFF7B1E80}" type="pres">
      <dgm:prSet presAssocID="{9041C621-DC3B-4753-BAA7-452EBD7C1837}" presName="textB" presStyleLbl="revTx" presStyleIdx="5" presStyleCnt="25" custScaleX="170642">
        <dgm:presLayoutVars>
          <dgm:bulletEnabled val="1"/>
        </dgm:presLayoutVars>
      </dgm:prSet>
      <dgm:spPr/>
      <dgm:t>
        <a:bodyPr/>
        <a:lstStyle/>
        <a:p>
          <a:endParaRPr lang="en-US"/>
        </a:p>
      </dgm:t>
    </dgm:pt>
    <dgm:pt modelId="{972A2EB8-91EF-4C68-A0C3-D13A7C48EF0B}" type="pres">
      <dgm:prSet presAssocID="{9041C621-DC3B-4753-BAA7-452EBD7C1837}" presName="circleB" presStyleLbl="node1" presStyleIdx="5" presStyleCnt="25"/>
      <dgm:spPr/>
    </dgm:pt>
    <dgm:pt modelId="{92B41B7C-B728-4A5D-87AD-F29A048D1DAB}" type="pres">
      <dgm:prSet presAssocID="{9041C621-DC3B-4753-BAA7-452EBD7C1837}" presName="spaceB" presStyleCnt="0"/>
      <dgm:spPr/>
    </dgm:pt>
    <dgm:pt modelId="{5E8A622C-7407-4798-A835-0006D89BA4B6}" type="pres">
      <dgm:prSet presAssocID="{A573AC1B-A0AB-4408-95AB-46EBE4C053F8}" presName="space" presStyleCnt="0"/>
      <dgm:spPr/>
    </dgm:pt>
    <dgm:pt modelId="{2F48DCCB-E5E3-4F71-91AA-13DCBE368B59}" type="pres">
      <dgm:prSet presAssocID="{EB19CCA1-46D3-420B-8D94-2C3600E530AB}" presName="compositeA" presStyleCnt="0"/>
      <dgm:spPr/>
    </dgm:pt>
    <dgm:pt modelId="{523C954C-BC7C-42F9-8D89-E22CEAFBB83E}" type="pres">
      <dgm:prSet presAssocID="{EB19CCA1-46D3-420B-8D94-2C3600E530AB}" presName="textA" presStyleLbl="revTx" presStyleIdx="6" presStyleCnt="25">
        <dgm:presLayoutVars>
          <dgm:bulletEnabled val="1"/>
        </dgm:presLayoutVars>
      </dgm:prSet>
      <dgm:spPr/>
      <dgm:t>
        <a:bodyPr/>
        <a:lstStyle/>
        <a:p>
          <a:endParaRPr lang="en-US"/>
        </a:p>
      </dgm:t>
    </dgm:pt>
    <dgm:pt modelId="{84115A77-B455-4247-9A06-4D2CD3902E34}" type="pres">
      <dgm:prSet presAssocID="{EB19CCA1-46D3-420B-8D94-2C3600E530AB}" presName="circleA" presStyleLbl="node1" presStyleIdx="6" presStyleCnt="25"/>
      <dgm:spPr/>
    </dgm:pt>
    <dgm:pt modelId="{C99E1DBF-C131-45FF-B7A4-AF9AC7C8EBFD}" type="pres">
      <dgm:prSet presAssocID="{EB19CCA1-46D3-420B-8D94-2C3600E530AB}" presName="spaceA" presStyleCnt="0"/>
      <dgm:spPr/>
    </dgm:pt>
    <dgm:pt modelId="{829AB175-A54F-402C-BA95-4A6E70BD08C6}" type="pres">
      <dgm:prSet presAssocID="{0EB9F0DF-1967-449C-B7DB-E250D1A8E644}" presName="space" presStyleCnt="0"/>
      <dgm:spPr/>
    </dgm:pt>
    <dgm:pt modelId="{4D43A082-CFF9-40D1-8A15-88C7728ED209}" type="pres">
      <dgm:prSet presAssocID="{0B062C2E-7BE8-448E-B060-28ABD3D4CB87}" presName="compositeB" presStyleCnt="0"/>
      <dgm:spPr/>
    </dgm:pt>
    <dgm:pt modelId="{DF374177-4E89-4E3E-B767-8048B64C0186}" type="pres">
      <dgm:prSet presAssocID="{0B062C2E-7BE8-448E-B060-28ABD3D4CB87}" presName="textB" presStyleLbl="revTx" presStyleIdx="7" presStyleCnt="25">
        <dgm:presLayoutVars>
          <dgm:bulletEnabled val="1"/>
        </dgm:presLayoutVars>
      </dgm:prSet>
      <dgm:spPr/>
      <dgm:t>
        <a:bodyPr/>
        <a:lstStyle/>
        <a:p>
          <a:endParaRPr lang="en-US"/>
        </a:p>
      </dgm:t>
    </dgm:pt>
    <dgm:pt modelId="{FFB62E72-E3F9-41BC-8733-F13212C352C5}" type="pres">
      <dgm:prSet presAssocID="{0B062C2E-7BE8-448E-B060-28ABD3D4CB87}" presName="circleB" presStyleLbl="node1" presStyleIdx="7" presStyleCnt="25"/>
      <dgm:spPr/>
    </dgm:pt>
    <dgm:pt modelId="{3BE55378-2C00-499A-9F13-39D8CCFAD5EB}" type="pres">
      <dgm:prSet presAssocID="{0B062C2E-7BE8-448E-B060-28ABD3D4CB87}" presName="spaceB" presStyleCnt="0"/>
      <dgm:spPr/>
    </dgm:pt>
    <dgm:pt modelId="{321E7F89-E945-43C9-B86C-59C27F4BF976}" type="pres">
      <dgm:prSet presAssocID="{7A76A2CD-630D-4BBC-8361-4C2F08BA324E}" presName="space" presStyleCnt="0"/>
      <dgm:spPr/>
    </dgm:pt>
    <dgm:pt modelId="{8462C7D9-354B-4965-A947-F237796D9406}" type="pres">
      <dgm:prSet presAssocID="{5FAD2CB2-DE24-4EFE-9892-3DEAFEEDD5A4}" presName="compositeA" presStyleCnt="0"/>
      <dgm:spPr/>
    </dgm:pt>
    <dgm:pt modelId="{4228F28A-FB39-4EF9-A0DD-C6CF80CDCCCD}" type="pres">
      <dgm:prSet presAssocID="{5FAD2CB2-DE24-4EFE-9892-3DEAFEEDD5A4}" presName="textA" presStyleLbl="revTx" presStyleIdx="8" presStyleCnt="25">
        <dgm:presLayoutVars>
          <dgm:bulletEnabled val="1"/>
        </dgm:presLayoutVars>
      </dgm:prSet>
      <dgm:spPr/>
      <dgm:t>
        <a:bodyPr/>
        <a:lstStyle/>
        <a:p>
          <a:endParaRPr lang="en-US"/>
        </a:p>
      </dgm:t>
    </dgm:pt>
    <dgm:pt modelId="{E7BDADC6-297D-442F-A60C-385D0CA33B2D}" type="pres">
      <dgm:prSet presAssocID="{5FAD2CB2-DE24-4EFE-9892-3DEAFEEDD5A4}" presName="circleA" presStyleLbl="node1" presStyleIdx="8" presStyleCnt="25"/>
      <dgm:spPr/>
    </dgm:pt>
    <dgm:pt modelId="{3C7A0AF9-FD93-4E54-BB22-7F82683FE9BD}" type="pres">
      <dgm:prSet presAssocID="{5FAD2CB2-DE24-4EFE-9892-3DEAFEEDD5A4}" presName="spaceA" presStyleCnt="0"/>
      <dgm:spPr/>
    </dgm:pt>
    <dgm:pt modelId="{86C14F42-11A4-41B5-A8FF-EAF4EEBCC440}" type="pres">
      <dgm:prSet presAssocID="{808A5ECF-FB8E-48C4-BDBC-E3D69B73A8B9}" presName="space" presStyleCnt="0"/>
      <dgm:spPr/>
    </dgm:pt>
    <dgm:pt modelId="{55F28FCE-9618-4701-ACAE-66DF70CB593B}" type="pres">
      <dgm:prSet presAssocID="{CDB38431-1199-4534-8EE8-B8E48498C398}" presName="compositeB" presStyleCnt="0"/>
      <dgm:spPr/>
    </dgm:pt>
    <dgm:pt modelId="{323EEA0A-4D56-430F-8D62-EA950B5588FA}" type="pres">
      <dgm:prSet presAssocID="{CDB38431-1199-4534-8EE8-B8E48498C398}" presName="textB" presStyleLbl="revTx" presStyleIdx="9" presStyleCnt="25">
        <dgm:presLayoutVars>
          <dgm:bulletEnabled val="1"/>
        </dgm:presLayoutVars>
      </dgm:prSet>
      <dgm:spPr/>
      <dgm:t>
        <a:bodyPr/>
        <a:lstStyle/>
        <a:p>
          <a:endParaRPr lang="en-US"/>
        </a:p>
      </dgm:t>
    </dgm:pt>
    <dgm:pt modelId="{6C9FBDA7-9646-4FF3-BFA4-A1ED7769F65B}" type="pres">
      <dgm:prSet presAssocID="{CDB38431-1199-4534-8EE8-B8E48498C398}" presName="circleB" presStyleLbl="node1" presStyleIdx="9" presStyleCnt="25"/>
      <dgm:spPr/>
    </dgm:pt>
    <dgm:pt modelId="{AC6B001B-9605-4289-BA7D-427BBE7CE5F8}" type="pres">
      <dgm:prSet presAssocID="{CDB38431-1199-4534-8EE8-B8E48498C398}" presName="spaceB" presStyleCnt="0"/>
      <dgm:spPr/>
    </dgm:pt>
    <dgm:pt modelId="{5D59AFFB-03A4-42AA-AC5E-21A873FB34E2}" type="pres">
      <dgm:prSet presAssocID="{4C1037A7-38B3-41A0-ADBA-7A21DA1CA5FD}" presName="space" presStyleCnt="0"/>
      <dgm:spPr/>
    </dgm:pt>
    <dgm:pt modelId="{33E204E3-1384-4C6B-BDF0-56628C155852}" type="pres">
      <dgm:prSet presAssocID="{3734C68A-4EE0-465B-AE07-57A3D5419767}" presName="compositeA" presStyleCnt="0"/>
      <dgm:spPr/>
    </dgm:pt>
    <dgm:pt modelId="{55F04366-4C71-4CB2-856D-51C685BC5FBF}" type="pres">
      <dgm:prSet presAssocID="{3734C68A-4EE0-465B-AE07-57A3D5419767}" presName="textA" presStyleLbl="revTx" presStyleIdx="10" presStyleCnt="25">
        <dgm:presLayoutVars>
          <dgm:bulletEnabled val="1"/>
        </dgm:presLayoutVars>
      </dgm:prSet>
      <dgm:spPr/>
      <dgm:t>
        <a:bodyPr/>
        <a:lstStyle/>
        <a:p>
          <a:endParaRPr lang="en-US"/>
        </a:p>
      </dgm:t>
    </dgm:pt>
    <dgm:pt modelId="{18983E6E-0C0E-4302-B256-7B31AAA4BB39}" type="pres">
      <dgm:prSet presAssocID="{3734C68A-4EE0-465B-AE07-57A3D5419767}" presName="circleA" presStyleLbl="node1" presStyleIdx="10" presStyleCnt="25"/>
      <dgm:spPr/>
    </dgm:pt>
    <dgm:pt modelId="{CE2150A2-C0E4-4792-8C93-EDDCE0EBD97C}" type="pres">
      <dgm:prSet presAssocID="{3734C68A-4EE0-465B-AE07-57A3D5419767}" presName="spaceA" presStyleCnt="0"/>
      <dgm:spPr/>
    </dgm:pt>
    <dgm:pt modelId="{817989A0-CD8F-42C4-8F6E-35EB424BCF92}" type="pres">
      <dgm:prSet presAssocID="{CCA5E764-583C-4447-AA8C-8698614691CB}" presName="space" presStyleCnt="0"/>
      <dgm:spPr/>
    </dgm:pt>
    <dgm:pt modelId="{8831294A-D2CE-41E1-A04D-350F4B2FFA11}" type="pres">
      <dgm:prSet presAssocID="{0F67DB5C-CFF2-43E9-9226-CC04806FD25E}" presName="compositeB" presStyleCnt="0"/>
      <dgm:spPr/>
    </dgm:pt>
    <dgm:pt modelId="{C1130891-8FAB-403F-BDE0-545D68667D47}" type="pres">
      <dgm:prSet presAssocID="{0F67DB5C-CFF2-43E9-9226-CC04806FD25E}" presName="textB" presStyleLbl="revTx" presStyleIdx="11" presStyleCnt="25">
        <dgm:presLayoutVars>
          <dgm:bulletEnabled val="1"/>
        </dgm:presLayoutVars>
      </dgm:prSet>
      <dgm:spPr/>
      <dgm:t>
        <a:bodyPr/>
        <a:lstStyle/>
        <a:p>
          <a:endParaRPr lang="en-US"/>
        </a:p>
      </dgm:t>
    </dgm:pt>
    <dgm:pt modelId="{FB4EAE25-B32C-48AC-B069-E23009F19948}" type="pres">
      <dgm:prSet presAssocID="{0F67DB5C-CFF2-43E9-9226-CC04806FD25E}" presName="circleB" presStyleLbl="node1" presStyleIdx="11" presStyleCnt="25"/>
      <dgm:spPr/>
    </dgm:pt>
    <dgm:pt modelId="{A8CE95CD-333F-4AEA-A908-9B309005F3E5}" type="pres">
      <dgm:prSet presAssocID="{0F67DB5C-CFF2-43E9-9226-CC04806FD25E}" presName="spaceB" presStyleCnt="0"/>
      <dgm:spPr/>
    </dgm:pt>
    <dgm:pt modelId="{2F05DD53-C246-456C-BEC6-EA6D85C67479}" type="pres">
      <dgm:prSet presAssocID="{987AD795-C9A2-40FD-9851-777051748103}" presName="space" presStyleCnt="0"/>
      <dgm:spPr/>
    </dgm:pt>
    <dgm:pt modelId="{9A91550E-3683-42A6-9F1A-C458E994DA87}" type="pres">
      <dgm:prSet presAssocID="{CD01B8B9-990F-4BB4-84F6-C395DA2CF113}" presName="compositeA" presStyleCnt="0"/>
      <dgm:spPr/>
    </dgm:pt>
    <dgm:pt modelId="{1E396605-6776-4A1E-A13D-120C0B19D2BC}" type="pres">
      <dgm:prSet presAssocID="{CD01B8B9-990F-4BB4-84F6-C395DA2CF113}" presName="textA" presStyleLbl="revTx" presStyleIdx="12" presStyleCnt="25">
        <dgm:presLayoutVars>
          <dgm:bulletEnabled val="1"/>
        </dgm:presLayoutVars>
      </dgm:prSet>
      <dgm:spPr/>
      <dgm:t>
        <a:bodyPr/>
        <a:lstStyle/>
        <a:p>
          <a:endParaRPr lang="en-US"/>
        </a:p>
      </dgm:t>
    </dgm:pt>
    <dgm:pt modelId="{97D3D87D-D960-40C8-BDA1-5AA4881814E0}" type="pres">
      <dgm:prSet presAssocID="{CD01B8B9-990F-4BB4-84F6-C395DA2CF113}" presName="circleA" presStyleLbl="node1" presStyleIdx="12" presStyleCnt="25"/>
      <dgm:spPr/>
    </dgm:pt>
    <dgm:pt modelId="{E0566DDB-450C-4B75-8B66-4EBD9DA90154}" type="pres">
      <dgm:prSet presAssocID="{CD01B8B9-990F-4BB4-84F6-C395DA2CF113}" presName="spaceA" presStyleCnt="0"/>
      <dgm:spPr/>
    </dgm:pt>
    <dgm:pt modelId="{017BDFEB-5401-4008-B84F-71E0077BD77A}" type="pres">
      <dgm:prSet presAssocID="{8616B2FC-B189-4275-B20D-30AD271C01AD}" presName="space" presStyleCnt="0"/>
      <dgm:spPr/>
    </dgm:pt>
    <dgm:pt modelId="{E96D91D4-422C-4215-B416-5E5D1DC30649}" type="pres">
      <dgm:prSet presAssocID="{EDFDF3D6-2AC2-4EBF-91A4-E2CF37C543E0}" presName="compositeB" presStyleCnt="0"/>
      <dgm:spPr/>
    </dgm:pt>
    <dgm:pt modelId="{956D5A3F-3E59-4B5D-95D1-11FECA46A4AD}" type="pres">
      <dgm:prSet presAssocID="{EDFDF3D6-2AC2-4EBF-91A4-E2CF37C543E0}" presName="textB" presStyleLbl="revTx" presStyleIdx="13" presStyleCnt="25">
        <dgm:presLayoutVars>
          <dgm:bulletEnabled val="1"/>
        </dgm:presLayoutVars>
      </dgm:prSet>
      <dgm:spPr/>
      <dgm:t>
        <a:bodyPr/>
        <a:lstStyle/>
        <a:p>
          <a:endParaRPr lang="en-US"/>
        </a:p>
      </dgm:t>
    </dgm:pt>
    <dgm:pt modelId="{08F7E1A0-7F84-4CB2-B852-7D018D2CCDBC}" type="pres">
      <dgm:prSet presAssocID="{EDFDF3D6-2AC2-4EBF-91A4-E2CF37C543E0}" presName="circleB" presStyleLbl="node1" presStyleIdx="13" presStyleCnt="25"/>
      <dgm:spPr/>
    </dgm:pt>
    <dgm:pt modelId="{862EC2FC-87F6-4E01-892A-00E2C07F4586}" type="pres">
      <dgm:prSet presAssocID="{EDFDF3D6-2AC2-4EBF-91A4-E2CF37C543E0}" presName="spaceB" presStyleCnt="0"/>
      <dgm:spPr/>
    </dgm:pt>
    <dgm:pt modelId="{A410510E-E395-4E01-AD66-A6B67D096244}" type="pres">
      <dgm:prSet presAssocID="{0BB02898-11C9-4F1D-A477-D198F22B4202}" presName="space" presStyleCnt="0"/>
      <dgm:spPr/>
    </dgm:pt>
    <dgm:pt modelId="{53127CB2-DDFB-4A2C-82CA-D83AA7E04EE8}" type="pres">
      <dgm:prSet presAssocID="{1A5DCE37-1B61-43F7-B56F-6287690495F4}" presName="compositeA" presStyleCnt="0"/>
      <dgm:spPr/>
    </dgm:pt>
    <dgm:pt modelId="{C0498458-6361-4CF2-A318-9444B5E67150}" type="pres">
      <dgm:prSet presAssocID="{1A5DCE37-1B61-43F7-B56F-6287690495F4}" presName="textA" presStyleLbl="revTx" presStyleIdx="14" presStyleCnt="25">
        <dgm:presLayoutVars>
          <dgm:bulletEnabled val="1"/>
        </dgm:presLayoutVars>
      </dgm:prSet>
      <dgm:spPr/>
      <dgm:t>
        <a:bodyPr/>
        <a:lstStyle/>
        <a:p>
          <a:endParaRPr lang="en-US"/>
        </a:p>
      </dgm:t>
    </dgm:pt>
    <dgm:pt modelId="{4DB71E14-1E72-4AA0-8A7B-695F95551E52}" type="pres">
      <dgm:prSet presAssocID="{1A5DCE37-1B61-43F7-B56F-6287690495F4}" presName="circleA" presStyleLbl="node1" presStyleIdx="14" presStyleCnt="25"/>
      <dgm:spPr/>
    </dgm:pt>
    <dgm:pt modelId="{FD69C80E-4B3F-48FF-ADB0-1188FB6EDAEA}" type="pres">
      <dgm:prSet presAssocID="{1A5DCE37-1B61-43F7-B56F-6287690495F4}" presName="spaceA" presStyleCnt="0"/>
      <dgm:spPr/>
    </dgm:pt>
    <dgm:pt modelId="{3E642799-6A88-449B-9CC8-3E20AE7B3779}" type="pres">
      <dgm:prSet presAssocID="{24D6A63E-1581-42EC-AD4B-1875E7F468D5}" presName="space" presStyleCnt="0"/>
      <dgm:spPr/>
    </dgm:pt>
    <dgm:pt modelId="{4C1BF0D3-F684-4AE8-83F4-6D36620062BF}" type="pres">
      <dgm:prSet presAssocID="{6C4D428B-AA08-4CCE-A797-E04FDDDCB616}" presName="compositeB" presStyleCnt="0"/>
      <dgm:spPr/>
    </dgm:pt>
    <dgm:pt modelId="{A2455FB2-D9FA-4E73-8EEA-2C55F2E1F18F}" type="pres">
      <dgm:prSet presAssocID="{6C4D428B-AA08-4CCE-A797-E04FDDDCB616}" presName="textB" presStyleLbl="revTx" presStyleIdx="15" presStyleCnt="25">
        <dgm:presLayoutVars>
          <dgm:bulletEnabled val="1"/>
        </dgm:presLayoutVars>
      </dgm:prSet>
      <dgm:spPr/>
      <dgm:t>
        <a:bodyPr/>
        <a:lstStyle/>
        <a:p>
          <a:endParaRPr lang="en-US"/>
        </a:p>
      </dgm:t>
    </dgm:pt>
    <dgm:pt modelId="{221ED9B6-F65A-4A09-A4EC-F79C5531D2BA}" type="pres">
      <dgm:prSet presAssocID="{6C4D428B-AA08-4CCE-A797-E04FDDDCB616}" presName="circleB" presStyleLbl="node1" presStyleIdx="15" presStyleCnt="25"/>
      <dgm:spPr/>
    </dgm:pt>
    <dgm:pt modelId="{2EBE50BE-0988-4639-8149-0C8D97003CCF}" type="pres">
      <dgm:prSet presAssocID="{6C4D428B-AA08-4CCE-A797-E04FDDDCB616}" presName="spaceB" presStyleCnt="0"/>
      <dgm:spPr/>
    </dgm:pt>
    <dgm:pt modelId="{308B23AF-CF72-479A-841D-C8AEEE393F85}" type="pres">
      <dgm:prSet presAssocID="{C7FE29C0-24C1-4B1A-8F79-2A6200550EDC}" presName="space" presStyleCnt="0"/>
      <dgm:spPr/>
    </dgm:pt>
    <dgm:pt modelId="{E1C7DCAE-ACC4-4473-AA84-CA4AEC6F4A44}" type="pres">
      <dgm:prSet presAssocID="{43BC1B6A-2754-452B-9B77-5ED27B682AE2}" presName="compositeA" presStyleCnt="0"/>
      <dgm:spPr/>
    </dgm:pt>
    <dgm:pt modelId="{24FCE30E-C8DB-4ECD-BC78-F240A1C23317}" type="pres">
      <dgm:prSet presAssocID="{43BC1B6A-2754-452B-9B77-5ED27B682AE2}" presName="textA" presStyleLbl="revTx" presStyleIdx="16" presStyleCnt="25">
        <dgm:presLayoutVars>
          <dgm:bulletEnabled val="1"/>
        </dgm:presLayoutVars>
      </dgm:prSet>
      <dgm:spPr/>
      <dgm:t>
        <a:bodyPr/>
        <a:lstStyle/>
        <a:p>
          <a:endParaRPr lang="en-US"/>
        </a:p>
      </dgm:t>
    </dgm:pt>
    <dgm:pt modelId="{15B7A364-8965-4047-A602-5D829A919A4B}" type="pres">
      <dgm:prSet presAssocID="{43BC1B6A-2754-452B-9B77-5ED27B682AE2}" presName="circleA" presStyleLbl="node1" presStyleIdx="16" presStyleCnt="25"/>
      <dgm:spPr/>
    </dgm:pt>
    <dgm:pt modelId="{A9CB97A8-186D-4E25-B82A-24241D4227B1}" type="pres">
      <dgm:prSet presAssocID="{43BC1B6A-2754-452B-9B77-5ED27B682AE2}" presName="spaceA" presStyleCnt="0"/>
      <dgm:spPr/>
    </dgm:pt>
    <dgm:pt modelId="{3E5BBBB6-EC56-4CFD-BA6A-53C4028925E8}" type="pres">
      <dgm:prSet presAssocID="{4E5F2883-8B83-4B5B-AD0C-EE88151A59A0}" presName="space" presStyleCnt="0"/>
      <dgm:spPr/>
    </dgm:pt>
    <dgm:pt modelId="{69B5F5C7-4B23-4BAE-B431-77C3ED2A8F5A}" type="pres">
      <dgm:prSet presAssocID="{BE7A8F63-7EEC-446F-835D-2C9E5C8DF77B}" presName="compositeB" presStyleCnt="0"/>
      <dgm:spPr/>
    </dgm:pt>
    <dgm:pt modelId="{61A0BF9E-EF5D-45CA-A663-382E140A3654}" type="pres">
      <dgm:prSet presAssocID="{BE7A8F63-7EEC-446F-835D-2C9E5C8DF77B}" presName="textB" presStyleLbl="revTx" presStyleIdx="17" presStyleCnt="25">
        <dgm:presLayoutVars>
          <dgm:bulletEnabled val="1"/>
        </dgm:presLayoutVars>
      </dgm:prSet>
      <dgm:spPr/>
      <dgm:t>
        <a:bodyPr/>
        <a:lstStyle/>
        <a:p>
          <a:endParaRPr lang="en-US"/>
        </a:p>
      </dgm:t>
    </dgm:pt>
    <dgm:pt modelId="{30995601-B565-42C6-8628-65412ABD680F}" type="pres">
      <dgm:prSet presAssocID="{BE7A8F63-7EEC-446F-835D-2C9E5C8DF77B}" presName="circleB" presStyleLbl="node1" presStyleIdx="17" presStyleCnt="25"/>
      <dgm:spPr/>
    </dgm:pt>
    <dgm:pt modelId="{4C1C5B02-1159-4A5E-BABB-AFE22644BBF1}" type="pres">
      <dgm:prSet presAssocID="{BE7A8F63-7EEC-446F-835D-2C9E5C8DF77B}" presName="spaceB" presStyleCnt="0"/>
      <dgm:spPr/>
    </dgm:pt>
    <dgm:pt modelId="{9D7D3640-4703-4A10-8378-663AA564B3BC}" type="pres">
      <dgm:prSet presAssocID="{E994407E-3296-4333-9E1E-6C7EC4914A29}" presName="space" presStyleCnt="0"/>
      <dgm:spPr/>
    </dgm:pt>
    <dgm:pt modelId="{1107A072-1D3D-4733-9E45-FB213B936122}" type="pres">
      <dgm:prSet presAssocID="{A93071EC-2745-4F9C-9FA3-33A731A88A1B}" presName="compositeA" presStyleCnt="0"/>
      <dgm:spPr/>
    </dgm:pt>
    <dgm:pt modelId="{20B242FD-0CEF-42AE-859C-B866F8D680A0}" type="pres">
      <dgm:prSet presAssocID="{A93071EC-2745-4F9C-9FA3-33A731A88A1B}" presName="textA" presStyleLbl="revTx" presStyleIdx="18" presStyleCnt="25">
        <dgm:presLayoutVars>
          <dgm:bulletEnabled val="1"/>
        </dgm:presLayoutVars>
      </dgm:prSet>
      <dgm:spPr/>
      <dgm:t>
        <a:bodyPr/>
        <a:lstStyle/>
        <a:p>
          <a:endParaRPr lang="en-US"/>
        </a:p>
      </dgm:t>
    </dgm:pt>
    <dgm:pt modelId="{EB4F0DC4-71A3-42F5-BD42-E1DB02EAB3B6}" type="pres">
      <dgm:prSet presAssocID="{A93071EC-2745-4F9C-9FA3-33A731A88A1B}" presName="circleA" presStyleLbl="node1" presStyleIdx="18" presStyleCnt="25"/>
      <dgm:spPr/>
    </dgm:pt>
    <dgm:pt modelId="{DA9ECD4E-8D18-48E9-AB84-B3745C56D4F5}" type="pres">
      <dgm:prSet presAssocID="{A93071EC-2745-4F9C-9FA3-33A731A88A1B}" presName="spaceA" presStyleCnt="0"/>
      <dgm:spPr/>
    </dgm:pt>
    <dgm:pt modelId="{B896CFAB-3F52-4A67-A035-B48937B73453}" type="pres">
      <dgm:prSet presAssocID="{4483DCBA-0793-4076-8548-11845E1BE998}" presName="space" presStyleCnt="0"/>
      <dgm:spPr/>
    </dgm:pt>
    <dgm:pt modelId="{649D1071-03F9-4875-8976-6D70A7143898}" type="pres">
      <dgm:prSet presAssocID="{792420E7-00B5-4DC5-A772-9EB1858B9B72}" presName="compositeB" presStyleCnt="0"/>
      <dgm:spPr/>
    </dgm:pt>
    <dgm:pt modelId="{F6D7B9BA-2D30-4F7E-85DE-891715EB6240}" type="pres">
      <dgm:prSet presAssocID="{792420E7-00B5-4DC5-A772-9EB1858B9B72}" presName="textB" presStyleLbl="revTx" presStyleIdx="19" presStyleCnt="25">
        <dgm:presLayoutVars>
          <dgm:bulletEnabled val="1"/>
        </dgm:presLayoutVars>
      </dgm:prSet>
      <dgm:spPr/>
      <dgm:t>
        <a:bodyPr/>
        <a:lstStyle/>
        <a:p>
          <a:endParaRPr lang="en-US"/>
        </a:p>
      </dgm:t>
    </dgm:pt>
    <dgm:pt modelId="{BA512A1F-ED3F-4D80-BA3E-5E80C63E5A43}" type="pres">
      <dgm:prSet presAssocID="{792420E7-00B5-4DC5-A772-9EB1858B9B72}" presName="circleB" presStyleLbl="node1" presStyleIdx="19" presStyleCnt="25"/>
      <dgm:spPr/>
    </dgm:pt>
    <dgm:pt modelId="{085A6FFE-03C7-40BB-9450-A6205F460F7E}" type="pres">
      <dgm:prSet presAssocID="{792420E7-00B5-4DC5-A772-9EB1858B9B72}" presName="spaceB" presStyleCnt="0"/>
      <dgm:spPr/>
    </dgm:pt>
    <dgm:pt modelId="{B2DBF16F-AADC-4BD2-A3A0-A8082C6F5F9E}" type="pres">
      <dgm:prSet presAssocID="{47CA4095-7023-48CB-8EAF-FF710D7122BC}" presName="space" presStyleCnt="0"/>
      <dgm:spPr/>
    </dgm:pt>
    <dgm:pt modelId="{829F8576-A162-4DD3-AE97-37449AC78528}" type="pres">
      <dgm:prSet presAssocID="{C7481B56-D733-474D-8E30-CFBB09178735}" presName="compositeA" presStyleCnt="0"/>
      <dgm:spPr/>
    </dgm:pt>
    <dgm:pt modelId="{ED5DB8E7-6D47-48A6-9B01-430BF9D53235}" type="pres">
      <dgm:prSet presAssocID="{C7481B56-D733-474D-8E30-CFBB09178735}" presName="textA" presStyleLbl="revTx" presStyleIdx="20" presStyleCnt="25">
        <dgm:presLayoutVars>
          <dgm:bulletEnabled val="1"/>
        </dgm:presLayoutVars>
      </dgm:prSet>
      <dgm:spPr/>
      <dgm:t>
        <a:bodyPr/>
        <a:lstStyle/>
        <a:p>
          <a:endParaRPr lang="en-US"/>
        </a:p>
      </dgm:t>
    </dgm:pt>
    <dgm:pt modelId="{5C92689D-E6D3-4A50-8B8D-99D38BA8949F}" type="pres">
      <dgm:prSet presAssocID="{C7481B56-D733-474D-8E30-CFBB09178735}" presName="circleA" presStyleLbl="node1" presStyleIdx="20" presStyleCnt="25"/>
      <dgm:spPr/>
    </dgm:pt>
    <dgm:pt modelId="{D1E9BC47-7896-4204-97D7-57A8615FA71D}" type="pres">
      <dgm:prSet presAssocID="{C7481B56-D733-474D-8E30-CFBB09178735}" presName="spaceA" presStyleCnt="0"/>
      <dgm:spPr/>
    </dgm:pt>
    <dgm:pt modelId="{27C2A27F-816F-4B9E-BE83-AC3D554C6AA4}" type="pres">
      <dgm:prSet presAssocID="{126DEAF0-9AF1-4F59-83CF-BF3A70DF5F8D}" presName="space" presStyleCnt="0"/>
      <dgm:spPr/>
    </dgm:pt>
    <dgm:pt modelId="{BF27D70C-9BF8-499F-A23B-EDE39C728266}" type="pres">
      <dgm:prSet presAssocID="{CCFB1A4B-0FFE-48A0-B904-C3AB45B2B980}" presName="compositeB" presStyleCnt="0"/>
      <dgm:spPr/>
    </dgm:pt>
    <dgm:pt modelId="{C02781DA-BD6A-44BB-B179-1E5E89AD40D0}" type="pres">
      <dgm:prSet presAssocID="{CCFB1A4B-0FFE-48A0-B904-C3AB45B2B980}" presName="textB" presStyleLbl="revTx" presStyleIdx="21" presStyleCnt="25">
        <dgm:presLayoutVars>
          <dgm:bulletEnabled val="1"/>
        </dgm:presLayoutVars>
      </dgm:prSet>
      <dgm:spPr/>
      <dgm:t>
        <a:bodyPr/>
        <a:lstStyle/>
        <a:p>
          <a:endParaRPr lang="en-US"/>
        </a:p>
      </dgm:t>
    </dgm:pt>
    <dgm:pt modelId="{5B44380E-89AB-4D3A-82FF-864DCD0AC9A8}" type="pres">
      <dgm:prSet presAssocID="{CCFB1A4B-0FFE-48A0-B904-C3AB45B2B980}" presName="circleB" presStyleLbl="node1" presStyleIdx="21" presStyleCnt="25"/>
      <dgm:spPr/>
    </dgm:pt>
    <dgm:pt modelId="{C10585E3-D254-4498-81B1-54B53F32E7E4}" type="pres">
      <dgm:prSet presAssocID="{CCFB1A4B-0FFE-48A0-B904-C3AB45B2B980}" presName="spaceB" presStyleCnt="0"/>
      <dgm:spPr/>
    </dgm:pt>
    <dgm:pt modelId="{F847337F-9918-4E75-B797-49D1836542B1}" type="pres">
      <dgm:prSet presAssocID="{7A01B06E-16C6-49EB-8E4F-3D3A55D2FB37}" presName="space" presStyleCnt="0"/>
      <dgm:spPr/>
    </dgm:pt>
    <dgm:pt modelId="{07636E13-D6A0-472C-9D8F-68F888F86C52}" type="pres">
      <dgm:prSet presAssocID="{F3D09585-A1DD-4B52-B9FA-80347832DDA5}" presName="compositeA" presStyleCnt="0"/>
      <dgm:spPr/>
    </dgm:pt>
    <dgm:pt modelId="{2EE306CB-9941-4A91-A78D-4E65361AECF3}" type="pres">
      <dgm:prSet presAssocID="{F3D09585-A1DD-4B52-B9FA-80347832DDA5}" presName="textA" presStyleLbl="revTx" presStyleIdx="22" presStyleCnt="25">
        <dgm:presLayoutVars>
          <dgm:bulletEnabled val="1"/>
        </dgm:presLayoutVars>
      </dgm:prSet>
      <dgm:spPr/>
      <dgm:t>
        <a:bodyPr/>
        <a:lstStyle/>
        <a:p>
          <a:endParaRPr lang="en-US"/>
        </a:p>
      </dgm:t>
    </dgm:pt>
    <dgm:pt modelId="{1428199D-2A3D-46FD-B34D-5C3D506C3110}" type="pres">
      <dgm:prSet presAssocID="{F3D09585-A1DD-4B52-B9FA-80347832DDA5}" presName="circleA" presStyleLbl="node1" presStyleIdx="22" presStyleCnt="25"/>
      <dgm:spPr/>
    </dgm:pt>
    <dgm:pt modelId="{17DF5005-7634-44AF-9ED2-E35E164AED09}" type="pres">
      <dgm:prSet presAssocID="{F3D09585-A1DD-4B52-B9FA-80347832DDA5}" presName="spaceA" presStyleCnt="0"/>
      <dgm:spPr/>
    </dgm:pt>
    <dgm:pt modelId="{9FA2BD9F-8FFF-49BD-AD9D-F32B49F1F8DC}" type="pres">
      <dgm:prSet presAssocID="{B8A0C10C-F2AB-4227-BAD6-9FDF25C60BB5}" presName="space" presStyleCnt="0"/>
      <dgm:spPr/>
    </dgm:pt>
    <dgm:pt modelId="{0F199B5C-A048-4319-8F9F-761D32E3B61B}" type="pres">
      <dgm:prSet presAssocID="{7A41EF2C-EED4-4A7D-B82C-61166AE6510C}" presName="compositeB" presStyleCnt="0"/>
      <dgm:spPr/>
    </dgm:pt>
    <dgm:pt modelId="{12A38F53-FD7D-4144-81D4-8276409A1757}" type="pres">
      <dgm:prSet presAssocID="{7A41EF2C-EED4-4A7D-B82C-61166AE6510C}" presName="textB" presStyleLbl="revTx" presStyleIdx="23" presStyleCnt="25">
        <dgm:presLayoutVars>
          <dgm:bulletEnabled val="1"/>
        </dgm:presLayoutVars>
      </dgm:prSet>
      <dgm:spPr/>
      <dgm:t>
        <a:bodyPr/>
        <a:lstStyle/>
        <a:p>
          <a:endParaRPr lang="en-US"/>
        </a:p>
      </dgm:t>
    </dgm:pt>
    <dgm:pt modelId="{581D0645-86AC-43C1-8538-8E73AE282FCF}" type="pres">
      <dgm:prSet presAssocID="{7A41EF2C-EED4-4A7D-B82C-61166AE6510C}" presName="circleB" presStyleLbl="node1" presStyleIdx="23" presStyleCnt="25"/>
      <dgm:spPr/>
    </dgm:pt>
    <dgm:pt modelId="{E0A8071D-EE0F-4E57-BAD6-E36D38B93958}" type="pres">
      <dgm:prSet presAssocID="{7A41EF2C-EED4-4A7D-B82C-61166AE6510C}" presName="spaceB" presStyleCnt="0"/>
      <dgm:spPr/>
    </dgm:pt>
    <dgm:pt modelId="{C8B0E464-B81A-4435-9D35-D76F8898F4BD}" type="pres">
      <dgm:prSet presAssocID="{5D22D8EA-8648-430D-ACC1-2996AEFA7C64}" presName="space" presStyleCnt="0"/>
      <dgm:spPr/>
    </dgm:pt>
    <dgm:pt modelId="{B6D08212-2B3D-4DC3-BDCD-CE3CA9B44277}" type="pres">
      <dgm:prSet presAssocID="{642570E6-2D8F-42BC-8118-849D24B55B5C}" presName="compositeA" presStyleCnt="0"/>
      <dgm:spPr/>
    </dgm:pt>
    <dgm:pt modelId="{26212906-D323-4471-BF7C-4C94A67FB0FF}" type="pres">
      <dgm:prSet presAssocID="{642570E6-2D8F-42BC-8118-849D24B55B5C}" presName="textA" presStyleLbl="revTx" presStyleIdx="24" presStyleCnt="25">
        <dgm:presLayoutVars>
          <dgm:bulletEnabled val="1"/>
        </dgm:presLayoutVars>
      </dgm:prSet>
      <dgm:spPr/>
      <dgm:t>
        <a:bodyPr/>
        <a:lstStyle/>
        <a:p>
          <a:endParaRPr lang="en-US"/>
        </a:p>
      </dgm:t>
    </dgm:pt>
    <dgm:pt modelId="{A1F9BBA9-CF1A-4DDC-862B-0E48401E1FE6}" type="pres">
      <dgm:prSet presAssocID="{642570E6-2D8F-42BC-8118-849D24B55B5C}" presName="circleA" presStyleLbl="node1" presStyleIdx="24" presStyleCnt="25"/>
      <dgm:spPr/>
    </dgm:pt>
    <dgm:pt modelId="{77D7131D-5BE9-4FBE-B45A-BE29569707B7}" type="pres">
      <dgm:prSet presAssocID="{642570E6-2D8F-42BC-8118-849D24B55B5C}" presName="spaceA" presStyleCnt="0"/>
      <dgm:spPr/>
    </dgm:pt>
  </dgm:ptLst>
  <dgm:cxnLst>
    <dgm:cxn modelId="{EB10A2F2-0F5E-4151-964A-1D8BB226D4F3}" type="presOf" srcId="{0F67DB5C-CFF2-43E9-9226-CC04806FD25E}" destId="{C1130891-8FAB-403F-BDE0-545D68667D47}" srcOrd="0" destOrd="0" presId="urn:microsoft.com/office/officeart/2005/8/layout/hProcess11"/>
    <dgm:cxn modelId="{676688FB-755A-42B6-84B0-82112F65CE51}" type="presOf" srcId="{EB19CCA1-46D3-420B-8D94-2C3600E530AB}" destId="{523C954C-BC7C-42F9-8D89-E22CEAFBB83E}" srcOrd="0" destOrd="0" presId="urn:microsoft.com/office/officeart/2005/8/layout/hProcess11"/>
    <dgm:cxn modelId="{B9025733-0899-46D6-9E08-27F90715E898}" type="presOf" srcId="{CDB38431-1199-4534-8EE8-B8E48498C398}" destId="{323EEA0A-4D56-430F-8D62-EA950B5588FA}" srcOrd="0" destOrd="0" presId="urn:microsoft.com/office/officeart/2005/8/layout/hProcess11"/>
    <dgm:cxn modelId="{0DF43BB5-2D1B-4BB2-A468-4650533DBA17}" type="presOf" srcId="{BE7A8F63-7EEC-446F-835D-2C9E5C8DF77B}" destId="{61A0BF9E-EF5D-45CA-A663-382E140A3654}" srcOrd="0" destOrd="0" presId="urn:microsoft.com/office/officeart/2005/8/layout/hProcess11"/>
    <dgm:cxn modelId="{FBAE1E9B-AB83-485E-8071-099C273104AF}" srcId="{6C7B9117-11C1-42F4-A9D9-BAB5F014C142}" destId="{0F67DB5C-CFF2-43E9-9226-CC04806FD25E}" srcOrd="11" destOrd="0" parTransId="{1540AE0D-F6B4-482D-9EC4-F0B676E707E5}" sibTransId="{987AD795-C9A2-40FD-9851-777051748103}"/>
    <dgm:cxn modelId="{3C6378AB-C01E-4D06-A331-8DDAFBD398D0}" type="presOf" srcId="{6C4D428B-AA08-4CCE-A797-E04FDDDCB616}" destId="{A2455FB2-D9FA-4E73-8EEA-2C55F2E1F18F}" srcOrd="0" destOrd="0" presId="urn:microsoft.com/office/officeart/2005/8/layout/hProcess11"/>
    <dgm:cxn modelId="{2B551D2C-A55D-4D36-B697-1398DF118599}" type="presOf" srcId="{0B062C2E-7BE8-448E-B060-28ABD3D4CB87}" destId="{DF374177-4E89-4E3E-B767-8048B64C0186}" srcOrd="0" destOrd="0" presId="urn:microsoft.com/office/officeart/2005/8/layout/hProcess11"/>
    <dgm:cxn modelId="{3BB598AA-4E77-4C45-8113-1D8FE46420F3}" srcId="{6C7B9117-11C1-42F4-A9D9-BAB5F014C142}" destId="{3734C68A-4EE0-465B-AE07-57A3D5419767}" srcOrd="10" destOrd="0" parTransId="{E44AF6B0-FAB8-49CB-BAD5-524827DD8F12}" sibTransId="{CCA5E764-583C-4447-AA8C-8698614691CB}"/>
    <dgm:cxn modelId="{00B266B8-C276-4976-8EAC-9C71A598A71B}" type="presOf" srcId="{678AC402-75E5-4350-B601-4AE20E4DAB3D}" destId="{95A40CF7-8171-4304-BBB6-14CB65E90866}" srcOrd="0" destOrd="0" presId="urn:microsoft.com/office/officeart/2005/8/layout/hProcess11"/>
    <dgm:cxn modelId="{300BBC45-2A67-4EF5-817E-D00C773F8B0A}" srcId="{6C7B9117-11C1-42F4-A9D9-BAB5F014C142}" destId="{5FAD2CB2-DE24-4EFE-9892-3DEAFEEDD5A4}" srcOrd="8" destOrd="0" parTransId="{97737B1C-BB43-44B7-9D57-7714875614EC}" sibTransId="{808A5ECF-FB8E-48C4-BDBC-E3D69B73A8B9}"/>
    <dgm:cxn modelId="{8E5B9B31-3BF8-4E52-A2B4-8189A050A2D1}" type="presOf" srcId="{805179B0-33DB-4446-9EC3-4A8E51FAF60B}" destId="{D67BC307-24B1-4549-9F85-418B576DF8A6}" srcOrd="0" destOrd="0" presId="urn:microsoft.com/office/officeart/2005/8/layout/hProcess11"/>
    <dgm:cxn modelId="{4E1CE225-98A6-48E4-B9E5-5856BDFB6903}" srcId="{6C7B9117-11C1-42F4-A9D9-BAB5F014C142}" destId="{CCFB1A4B-0FFE-48A0-B904-C3AB45B2B980}" srcOrd="21" destOrd="0" parTransId="{D1495C7E-9615-42D6-9ED8-52FE7AFD51B7}" sibTransId="{7A01B06E-16C6-49EB-8E4F-3D3A55D2FB37}"/>
    <dgm:cxn modelId="{B963306C-59D4-4821-BA1D-0B14145F3577}" srcId="{6C7B9117-11C1-42F4-A9D9-BAB5F014C142}" destId="{E925180C-0744-4519-BFFA-6AA03BE8595B}" srcOrd="1" destOrd="0" parTransId="{3DAFEDD4-C8EF-412F-9322-2B8E7E3FB7FD}" sibTransId="{D8FA86AD-E75A-4B12-A3B3-9A21D1BF4C23}"/>
    <dgm:cxn modelId="{1A6819A5-6A4F-4E69-BA50-9965DF78C349}" type="presOf" srcId="{6C7B9117-11C1-42F4-A9D9-BAB5F014C142}" destId="{AC78FFEF-4DAF-437D-862A-0DE982E9ED02}" srcOrd="0" destOrd="0" presId="urn:microsoft.com/office/officeart/2005/8/layout/hProcess11"/>
    <dgm:cxn modelId="{ABDD1F5B-F78F-402D-A0BA-1802E77D1221}" type="presOf" srcId="{A93071EC-2745-4F9C-9FA3-33A731A88A1B}" destId="{20B242FD-0CEF-42AE-859C-B866F8D680A0}" srcOrd="0" destOrd="0" presId="urn:microsoft.com/office/officeart/2005/8/layout/hProcess11"/>
    <dgm:cxn modelId="{53DB716E-0B4A-4D59-AE44-12EDEBA8D957}" srcId="{6C7B9117-11C1-42F4-A9D9-BAB5F014C142}" destId="{1A5DCE37-1B61-43F7-B56F-6287690495F4}" srcOrd="14" destOrd="0" parTransId="{C6E6C012-0D05-40F7-980F-201136B472BF}" sibTransId="{24D6A63E-1581-42EC-AD4B-1875E7F468D5}"/>
    <dgm:cxn modelId="{BCD060AB-DA57-4E50-8CF4-737B10AD24C5}" srcId="{6C7B9117-11C1-42F4-A9D9-BAB5F014C142}" destId="{0B062C2E-7BE8-448E-B060-28ABD3D4CB87}" srcOrd="7" destOrd="0" parTransId="{580B4B88-9906-4666-84E2-6732567B034D}" sibTransId="{7A76A2CD-630D-4BBC-8361-4C2F08BA324E}"/>
    <dgm:cxn modelId="{00916C48-2DF0-4F09-8B8D-2A4BAB3B81BC}" srcId="{6C7B9117-11C1-42F4-A9D9-BAB5F014C142}" destId="{642570E6-2D8F-42BC-8118-849D24B55B5C}" srcOrd="24" destOrd="0" parTransId="{012C0689-04EC-47D9-975E-C34B43B738C8}" sibTransId="{DDC1FD39-63D3-4813-9195-0C3255C10660}"/>
    <dgm:cxn modelId="{FE6FD6D6-E19B-4A95-9B24-DE82A8AAAE29}" srcId="{6C7B9117-11C1-42F4-A9D9-BAB5F014C142}" destId="{43BC1B6A-2754-452B-9B77-5ED27B682AE2}" srcOrd="16" destOrd="0" parTransId="{02FA1746-254A-42A2-BA1C-37B889CD20E8}" sibTransId="{4E5F2883-8B83-4B5B-AD0C-EE88151A59A0}"/>
    <dgm:cxn modelId="{5F7A66EE-590F-4C9E-B0E1-EEF29FD75DB6}" srcId="{6C7B9117-11C1-42F4-A9D9-BAB5F014C142}" destId="{EB19CCA1-46D3-420B-8D94-2C3600E530AB}" srcOrd="6" destOrd="0" parTransId="{86D40510-87E3-4984-8A34-54DE80DA3E56}" sibTransId="{0EB9F0DF-1967-449C-B7DB-E250D1A8E644}"/>
    <dgm:cxn modelId="{0079BA05-5C68-4C11-8B4C-AC7FDAEEAC95}" srcId="{6C7B9117-11C1-42F4-A9D9-BAB5F014C142}" destId="{678AC402-75E5-4350-B601-4AE20E4DAB3D}" srcOrd="3" destOrd="0" parTransId="{E893B5BB-263D-4D6A-8298-8F7F06DBE0A7}" sibTransId="{A19C5987-69B8-4765-84C0-37E2D188A27E}"/>
    <dgm:cxn modelId="{921D7FB4-E8B7-4C71-AC3A-5B56B8EEE655}" type="presOf" srcId="{B9831AF7-1DAC-4CBC-AE9A-FE90B8DD8820}" destId="{303D9B72-C878-4E79-B5E7-0A55C4CB928B}" srcOrd="0" destOrd="0" presId="urn:microsoft.com/office/officeart/2005/8/layout/hProcess11"/>
    <dgm:cxn modelId="{7C23EA07-F9B4-4E58-831E-1D16949DC7F3}" srcId="{6C7B9117-11C1-42F4-A9D9-BAB5F014C142}" destId="{0E463B0C-EC69-42B8-B0DA-D2D79C3FA6E7}" srcOrd="4" destOrd="0" parTransId="{99AFDE06-43E6-4F7F-87B3-58FAB09EAC48}" sibTransId="{F0D46A73-1C17-4365-9FEB-E8EC73977D59}"/>
    <dgm:cxn modelId="{3172B737-8ECB-492A-99ED-33CFA5737935}" srcId="{6C7B9117-11C1-42F4-A9D9-BAB5F014C142}" destId="{9041C621-DC3B-4753-BAA7-452EBD7C1837}" srcOrd="5" destOrd="0" parTransId="{AC82C68D-8F74-416A-8D6D-3A75B82A112B}" sibTransId="{A573AC1B-A0AB-4408-95AB-46EBE4C053F8}"/>
    <dgm:cxn modelId="{917B7EF4-443C-4167-A012-92835DCB54B2}" type="presOf" srcId="{F3D09585-A1DD-4B52-B9FA-80347832DDA5}" destId="{2EE306CB-9941-4A91-A78D-4E65361AECF3}" srcOrd="0" destOrd="0" presId="urn:microsoft.com/office/officeart/2005/8/layout/hProcess11"/>
    <dgm:cxn modelId="{EF7478C0-8ED7-4186-B2B0-C1F6769B0932}" type="presOf" srcId="{EDFDF3D6-2AC2-4EBF-91A4-E2CF37C543E0}" destId="{956D5A3F-3E59-4B5D-95D1-11FECA46A4AD}" srcOrd="0" destOrd="0" presId="urn:microsoft.com/office/officeart/2005/8/layout/hProcess11"/>
    <dgm:cxn modelId="{8908CEF7-6E28-42E3-9FA4-CABB6DA93617}" srcId="{6C7B9117-11C1-42F4-A9D9-BAB5F014C142}" destId="{A93071EC-2745-4F9C-9FA3-33A731A88A1B}" srcOrd="18" destOrd="0" parTransId="{F5AE8F22-9670-43D2-8B3F-C9C4568C379A}" sibTransId="{4483DCBA-0793-4076-8548-11845E1BE998}"/>
    <dgm:cxn modelId="{EB4F5B68-5377-45A7-804A-08802D0BD85F}" type="presOf" srcId="{9041C621-DC3B-4753-BAA7-452EBD7C1837}" destId="{2947B02D-56F2-42A6-BEEC-C1ECFF7B1E80}" srcOrd="0" destOrd="0" presId="urn:microsoft.com/office/officeart/2005/8/layout/hProcess11"/>
    <dgm:cxn modelId="{91D5F18D-84EA-4F11-84C0-42B141AC5C9B}" srcId="{6C7B9117-11C1-42F4-A9D9-BAB5F014C142}" destId="{7A41EF2C-EED4-4A7D-B82C-61166AE6510C}" srcOrd="23" destOrd="0" parTransId="{688611C5-BE14-4EDD-994D-4D31A205ACE5}" sibTransId="{5D22D8EA-8648-430D-ACC1-2996AEFA7C64}"/>
    <dgm:cxn modelId="{12CA4CFF-34F4-4AD8-A506-61ED571E4F60}" srcId="{6C7B9117-11C1-42F4-A9D9-BAB5F014C142}" destId="{805179B0-33DB-4446-9EC3-4A8E51FAF60B}" srcOrd="2" destOrd="0" parTransId="{21C3BC85-5BC4-4F77-BBA8-9C9065DEDA15}" sibTransId="{CD994ED6-E99B-460E-ADF4-B08A0D7591C2}"/>
    <dgm:cxn modelId="{A2AC28E5-5753-496A-9647-70DA20990E29}" srcId="{6C7B9117-11C1-42F4-A9D9-BAB5F014C142}" destId="{C7481B56-D733-474D-8E30-CFBB09178735}" srcOrd="20" destOrd="0" parTransId="{8A66A3E2-5642-4B0A-978E-28D5AB52A6E1}" sibTransId="{126DEAF0-9AF1-4F59-83CF-BF3A70DF5F8D}"/>
    <dgm:cxn modelId="{CA347D54-A224-4E6F-A0DC-55D0E0E89572}" type="presOf" srcId="{7A41EF2C-EED4-4A7D-B82C-61166AE6510C}" destId="{12A38F53-FD7D-4144-81D4-8276409A1757}" srcOrd="0" destOrd="0" presId="urn:microsoft.com/office/officeart/2005/8/layout/hProcess11"/>
    <dgm:cxn modelId="{92FF6C1E-7434-4B09-8ABA-C6165AD7D38D}" type="presOf" srcId="{CD01B8B9-990F-4BB4-84F6-C395DA2CF113}" destId="{1E396605-6776-4A1E-A13D-120C0B19D2BC}" srcOrd="0" destOrd="0" presId="urn:microsoft.com/office/officeart/2005/8/layout/hProcess11"/>
    <dgm:cxn modelId="{C29E1556-7876-4D85-BE6D-AECE5AA1DB62}" srcId="{6C7B9117-11C1-42F4-A9D9-BAB5F014C142}" destId="{B9831AF7-1DAC-4CBC-AE9A-FE90B8DD8820}" srcOrd="0" destOrd="0" parTransId="{C83D5FA9-E4D5-41B4-9868-3AA045BF96EC}" sibTransId="{F227AFDF-5185-4D2C-814F-4C3EF5624792}"/>
    <dgm:cxn modelId="{62719F5B-9C27-45CE-A502-DCCD21323545}" type="presOf" srcId="{1A5DCE37-1B61-43F7-B56F-6287690495F4}" destId="{C0498458-6361-4CF2-A318-9444B5E67150}" srcOrd="0" destOrd="0" presId="urn:microsoft.com/office/officeart/2005/8/layout/hProcess11"/>
    <dgm:cxn modelId="{9E53820F-CECA-4C28-B211-6C32D2F1BCF6}" srcId="{6C7B9117-11C1-42F4-A9D9-BAB5F014C142}" destId="{EDFDF3D6-2AC2-4EBF-91A4-E2CF37C543E0}" srcOrd="13" destOrd="0" parTransId="{12F0E361-2D49-4ABB-A0C3-157095307896}" sibTransId="{0BB02898-11C9-4F1D-A477-D198F22B4202}"/>
    <dgm:cxn modelId="{B8899584-9768-41C4-9FBD-EEA1A94E94BB}" srcId="{6C7B9117-11C1-42F4-A9D9-BAB5F014C142}" destId="{CDB38431-1199-4534-8EE8-B8E48498C398}" srcOrd="9" destOrd="0" parTransId="{57AAB2F9-4100-4653-AE77-2088F5FD1D50}" sibTransId="{4C1037A7-38B3-41A0-ADBA-7A21DA1CA5FD}"/>
    <dgm:cxn modelId="{6A05CDB5-BD98-4C9E-B20F-984F7E86D2CE}" srcId="{6C7B9117-11C1-42F4-A9D9-BAB5F014C142}" destId="{6C4D428B-AA08-4CCE-A797-E04FDDDCB616}" srcOrd="15" destOrd="0" parTransId="{9BB5A70E-3344-4216-9672-CBBC11A6DDE8}" sibTransId="{C7FE29C0-24C1-4B1A-8F79-2A6200550EDC}"/>
    <dgm:cxn modelId="{B9D7243E-E821-4942-8B45-2F889F948E2C}" type="presOf" srcId="{642570E6-2D8F-42BC-8118-849D24B55B5C}" destId="{26212906-D323-4471-BF7C-4C94A67FB0FF}" srcOrd="0" destOrd="0" presId="urn:microsoft.com/office/officeart/2005/8/layout/hProcess11"/>
    <dgm:cxn modelId="{06E9FC9E-5890-4F75-A4F6-50D328B176E0}" type="presOf" srcId="{C7481B56-D733-474D-8E30-CFBB09178735}" destId="{ED5DB8E7-6D47-48A6-9B01-430BF9D53235}" srcOrd="0" destOrd="0" presId="urn:microsoft.com/office/officeart/2005/8/layout/hProcess11"/>
    <dgm:cxn modelId="{02366237-8A30-4AD5-A662-17DF5A1918B9}" srcId="{6C7B9117-11C1-42F4-A9D9-BAB5F014C142}" destId="{F3D09585-A1DD-4B52-B9FA-80347832DDA5}" srcOrd="22" destOrd="0" parTransId="{AFC62B9B-C0B3-4DD7-99DF-5D0B6B9599BD}" sibTransId="{B8A0C10C-F2AB-4227-BAD6-9FDF25C60BB5}"/>
    <dgm:cxn modelId="{6495D555-73E5-4CDE-A497-35BC9082A31F}" type="presOf" srcId="{43BC1B6A-2754-452B-9B77-5ED27B682AE2}" destId="{24FCE30E-C8DB-4ECD-BC78-F240A1C23317}" srcOrd="0" destOrd="0" presId="urn:microsoft.com/office/officeart/2005/8/layout/hProcess11"/>
    <dgm:cxn modelId="{83A72D89-F787-422A-8A2A-D2D6485B9BBD}" type="presOf" srcId="{792420E7-00B5-4DC5-A772-9EB1858B9B72}" destId="{F6D7B9BA-2D30-4F7E-85DE-891715EB6240}" srcOrd="0" destOrd="0" presId="urn:microsoft.com/office/officeart/2005/8/layout/hProcess11"/>
    <dgm:cxn modelId="{B600A916-FBF3-4992-BF82-DB447A2A8E38}" srcId="{6C7B9117-11C1-42F4-A9D9-BAB5F014C142}" destId="{CD01B8B9-990F-4BB4-84F6-C395DA2CF113}" srcOrd="12" destOrd="0" parTransId="{02A03438-DB03-47D0-BF58-44BC36B01C87}" sibTransId="{8616B2FC-B189-4275-B20D-30AD271C01AD}"/>
    <dgm:cxn modelId="{4535218F-87AC-4D2A-A737-8ED35B995CF0}" type="presOf" srcId="{CCFB1A4B-0FFE-48A0-B904-C3AB45B2B980}" destId="{C02781DA-BD6A-44BB-B179-1E5E89AD40D0}" srcOrd="0" destOrd="0" presId="urn:microsoft.com/office/officeart/2005/8/layout/hProcess11"/>
    <dgm:cxn modelId="{EDE2E52C-599E-4AAA-A950-EBBD25E75DCB}" type="presOf" srcId="{5FAD2CB2-DE24-4EFE-9892-3DEAFEEDD5A4}" destId="{4228F28A-FB39-4EF9-A0DD-C6CF80CDCCCD}" srcOrd="0" destOrd="0" presId="urn:microsoft.com/office/officeart/2005/8/layout/hProcess11"/>
    <dgm:cxn modelId="{67BC2AC8-94E0-4B8D-B7A2-3A846C419257}" type="presOf" srcId="{0E463B0C-EC69-42B8-B0DA-D2D79C3FA6E7}" destId="{95D07C2F-E5A0-4138-AE40-64C3C5363838}" srcOrd="0" destOrd="0" presId="urn:microsoft.com/office/officeart/2005/8/layout/hProcess11"/>
    <dgm:cxn modelId="{6BA551BF-6751-4B9B-AD35-E1801C66576A}" type="presOf" srcId="{E925180C-0744-4519-BFFA-6AA03BE8595B}" destId="{FFBA070F-3230-4E42-9425-95C29E5238A7}" srcOrd="0" destOrd="0" presId="urn:microsoft.com/office/officeart/2005/8/layout/hProcess11"/>
    <dgm:cxn modelId="{161747AD-2CCB-419B-8590-EE5135A3A173}" srcId="{6C7B9117-11C1-42F4-A9D9-BAB5F014C142}" destId="{792420E7-00B5-4DC5-A772-9EB1858B9B72}" srcOrd="19" destOrd="0" parTransId="{BA119986-0266-4368-8272-C7627B137ED4}" sibTransId="{47CA4095-7023-48CB-8EAF-FF710D7122BC}"/>
    <dgm:cxn modelId="{44D16960-9EEA-41A8-AC25-FBB292DB9AEC}" srcId="{6C7B9117-11C1-42F4-A9D9-BAB5F014C142}" destId="{BE7A8F63-7EEC-446F-835D-2C9E5C8DF77B}" srcOrd="17" destOrd="0" parTransId="{BC56C055-1552-4EE8-96B3-BA195295EE35}" sibTransId="{E994407E-3296-4333-9E1E-6C7EC4914A29}"/>
    <dgm:cxn modelId="{3562B737-8FEC-4648-B456-A916D2D29DA3}" type="presOf" srcId="{3734C68A-4EE0-465B-AE07-57A3D5419767}" destId="{55F04366-4C71-4CB2-856D-51C685BC5FBF}" srcOrd="0" destOrd="0" presId="urn:microsoft.com/office/officeart/2005/8/layout/hProcess11"/>
    <dgm:cxn modelId="{D2DCCED8-CECF-4059-A82F-9B016C5116CC}" type="presParOf" srcId="{AC78FFEF-4DAF-437D-862A-0DE982E9ED02}" destId="{2E82E5ED-6956-43FC-A441-9B5651711180}" srcOrd="0" destOrd="0" presId="urn:microsoft.com/office/officeart/2005/8/layout/hProcess11"/>
    <dgm:cxn modelId="{330394AA-E5FD-4E71-BD03-32428001FAD8}" type="presParOf" srcId="{AC78FFEF-4DAF-437D-862A-0DE982E9ED02}" destId="{B1C498C6-1818-47E7-8504-0F5351523481}" srcOrd="1" destOrd="0" presId="urn:microsoft.com/office/officeart/2005/8/layout/hProcess11"/>
    <dgm:cxn modelId="{4D4E1D4D-9450-475F-AC45-BDAF4984C4D1}" type="presParOf" srcId="{B1C498C6-1818-47E7-8504-0F5351523481}" destId="{503D9323-29FA-4067-80BA-5EF494292122}" srcOrd="0" destOrd="0" presId="urn:microsoft.com/office/officeart/2005/8/layout/hProcess11"/>
    <dgm:cxn modelId="{362C4A25-5D5A-46D4-911C-8D8907C618D2}" type="presParOf" srcId="{503D9323-29FA-4067-80BA-5EF494292122}" destId="{303D9B72-C878-4E79-B5E7-0A55C4CB928B}" srcOrd="0" destOrd="0" presId="urn:microsoft.com/office/officeart/2005/8/layout/hProcess11"/>
    <dgm:cxn modelId="{6BF50E35-1776-43BB-B9B0-0FA0BA67B95A}" type="presParOf" srcId="{503D9323-29FA-4067-80BA-5EF494292122}" destId="{6223C4B6-59CA-492C-A983-21FE62F2303F}" srcOrd="1" destOrd="0" presId="urn:microsoft.com/office/officeart/2005/8/layout/hProcess11"/>
    <dgm:cxn modelId="{FCA82D4D-04E1-4036-9D9A-037997A77F5B}" type="presParOf" srcId="{503D9323-29FA-4067-80BA-5EF494292122}" destId="{9C048E58-C9F8-49C4-B560-B1176BB6EE56}" srcOrd="2" destOrd="0" presId="urn:microsoft.com/office/officeart/2005/8/layout/hProcess11"/>
    <dgm:cxn modelId="{BF68B151-8172-4039-8312-94D94A81FC9D}" type="presParOf" srcId="{B1C498C6-1818-47E7-8504-0F5351523481}" destId="{70223BB3-F4E0-4143-BDD1-92860510F6DB}" srcOrd="1" destOrd="0" presId="urn:microsoft.com/office/officeart/2005/8/layout/hProcess11"/>
    <dgm:cxn modelId="{4DB574C8-02CE-4C11-AC1B-69C46A38FF86}" type="presParOf" srcId="{B1C498C6-1818-47E7-8504-0F5351523481}" destId="{A55236BE-6F57-489C-B616-E6EFDC8EF827}" srcOrd="2" destOrd="0" presId="urn:microsoft.com/office/officeart/2005/8/layout/hProcess11"/>
    <dgm:cxn modelId="{FBE154B9-66BA-43D7-9F7F-E870829EB889}" type="presParOf" srcId="{A55236BE-6F57-489C-B616-E6EFDC8EF827}" destId="{FFBA070F-3230-4E42-9425-95C29E5238A7}" srcOrd="0" destOrd="0" presId="urn:microsoft.com/office/officeart/2005/8/layout/hProcess11"/>
    <dgm:cxn modelId="{244A7D9C-CB15-4C9A-90D2-BB1517AEDD21}" type="presParOf" srcId="{A55236BE-6F57-489C-B616-E6EFDC8EF827}" destId="{AC5CEB78-41D0-43F9-B004-7D1D2F63BE91}" srcOrd="1" destOrd="0" presId="urn:microsoft.com/office/officeart/2005/8/layout/hProcess11"/>
    <dgm:cxn modelId="{0B928839-D336-4C71-A0AF-EEBA243211FF}" type="presParOf" srcId="{A55236BE-6F57-489C-B616-E6EFDC8EF827}" destId="{2214CB28-6C96-448A-8C29-52C8E0CC32EB}" srcOrd="2" destOrd="0" presId="urn:microsoft.com/office/officeart/2005/8/layout/hProcess11"/>
    <dgm:cxn modelId="{FC056EF2-09DC-4AED-A40B-288C7BF03DC2}" type="presParOf" srcId="{B1C498C6-1818-47E7-8504-0F5351523481}" destId="{0B9B3BF3-8E7B-49CF-B6C0-E15254D78D58}" srcOrd="3" destOrd="0" presId="urn:microsoft.com/office/officeart/2005/8/layout/hProcess11"/>
    <dgm:cxn modelId="{4B77C880-5F9F-4328-A1F5-6FC3EFDCF1CA}" type="presParOf" srcId="{B1C498C6-1818-47E7-8504-0F5351523481}" destId="{6E689A58-6723-4C2B-861D-D6DBAB77C901}" srcOrd="4" destOrd="0" presId="urn:microsoft.com/office/officeart/2005/8/layout/hProcess11"/>
    <dgm:cxn modelId="{BFA49CCB-F9D6-4965-8A62-6972477C2A24}" type="presParOf" srcId="{6E689A58-6723-4C2B-861D-D6DBAB77C901}" destId="{D67BC307-24B1-4549-9F85-418B576DF8A6}" srcOrd="0" destOrd="0" presId="urn:microsoft.com/office/officeart/2005/8/layout/hProcess11"/>
    <dgm:cxn modelId="{B0E27FE0-36D3-46A8-ABF4-1ECADFB347DC}" type="presParOf" srcId="{6E689A58-6723-4C2B-861D-D6DBAB77C901}" destId="{DD0C2A62-1C03-4817-9D33-2A8D001B0F81}" srcOrd="1" destOrd="0" presId="urn:microsoft.com/office/officeart/2005/8/layout/hProcess11"/>
    <dgm:cxn modelId="{07E234E3-FCE2-4DC4-A40E-53C807C63E2B}" type="presParOf" srcId="{6E689A58-6723-4C2B-861D-D6DBAB77C901}" destId="{736BD6B3-EA8F-43E0-885B-837F89574A4A}" srcOrd="2" destOrd="0" presId="urn:microsoft.com/office/officeart/2005/8/layout/hProcess11"/>
    <dgm:cxn modelId="{AE7EF3ED-E552-4934-99CC-07C4539B8B70}" type="presParOf" srcId="{B1C498C6-1818-47E7-8504-0F5351523481}" destId="{AD148DE3-CB95-40DE-8E1A-1736A06E5A27}" srcOrd="5" destOrd="0" presId="urn:microsoft.com/office/officeart/2005/8/layout/hProcess11"/>
    <dgm:cxn modelId="{37643D6B-8EBD-43BD-9056-5C6C73C8F579}" type="presParOf" srcId="{B1C498C6-1818-47E7-8504-0F5351523481}" destId="{30C5D8F1-065C-492A-AD05-464AE25F8638}" srcOrd="6" destOrd="0" presId="urn:microsoft.com/office/officeart/2005/8/layout/hProcess11"/>
    <dgm:cxn modelId="{DB1D7731-4B37-474C-BA5A-ED54B8E328F1}" type="presParOf" srcId="{30C5D8F1-065C-492A-AD05-464AE25F8638}" destId="{95A40CF7-8171-4304-BBB6-14CB65E90866}" srcOrd="0" destOrd="0" presId="urn:microsoft.com/office/officeart/2005/8/layout/hProcess11"/>
    <dgm:cxn modelId="{FB3AC2C1-4B11-4392-ACC9-90F9708FD90A}" type="presParOf" srcId="{30C5D8F1-065C-492A-AD05-464AE25F8638}" destId="{FBCE8DA1-2974-443B-8902-38A723F8FEB3}" srcOrd="1" destOrd="0" presId="urn:microsoft.com/office/officeart/2005/8/layout/hProcess11"/>
    <dgm:cxn modelId="{377B937A-5ECD-4AE3-957F-FF438B4391C0}" type="presParOf" srcId="{30C5D8F1-065C-492A-AD05-464AE25F8638}" destId="{71F001F4-2B75-4690-8C94-B140375218D0}" srcOrd="2" destOrd="0" presId="urn:microsoft.com/office/officeart/2005/8/layout/hProcess11"/>
    <dgm:cxn modelId="{3E2065E5-7BC3-483B-A9DA-31C4A91090DB}" type="presParOf" srcId="{B1C498C6-1818-47E7-8504-0F5351523481}" destId="{D24AB2F5-2B18-4A8A-BAFC-2AB7B11B8E86}" srcOrd="7" destOrd="0" presId="urn:microsoft.com/office/officeart/2005/8/layout/hProcess11"/>
    <dgm:cxn modelId="{A100CB51-52A3-40AE-8EF2-6FE10A7427F2}" type="presParOf" srcId="{B1C498C6-1818-47E7-8504-0F5351523481}" destId="{B1DEF769-ABB0-4E87-B162-79D2717D8C53}" srcOrd="8" destOrd="0" presId="urn:microsoft.com/office/officeart/2005/8/layout/hProcess11"/>
    <dgm:cxn modelId="{F18A1414-7F11-45CC-8ED4-1C4DE42AFDA0}" type="presParOf" srcId="{B1DEF769-ABB0-4E87-B162-79D2717D8C53}" destId="{95D07C2F-E5A0-4138-AE40-64C3C5363838}" srcOrd="0" destOrd="0" presId="urn:microsoft.com/office/officeart/2005/8/layout/hProcess11"/>
    <dgm:cxn modelId="{D0B57625-1BA4-4C8E-B5CE-6E22127A306B}" type="presParOf" srcId="{B1DEF769-ABB0-4E87-B162-79D2717D8C53}" destId="{E6ACAF19-7F16-443E-B3A2-73D488B72D4B}" srcOrd="1" destOrd="0" presId="urn:microsoft.com/office/officeart/2005/8/layout/hProcess11"/>
    <dgm:cxn modelId="{F5A0418D-A314-4854-BFA7-35C399F6C024}" type="presParOf" srcId="{B1DEF769-ABB0-4E87-B162-79D2717D8C53}" destId="{8634F245-7058-4F02-8CB6-6C1216B7DB88}" srcOrd="2" destOrd="0" presId="urn:microsoft.com/office/officeart/2005/8/layout/hProcess11"/>
    <dgm:cxn modelId="{4535E96F-CE7E-4BCB-A64B-B4F4475B4795}" type="presParOf" srcId="{B1C498C6-1818-47E7-8504-0F5351523481}" destId="{EDA99C9D-1806-49C1-B035-FC181EB04B8D}" srcOrd="9" destOrd="0" presId="urn:microsoft.com/office/officeart/2005/8/layout/hProcess11"/>
    <dgm:cxn modelId="{8FD6C2AB-E007-4FD4-93A5-37073FD2E50E}" type="presParOf" srcId="{B1C498C6-1818-47E7-8504-0F5351523481}" destId="{6A095A63-ADBC-4B08-B188-41628EBB538D}" srcOrd="10" destOrd="0" presId="urn:microsoft.com/office/officeart/2005/8/layout/hProcess11"/>
    <dgm:cxn modelId="{5E5C13FF-D984-41D3-BB95-E4039BF69BFD}" type="presParOf" srcId="{6A095A63-ADBC-4B08-B188-41628EBB538D}" destId="{2947B02D-56F2-42A6-BEEC-C1ECFF7B1E80}" srcOrd="0" destOrd="0" presId="urn:microsoft.com/office/officeart/2005/8/layout/hProcess11"/>
    <dgm:cxn modelId="{89E2C2E2-C9C3-4FA0-9DA9-5221EC95A73A}" type="presParOf" srcId="{6A095A63-ADBC-4B08-B188-41628EBB538D}" destId="{972A2EB8-91EF-4C68-A0C3-D13A7C48EF0B}" srcOrd="1" destOrd="0" presId="urn:microsoft.com/office/officeart/2005/8/layout/hProcess11"/>
    <dgm:cxn modelId="{F455637A-DA6E-4F78-BB45-E72039C9CB06}" type="presParOf" srcId="{6A095A63-ADBC-4B08-B188-41628EBB538D}" destId="{92B41B7C-B728-4A5D-87AD-F29A048D1DAB}" srcOrd="2" destOrd="0" presId="urn:microsoft.com/office/officeart/2005/8/layout/hProcess11"/>
    <dgm:cxn modelId="{7844F722-2236-44A4-98ED-2EC210984AB7}" type="presParOf" srcId="{B1C498C6-1818-47E7-8504-0F5351523481}" destId="{5E8A622C-7407-4798-A835-0006D89BA4B6}" srcOrd="11" destOrd="0" presId="urn:microsoft.com/office/officeart/2005/8/layout/hProcess11"/>
    <dgm:cxn modelId="{9DFD16C0-41E3-444F-91D8-0AF3FAFE67A7}" type="presParOf" srcId="{B1C498C6-1818-47E7-8504-0F5351523481}" destId="{2F48DCCB-E5E3-4F71-91AA-13DCBE368B59}" srcOrd="12" destOrd="0" presId="urn:microsoft.com/office/officeart/2005/8/layout/hProcess11"/>
    <dgm:cxn modelId="{F26F3499-5064-42E1-A12F-0F841D25968C}" type="presParOf" srcId="{2F48DCCB-E5E3-4F71-91AA-13DCBE368B59}" destId="{523C954C-BC7C-42F9-8D89-E22CEAFBB83E}" srcOrd="0" destOrd="0" presId="urn:microsoft.com/office/officeart/2005/8/layout/hProcess11"/>
    <dgm:cxn modelId="{2C8F503D-9D77-4F76-9233-A9503E19F70D}" type="presParOf" srcId="{2F48DCCB-E5E3-4F71-91AA-13DCBE368B59}" destId="{84115A77-B455-4247-9A06-4D2CD3902E34}" srcOrd="1" destOrd="0" presId="urn:microsoft.com/office/officeart/2005/8/layout/hProcess11"/>
    <dgm:cxn modelId="{F39F7318-0FFB-4A11-ACE7-B3F3A34917AE}" type="presParOf" srcId="{2F48DCCB-E5E3-4F71-91AA-13DCBE368B59}" destId="{C99E1DBF-C131-45FF-B7A4-AF9AC7C8EBFD}" srcOrd="2" destOrd="0" presId="urn:microsoft.com/office/officeart/2005/8/layout/hProcess11"/>
    <dgm:cxn modelId="{17E7E52C-AD13-4CE4-A577-C95581D2F477}" type="presParOf" srcId="{B1C498C6-1818-47E7-8504-0F5351523481}" destId="{829AB175-A54F-402C-BA95-4A6E70BD08C6}" srcOrd="13" destOrd="0" presId="urn:microsoft.com/office/officeart/2005/8/layout/hProcess11"/>
    <dgm:cxn modelId="{ABA95AE4-0941-4481-828F-DFA3DFCE5BCA}" type="presParOf" srcId="{B1C498C6-1818-47E7-8504-0F5351523481}" destId="{4D43A082-CFF9-40D1-8A15-88C7728ED209}" srcOrd="14" destOrd="0" presId="urn:microsoft.com/office/officeart/2005/8/layout/hProcess11"/>
    <dgm:cxn modelId="{C799BD1B-EB50-49F9-B106-0697FD6A6AC9}" type="presParOf" srcId="{4D43A082-CFF9-40D1-8A15-88C7728ED209}" destId="{DF374177-4E89-4E3E-B767-8048B64C0186}" srcOrd="0" destOrd="0" presId="urn:microsoft.com/office/officeart/2005/8/layout/hProcess11"/>
    <dgm:cxn modelId="{D91BAA47-CE8C-4B8E-A8DB-8043478CA352}" type="presParOf" srcId="{4D43A082-CFF9-40D1-8A15-88C7728ED209}" destId="{FFB62E72-E3F9-41BC-8733-F13212C352C5}" srcOrd="1" destOrd="0" presId="urn:microsoft.com/office/officeart/2005/8/layout/hProcess11"/>
    <dgm:cxn modelId="{8C1BBA23-4162-4B3F-B7C1-DC801A2222A1}" type="presParOf" srcId="{4D43A082-CFF9-40D1-8A15-88C7728ED209}" destId="{3BE55378-2C00-499A-9F13-39D8CCFAD5EB}" srcOrd="2" destOrd="0" presId="urn:microsoft.com/office/officeart/2005/8/layout/hProcess11"/>
    <dgm:cxn modelId="{3C869D04-68CF-4C3D-AB01-037FE113D4B4}" type="presParOf" srcId="{B1C498C6-1818-47E7-8504-0F5351523481}" destId="{321E7F89-E945-43C9-B86C-59C27F4BF976}" srcOrd="15" destOrd="0" presId="urn:microsoft.com/office/officeart/2005/8/layout/hProcess11"/>
    <dgm:cxn modelId="{EC1F9D8A-D21B-4260-87F2-FE89B2AAC156}" type="presParOf" srcId="{B1C498C6-1818-47E7-8504-0F5351523481}" destId="{8462C7D9-354B-4965-A947-F237796D9406}" srcOrd="16" destOrd="0" presId="urn:microsoft.com/office/officeart/2005/8/layout/hProcess11"/>
    <dgm:cxn modelId="{543D180C-BCBD-4A17-9B94-800AF6803A40}" type="presParOf" srcId="{8462C7D9-354B-4965-A947-F237796D9406}" destId="{4228F28A-FB39-4EF9-A0DD-C6CF80CDCCCD}" srcOrd="0" destOrd="0" presId="urn:microsoft.com/office/officeart/2005/8/layout/hProcess11"/>
    <dgm:cxn modelId="{F45C0394-0A1A-453E-9161-C02CC7F93E98}" type="presParOf" srcId="{8462C7D9-354B-4965-A947-F237796D9406}" destId="{E7BDADC6-297D-442F-A60C-385D0CA33B2D}" srcOrd="1" destOrd="0" presId="urn:microsoft.com/office/officeart/2005/8/layout/hProcess11"/>
    <dgm:cxn modelId="{6386E9D2-6236-4DD2-A65A-42A70EC20579}" type="presParOf" srcId="{8462C7D9-354B-4965-A947-F237796D9406}" destId="{3C7A0AF9-FD93-4E54-BB22-7F82683FE9BD}" srcOrd="2" destOrd="0" presId="urn:microsoft.com/office/officeart/2005/8/layout/hProcess11"/>
    <dgm:cxn modelId="{9FCAA8A2-08F1-48F3-A14B-0B0F882B45D6}" type="presParOf" srcId="{B1C498C6-1818-47E7-8504-0F5351523481}" destId="{86C14F42-11A4-41B5-A8FF-EAF4EEBCC440}" srcOrd="17" destOrd="0" presId="urn:microsoft.com/office/officeart/2005/8/layout/hProcess11"/>
    <dgm:cxn modelId="{993E7B5B-97B6-471B-9DFD-9EC5FC8BD4D7}" type="presParOf" srcId="{B1C498C6-1818-47E7-8504-0F5351523481}" destId="{55F28FCE-9618-4701-ACAE-66DF70CB593B}" srcOrd="18" destOrd="0" presId="urn:microsoft.com/office/officeart/2005/8/layout/hProcess11"/>
    <dgm:cxn modelId="{034A8D7F-5D57-4FA6-B16D-0A83BA2D2430}" type="presParOf" srcId="{55F28FCE-9618-4701-ACAE-66DF70CB593B}" destId="{323EEA0A-4D56-430F-8D62-EA950B5588FA}" srcOrd="0" destOrd="0" presId="urn:microsoft.com/office/officeart/2005/8/layout/hProcess11"/>
    <dgm:cxn modelId="{5E91F972-70E3-4E43-A322-9E103DE78930}" type="presParOf" srcId="{55F28FCE-9618-4701-ACAE-66DF70CB593B}" destId="{6C9FBDA7-9646-4FF3-BFA4-A1ED7769F65B}" srcOrd="1" destOrd="0" presId="urn:microsoft.com/office/officeart/2005/8/layout/hProcess11"/>
    <dgm:cxn modelId="{04A4E75C-CC05-4394-B562-B70834097BD6}" type="presParOf" srcId="{55F28FCE-9618-4701-ACAE-66DF70CB593B}" destId="{AC6B001B-9605-4289-BA7D-427BBE7CE5F8}" srcOrd="2" destOrd="0" presId="urn:microsoft.com/office/officeart/2005/8/layout/hProcess11"/>
    <dgm:cxn modelId="{40878004-A38D-47EF-BB7D-488A21493994}" type="presParOf" srcId="{B1C498C6-1818-47E7-8504-0F5351523481}" destId="{5D59AFFB-03A4-42AA-AC5E-21A873FB34E2}" srcOrd="19" destOrd="0" presId="urn:microsoft.com/office/officeart/2005/8/layout/hProcess11"/>
    <dgm:cxn modelId="{31DA55B1-81FC-411B-9D14-D37FE7A9AA7F}" type="presParOf" srcId="{B1C498C6-1818-47E7-8504-0F5351523481}" destId="{33E204E3-1384-4C6B-BDF0-56628C155852}" srcOrd="20" destOrd="0" presId="urn:microsoft.com/office/officeart/2005/8/layout/hProcess11"/>
    <dgm:cxn modelId="{4770F815-EAC5-4654-9EC9-C8C1C045BE9E}" type="presParOf" srcId="{33E204E3-1384-4C6B-BDF0-56628C155852}" destId="{55F04366-4C71-4CB2-856D-51C685BC5FBF}" srcOrd="0" destOrd="0" presId="urn:microsoft.com/office/officeart/2005/8/layout/hProcess11"/>
    <dgm:cxn modelId="{C1DA7B58-5BEF-44B9-A1FF-AA140C6449C9}" type="presParOf" srcId="{33E204E3-1384-4C6B-BDF0-56628C155852}" destId="{18983E6E-0C0E-4302-B256-7B31AAA4BB39}" srcOrd="1" destOrd="0" presId="urn:microsoft.com/office/officeart/2005/8/layout/hProcess11"/>
    <dgm:cxn modelId="{4BF9463F-FA96-4995-9F37-230FA225810F}" type="presParOf" srcId="{33E204E3-1384-4C6B-BDF0-56628C155852}" destId="{CE2150A2-C0E4-4792-8C93-EDDCE0EBD97C}" srcOrd="2" destOrd="0" presId="urn:microsoft.com/office/officeart/2005/8/layout/hProcess11"/>
    <dgm:cxn modelId="{8E51F3DF-BFD8-4E6F-B9FB-5F3EC765F37F}" type="presParOf" srcId="{B1C498C6-1818-47E7-8504-0F5351523481}" destId="{817989A0-CD8F-42C4-8F6E-35EB424BCF92}" srcOrd="21" destOrd="0" presId="urn:microsoft.com/office/officeart/2005/8/layout/hProcess11"/>
    <dgm:cxn modelId="{3CA7FF64-64F8-48DA-8FED-4AD1B2D6772E}" type="presParOf" srcId="{B1C498C6-1818-47E7-8504-0F5351523481}" destId="{8831294A-D2CE-41E1-A04D-350F4B2FFA11}" srcOrd="22" destOrd="0" presId="urn:microsoft.com/office/officeart/2005/8/layout/hProcess11"/>
    <dgm:cxn modelId="{C8E3321B-97E9-458F-A671-571E43A51D94}" type="presParOf" srcId="{8831294A-D2CE-41E1-A04D-350F4B2FFA11}" destId="{C1130891-8FAB-403F-BDE0-545D68667D47}" srcOrd="0" destOrd="0" presId="urn:microsoft.com/office/officeart/2005/8/layout/hProcess11"/>
    <dgm:cxn modelId="{3EE82C1F-5D1F-4003-A62B-D54C5A980F15}" type="presParOf" srcId="{8831294A-D2CE-41E1-A04D-350F4B2FFA11}" destId="{FB4EAE25-B32C-48AC-B069-E23009F19948}" srcOrd="1" destOrd="0" presId="urn:microsoft.com/office/officeart/2005/8/layout/hProcess11"/>
    <dgm:cxn modelId="{E5167989-321F-4099-9B8F-9977A8F65A61}" type="presParOf" srcId="{8831294A-D2CE-41E1-A04D-350F4B2FFA11}" destId="{A8CE95CD-333F-4AEA-A908-9B309005F3E5}" srcOrd="2" destOrd="0" presId="urn:microsoft.com/office/officeart/2005/8/layout/hProcess11"/>
    <dgm:cxn modelId="{79BCF656-92F5-4801-B0E1-61342E4E1477}" type="presParOf" srcId="{B1C498C6-1818-47E7-8504-0F5351523481}" destId="{2F05DD53-C246-456C-BEC6-EA6D85C67479}" srcOrd="23" destOrd="0" presId="urn:microsoft.com/office/officeart/2005/8/layout/hProcess11"/>
    <dgm:cxn modelId="{76861FC0-AE34-4F3F-8F7A-F2224C7FBA6A}" type="presParOf" srcId="{B1C498C6-1818-47E7-8504-0F5351523481}" destId="{9A91550E-3683-42A6-9F1A-C458E994DA87}" srcOrd="24" destOrd="0" presId="urn:microsoft.com/office/officeart/2005/8/layout/hProcess11"/>
    <dgm:cxn modelId="{4EFB589B-4D14-4EC1-8EDE-41C58AC67573}" type="presParOf" srcId="{9A91550E-3683-42A6-9F1A-C458E994DA87}" destId="{1E396605-6776-4A1E-A13D-120C0B19D2BC}" srcOrd="0" destOrd="0" presId="urn:microsoft.com/office/officeart/2005/8/layout/hProcess11"/>
    <dgm:cxn modelId="{71FAE123-B5C2-47D1-AC22-053534D24428}" type="presParOf" srcId="{9A91550E-3683-42A6-9F1A-C458E994DA87}" destId="{97D3D87D-D960-40C8-BDA1-5AA4881814E0}" srcOrd="1" destOrd="0" presId="urn:microsoft.com/office/officeart/2005/8/layout/hProcess11"/>
    <dgm:cxn modelId="{5F5A6FF6-356A-4AA8-B942-CA67C1569CD7}" type="presParOf" srcId="{9A91550E-3683-42A6-9F1A-C458E994DA87}" destId="{E0566DDB-450C-4B75-8B66-4EBD9DA90154}" srcOrd="2" destOrd="0" presId="urn:microsoft.com/office/officeart/2005/8/layout/hProcess11"/>
    <dgm:cxn modelId="{85C50592-C87F-42E4-941D-907CF44979E7}" type="presParOf" srcId="{B1C498C6-1818-47E7-8504-0F5351523481}" destId="{017BDFEB-5401-4008-B84F-71E0077BD77A}" srcOrd="25" destOrd="0" presId="urn:microsoft.com/office/officeart/2005/8/layout/hProcess11"/>
    <dgm:cxn modelId="{085A8023-FF67-4BA3-96B2-A9E835B95F2E}" type="presParOf" srcId="{B1C498C6-1818-47E7-8504-0F5351523481}" destId="{E96D91D4-422C-4215-B416-5E5D1DC30649}" srcOrd="26" destOrd="0" presId="urn:microsoft.com/office/officeart/2005/8/layout/hProcess11"/>
    <dgm:cxn modelId="{219C30DD-B1F0-4DB6-ABE1-1F2A06CF7E94}" type="presParOf" srcId="{E96D91D4-422C-4215-B416-5E5D1DC30649}" destId="{956D5A3F-3E59-4B5D-95D1-11FECA46A4AD}" srcOrd="0" destOrd="0" presId="urn:microsoft.com/office/officeart/2005/8/layout/hProcess11"/>
    <dgm:cxn modelId="{CD43E8D3-32DE-4603-BF8E-A7DCAC975706}" type="presParOf" srcId="{E96D91D4-422C-4215-B416-5E5D1DC30649}" destId="{08F7E1A0-7F84-4CB2-B852-7D018D2CCDBC}" srcOrd="1" destOrd="0" presId="urn:microsoft.com/office/officeart/2005/8/layout/hProcess11"/>
    <dgm:cxn modelId="{7428252A-2B9B-450A-BCB8-4F52526F095A}" type="presParOf" srcId="{E96D91D4-422C-4215-B416-5E5D1DC30649}" destId="{862EC2FC-87F6-4E01-892A-00E2C07F4586}" srcOrd="2" destOrd="0" presId="urn:microsoft.com/office/officeart/2005/8/layout/hProcess11"/>
    <dgm:cxn modelId="{8A370F10-37AE-4D0F-B847-4C7AADD90665}" type="presParOf" srcId="{B1C498C6-1818-47E7-8504-0F5351523481}" destId="{A410510E-E395-4E01-AD66-A6B67D096244}" srcOrd="27" destOrd="0" presId="urn:microsoft.com/office/officeart/2005/8/layout/hProcess11"/>
    <dgm:cxn modelId="{1B7540C1-DB0F-45C6-B855-10AB33B1A79B}" type="presParOf" srcId="{B1C498C6-1818-47E7-8504-0F5351523481}" destId="{53127CB2-DDFB-4A2C-82CA-D83AA7E04EE8}" srcOrd="28" destOrd="0" presId="urn:microsoft.com/office/officeart/2005/8/layout/hProcess11"/>
    <dgm:cxn modelId="{5B4864C6-28D0-406E-B13A-88E256929BC3}" type="presParOf" srcId="{53127CB2-DDFB-4A2C-82CA-D83AA7E04EE8}" destId="{C0498458-6361-4CF2-A318-9444B5E67150}" srcOrd="0" destOrd="0" presId="urn:microsoft.com/office/officeart/2005/8/layout/hProcess11"/>
    <dgm:cxn modelId="{F027A91C-619C-4D93-94D8-E82499F00014}" type="presParOf" srcId="{53127CB2-DDFB-4A2C-82CA-D83AA7E04EE8}" destId="{4DB71E14-1E72-4AA0-8A7B-695F95551E52}" srcOrd="1" destOrd="0" presId="urn:microsoft.com/office/officeart/2005/8/layout/hProcess11"/>
    <dgm:cxn modelId="{B90C7D96-44C5-4088-8147-3583DD0D239E}" type="presParOf" srcId="{53127CB2-DDFB-4A2C-82CA-D83AA7E04EE8}" destId="{FD69C80E-4B3F-48FF-ADB0-1188FB6EDAEA}" srcOrd="2" destOrd="0" presId="urn:microsoft.com/office/officeart/2005/8/layout/hProcess11"/>
    <dgm:cxn modelId="{0BEAD453-C52C-427B-9B45-46E727506D1B}" type="presParOf" srcId="{B1C498C6-1818-47E7-8504-0F5351523481}" destId="{3E642799-6A88-449B-9CC8-3E20AE7B3779}" srcOrd="29" destOrd="0" presId="urn:microsoft.com/office/officeart/2005/8/layout/hProcess11"/>
    <dgm:cxn modelId="{F6E24683-31D2-4250-9B8E-95CB3F30CC0D}" type="presParOf" srcId="{B1C498C6-1818-47E7-8504-0F5351523481}" destId="{4C1BF0D3-F684-4AE8-83F4-6D36620062BF}" srcOrd="30" destOrd="0" presId="urn:microsoft.com/office/officeart/2005/8/layout/hProcess11"/>
    <dgm:cxn modelId="{981430AB-5DB8-4814-94E1-578E47344F89}" type="presParOf" srcId="{4C1BF0D3-F684-4AE8-83F4-6D36620062BF}" destId="{A2455FB2-D9FA-4E73-8EEA-2C55F2E1F18F}" srcOrd="0" destOrd="0" presId="urn:microsoft.com/office/officeart/2005/8/layout/hProcess11"/>
    <dgm:cxn modelId="{320BFC3E-8B78-405C-93E7-D3C370EBC678}" type="presParOf" srcId="{4C1BF0D3-F684-4AE8-83F4-6D36620062BF}" destId="{221ED9B6-F65A-4A09-A4EC-F79C5531D2BA}" srcOrd="1" destOrd="0" presId="urn:microsoft.com/office/officeart/2005/8/layout/hProcess11"/>
    <dgm:cxn modelId="{5E6FE743-3E31-4B30-8B44-8656F46028AB}" type="presParOf" srcId="{4C1BF0D3-F684-4AE8-83F4-6D36620062BF}" destId="{2EBE50BE-0988-4639-8149-0C8D97003CCF}" srcOrd="2" destOrd="0" presId="urn:microsoft.com/office/officeart/2005/8/layout/hProcess11"/>
    <dgm:cxn modelId="{AE23F4FA-4D28-437C-A834-769FEAB265BF}" type="presParOf" srcId="{B1C498C6-1818-47E7-8504-0F5351523481}" destId="{308B23AF-CF72-479A-841D-C8AEEE393F85}" srcOrd="31" destOrd="0" presId="urn:microsoft.com/office/officeart/2005/8/layout/hProcess11"/>
    <dgm:cxn modelId="{9DE1EB5C-18A3-4ED3-9D7C-91FBD60FEB50}" type="presParOf" srcId="{B1C498C6-1818-47E7-8504-0F5351523481}" destId="{E1C7DCAE-ACC4-4473-AA84-CA4AEC6F4A44}" srcOrd="32" destOrd="0" presId="urn:microsoft.com/office/officeart/2005/8/layout/hProcess11"/>
    <dgm:cxn modelId="{623DFF52-7445-4F67-9726-5D6DE51072CF}" type="presParOf" srcId="{E1C7DCAE-ACC4-4473-AA84-CA4AEC6F4A44}" destId="{24FCE30E-C8DB-4ECD-BC78-F240A1C23317}" srcOrd="0" destOrd="0" presId="urn:microsoft.com/office/officeart/2005/8/layout/hProcess11"/>
    <dgm:cxn modelId="{9978AC62-FD9D-4DAE-B364-EA887AEECA3F}" type="presParOf" srcId="{E1C7DCAE-ACC4-4473-AA84-CA4AEC6F4A44}" destId="{15B7A364-8965-4047-A602-5D829A919A4B}" srcOrd="1" destOrd="0" presId="urn:microsoft.com/office/officeart/2005/8/layout/hProcess11"/>
    <dgm:cxn modelId="{4466905B-6D38-4B3A-BB5C-6271C7C0E724}" type="presParOf" srcId="{E1C7DCAE-ACC4-4473-AA84-CA4AEC6F4A44}" destId="{A9CB97A8-186D-4E25-B82A-24241D4227B1}" srcOrd="2" destOrd="0" presId="urn:microsoft.com/office/officeart/2005/8/layout/hProcess11"/>
    <dgm:cxn modelId="{54F15B70-DC90-49DE-B9EA-92A907FC231C}" type="presParOf" srcId="{B1C498C6-1818-47E7-8504-0F5351523481}" destId="{3E5BBBB6-EC56-4CFD-BA6A-53C4028925E8}" srcOrd="33" destOrd="0" presId="urn:microsoft.com/office/officeart/2005/8/layout/hProcess11"/>
    <dgm:cxn modelId="{F5C74AF3-0889-4909-9A52-78AABFFAAE46}" type="presParOf" srcId="{B1C498C6-1818-47E7-8504-0F5351523481}" destId="{69B5F5C7-4B23-4BAE-B431-77C3ED2A8F5A}" srcOrd="34" destOrd="0" presId="urn:microsoft.com/office/officeart/2005/8/layout/hProcess11"/>
    <dgm:cxn modelId="{BD03E00F-0C75-4082-B141-29F4581733D2}" type="presParOf" srcId="{69B5F5C7-4B23-4BAE-B431-77C3ED2A8F5A}" destId="{61A0BF9E-EF5D-45CA-A663-382E140A3654}" srcOrd="0" destOrd="0" presId="urn:microsoft.com/office/officeart/2005/8/layout/hProcess11"/>
    <dgm:cxn modelId="{CCCB9E1B-0D7E-4FC0-8EF8-619919B3DF59}" type="presParOf" srcId="{69B5F5C7-4B23-4BAE-B431-77C3ED2A8F5A}" destId="{30995601-B565-42C6-8628-65412ABD680F}" srcOrd="1" destOrd="0" presId="urn:microsoft.com/office/officeart/2005/8/layout/hProcess11"/>
    <dgm:cxn modelId="{35CA1FA8-FD4F-4CD7-BBE7-F1CD5AB2A9B9}" type="presParOf" srcId="{69B5F5C7-4B23-4BAE-B431-77C3ED2A8F5A}" destId="{4C1C5B02-1159-4A5E-BABB-AFE22644BBF1}" srcOrd="2" destOrd="0" presId="urn:microsoft.com/office/officeart/2005/8/layout/hProcess11"/>
    <dgm:cxn modelId="{9871AF21-070D-47C8-9607-4AE19B8698D7}" type="presParOf" srcId="{B1C498C6-1818-47E7-8504-0F5351523481}" destId="{9D7D3640-4703-4A10-8378-663AA564B3BC}" srcOrd="35" destOrd="0" presId="urn:microsoft.com/office/officeart/2005/8/layout/hProcess11"/>
    <dgm:cxn modelId="{97C741A8-6E13-4983-8649-252B4A5E214C}" type="presParOf" srcId="{B1C498C6-1818-47E7-8504-0F5351523481}" destId="{1107A072-1D3D-4733-9E45-FB213B936122}" srcOrd="36" destOrd="0" presId="urn:microsoft.com/office/officeart/2005/8/layout/hProcess11"/>
    <dgm:cxn modelId="{6B7CB0BA-15CB-4EFE-A43A-3B1D3D1829F2}" type="presParOf" srcId="{1107A072-1D3D-4733-9E45-FB213B936122}" destId="{20B242FD-0CEF-42AE-859C-B866F8D680A0}" srcOrd="0" destOrd="0" presId="urn:microsoft.com/office/officeart/2005/8/layout/hProcess11"/>
    <dgm:cxn modelId="{EE0D427B-603B-412D-890E-9492FEECD25F}" type="presParOf" srcId="{1107A072-1D3D-4733-9E45-FB213B936122}" destId="{EB4F0DC4-71A3-42F5-BD42-E1DB02EAB3B6}" srcOrd="1" destOrd="0" presId="urn:microsoft.com/office/officeart/2005/8/layout/hProcess11"/>
    <dgm:cxn modelId="{D43685BA-0CA6-4BF5-8E32-C519A4DE28CC}" type="presParOf" srcId="{1107A072-1D3D-4733-9E45-FB213B936122}" destId="{DA9ECD4E-8D18-48E9-AB84-B3745C56D4F5}" srcOrd="2" destOrd="0" presId="urn:microsoft.com/office/officeart/2005/8/layout/hProcess11"/>
    <dgm:cxn modelId="{A2204B0D-B2C7-415F-A637-8D611730B45E}" type="presParOf" srcId="{B1C498C6-1818-47E7-8504-0F5351523481}" destId="{B896CFAB-3F52-4A67-A035-B48937B73453}" srcOrd="37" destOrd="0" presId="urn:microsoft.com/office/officeart/2005/8/layout/hProcess11"/>
    <dgm:cxn modelId="{347F75FF-6109-47F3-A40D-81CA6AF209B3}" type="presParOf" srcId="{B1C498C6-1818-47E7-8504-0F5351523481}" destId="{649D1071-03F9-4875-8976-6D70A7143898}" srcOrd="38" destOrd="0" presId="urn:microsoft.com/office/officeart/2005/8/layout/hProcess11"/>
    <dgm:cxn modelId="{7D684012-4378-4C19-AF85-1276F8FB60AC}" type="presParOf" srcId="{649D1071-03F9-4875-8976-6D70A7143898}" destId="{F6D7B9BA-2D30-4F7E-85DE-891715EB6240}" srcOrd="0" destOrd="0" presId="urn:microsoft.com/office/officeart/2005/8/layout/hProcess11"/>
    <dgm:cxn modelId="{5474A3BF-BB89-4CD4-BAD2-54F048A4F136}" type="presParOf" srcId="{649D1071-03F9-4875-8976-6D70A7143898}" destId="{BA512A1F-ED3F-4D80-BA3E-5E80C63E5A43}" srcOrd="1" destOrd="0" presId="urn:microsoft.com/office/officeart/2005/8/layout/hProcess11"/>
    <dgm:cxn modelId="{862099BD-AA93-43C4-97BD-B1C149301759}" type="presParOf" srcId="{649D1071-03F9-4875-8976-6D70A7143898}" destId="{085A6FFE-03C7-40BB-9450-A6205F460F7E}" srcOrd="2" destOrd="0" presId="urn:microsoft.com/office/officeart/2005/8/layout/hProcess11"/>
    <dgm:cxn modelId="{132D0675-11D3-48A2-956F-5697C56A3EF2}" type="presParOf" srcId="{B1C498C6-1818-47E7-8504-0F5351523481}" destId="{B2DBF16F-AADC-4BD2-A3A0-A8082C6F5F9E}" srcOrd="39" destOrd="0" presId="urn:microsoft.com/office/officeart/2005/8/layout/hProcess11"/>
    <dgm:cxn modelId="{BC56ED0B-A2EF-4A35-B368-2A4257A45997}" type="presParOf" srcId="{B1C498C6-1818-47E7-8504-0F5351523481}" destId="{829F8576-A162-4DD3-AE97-37449AC78528}" srcOrd="40" destOrd="0" presId="urn:microsoft.com/office/officeart/2005/8/layout/hProcess11"/>
    <dgm:cxn modelId="{2DD71A63-F4FD-47A5-BD25-800BAE9806D0}" type="presParOf" srcId="{829F8576-A162-4DD3-AE97-37449AC78528}" destId="{ED5DB8E7-6D47-48A6-9B01-430BF9D53235}" srcOrd="0" destOrd="0" presId="urn:microsoft.com/office/officeart/2005/8/layout/hProcess11"/>
    <dgm:cxn modelId="{C577BDF0-8886-46B5-AD4C-99732F04C9A2}" type="presParOf" srcId="{829F8576-A162-4DD3-AE97-37449AC78528}" destId="{5C92689D-E6D3-4A50-8B8D-99D38BA8949F}" srcOrd="1" destOrd="0" presId="urn:microsoft.com/office/officeart/2005/8/layout/hProcess11"/>
    <dgm:cxn modelId="{297B99B6-BF5E-4967-B603-FB5A822C9ED2}" type="presParOf" srcId="{829F8576-A162-4DD3-AE97-37449AC78528}" destId="{D1E9BC47-7896-4204-97D7-57A8615FA71D}" srcOrd="2" destOrd="0" presId="urn:microsoft.com/office/officeart/2005/8/layout/hProcess11"/>
    <dgm:cxn modelId="{1E5549CD-B029-422E-B8DD-ABE6A61B40F4}" type="presParOf" srcId="{B1C498C6-1818-47E7-8504-0F5351523481}" destId="{27C2A27F-816F-4B9E-BE83-AC3D554C6AA4}" srcOrd="41" destOrd="0" presId="urn:microsoft.com/office/officeart/2005/8/layout/hProcess11"/>
    <dgm:cxn modelId="{7EDB4C09-ECF2-41BF-99B3-A23723C519C4}" type="presParOf" srcId="{B1C498C6-1818-47E7-8504-0F5351523481}" destId="{BF27D70C-9BF8-499F-A23B-EDE39C728266}" srcOrd="42" destOrd="0" presId="urn:microsoft.com/office/officeart/2005/8/layout/hProcess11"/>
    <dgm:cxn modelId="{E34C63DF-FA35-474A-9BFF-DEEF57FBD0B9}" type="presParOf" srcId="{BF27D70C-9BF8-499F-A23B-EDE39C728266}" destId="{C02781DA-BD6A-44BB-B179-1E5E89AD40D0}" srcOrd="0" destOrd="0" presId="urn:microsoft.com/office/officeart/2005/8/layout/hProcess11"/>
    <dgm:cxn modelId="{AFA5F74D-4DDB-4E61-A72D-8503FA52669D}" type="presParOf" srcId="{BF27D70C-9BF8-499F-A23B-EDE39C728266}" destId="{5B44380E-89AB-4D3A-82FF-864DCD0AC9A8}" srcOrd="1" destOrd="0" presId="urn:microsoft.com/office/officeart/2005/8/layout/hProcess11"/>
    <dgm:cxn modelId="{6800E896-5D6C-44F4-B248-92DE96F054E9}" type="presParOf" srcId="{BF27D70C-9BF8-499F-A23B-EDE39C728266}" destId="{C10585E3-D254-4498-81B1-54B53F32E7E4}" srcOrd="2" destOrd="0" presId="urn:microsoft.com/office/officeart/2005/8/layout/hProcess11"/>
    <dgm:cxn modelId="{E4CB297C-B8DC-4A58-9182-FA7308ED6DCC}" type="presParOf" srcId="{B1C498C6-1818-47E7-8504-0F5351523481}" destId="{F847337F-9918-4E75-B797-49D1836542B1}" srcOrd="43" destOrd="0" presId="urn:microsoft.com/office/officeart/2005/8/layout/hProcess11"/>
    <dgm:cxn modelId="{870CEBD6-9B68-4B9D-8E63-0B1C0E3858CE}" type="presParOf" srcId="{B1C498C6-1818-47E7-8504-0F5351523481}" destId="{07636E13-D6A0-472C-9D8F-68F888F86C52}" srcOrd="44" destOrd="0" presId="urn:microsoft.com/office/officeart/2005/8/layout/hProcess11"/>
    <dgm:cxn modelId="{6343AD22-3A93-4DE2-8A93-4C87939E08D3}" type="presParOf" srcId="{07636E13-D6A0-472C-9D8F-68F888F86C52}" destId="{2EE306CB-9941-4A91-A78D-4E65361AECF3}" srcOrd="0" destOrd="0" presId="urn:microsoft.com/office/officeart/2005/8/layout/hProcess11"/>
    <dgm:cxn modelId="{CFC3F310-A442-4A13-9C87-FDB424200A83}" type="presParOf" srcId="{07636E13-D6A0-472C-9D8F-68F888F86C52}" destId="{1428199D-2A3D-46FD-B34D-5C3D506C3110}" srcOrd="1" destOrd="0" presId="urn:microsoft.com/office/officeart/2005/8/layout/hProcess11"/>
    <dgm:cxn modelId="{820AF468-B88E-4981-8F2A-D5BE591C3070}" type="presParOf" srcId="{07636E13-D6A0-472C-9D8F-68F888F86C52}" destId="{17DF5005-7634-44AF-9ED2-E35E164AED09}" srcOrd="2" destOrd="0" presId="urn:microsoft.com/office/officeart/2005/8/layout/hProcess11"/>
    <dgm:cxn modelId="{1C1FC838-0138-4FD8-8E3B-637D86C2F9F8}" type="presParOf" srcId="{B1C498C6-1818-47E7-8504-0F5351523481}" destId="{9FA2BD9F-8FFF-49BD-AD9D-F32B49F1F8DC}" srcOrd="45" destOrd="0" presId="urn:microsoft.com/office/officeart/2005/8/layout/hProcess11"/>
    <dgm:cxn modelId="{B1E9FCE2-BB9A-4D06-ACCC-DCB53A74759A}" type="presParOf" srcId="{B1C498C6-1818-47E7-8504-0F5351523481}" destId="{0F199B5C-A048-4319-8F9F-761D32E3B61B}" srcOrd="46" destOrd="0" presId="urn:microsoft.com/office/officeart/2005/8/layout/hProcess11"/>
    <dgm:cxn modelId="{B1E52769-E757-45CD-962C-EABA9B9B2599}" type="presParOf" srcId="{0F199B5C-A048-4319-8F9F-761D32E3B61B}" destId="{12A38F53-FD7D-4144-81D4-8276409A1757}" srcOrd="0" destOrd="0" presId="urn:microsoft.com/office/officeart/2005/8/layout/hProcess11"/>
    <dgm:cxn modelId="{2EB69FA8-BE17-4330-80D1-8187C0951481}" type="presParOf" srcId="{0F199B5C-A048-4319-8F9F-761D32E3B61B}" destId="{581D0645-86AC-43C1-8538-8E73AE282FCF}" srcOrd="1" destOrd="0" presId="urn:microsoft.com/office/officeart/2005/8/layout/hProcess11"/>
    <dgm:cxn modelId="{A1635C59-A9F1-4206-839A-DA2FC58292AC}" type="presParOf" srcId="{0F199B5C-A048-4319-8F9F-761D32E3B61B}" destId="{E0A8071D-EE0F-4E57-BAD6-E36D38B93958}" srcOrd="2" destOrd="0" presId="urn:microsoft.com/office/officeart/2005/8/layout/hProcess11"/>
    <dgm:cxn modelId="{3FF34B1C-16CA-4CEE-8FFF-5869883B48FA}" type="presParOf" srcId="{B1C498C6-1818-47E7-8504-0F5351523481}" destId="{C8B0E464-B81A-4435-9D35-D76F8898F4BD}" srcOrd="47" destOrd="0" presId="urn:microsoft.com/office/officeart/2005/8/layout/hProcess11"/>
    <dgm:cxn modelId="{5EB8DCFD-F022-4F2A-B2F8-74E14BAAC6B6}" type="presParOf" srcId="{B1C498C6-1818-47E7-8504-0F5351523481}" destId="{B6D08212-2B3D-4DC3-BDCD-CE3CA9B44277}" srcOrd="48" destOrd="0" presId="urn:microsoft.com/office/officeart/2005/8/layout/hProcess11"/>
    <dgm:cxn modelId="{A93F574C-FB32-4E45-9CF6-698CC25EA0FC}" type="presParOf" srcId="{B6D08212-2B3D-4DC3-BDCD-CE3CA9B44277}" destId="{26212906-D323-4471-BF7C-4C94A67FB0FF}" srcOrd="0" destOrd="0" presId="urn:microsoft.com/office/officeart/2005/8/layout/hProcess11"/>
    <dgm:cxn modelId="{82559A64-530E-4E19-8568-7AF0446DDC9B}" type="presParOf" srcId="{B6D08212-2B3D-4DC3-BDCD-CE3CA9B44277}" destId="{A1F9BBA9-CF1A-4DDC-862B-0E48401E1FE6}" srcOrd="1" destOrd="0" presId="urn:microsoft.com/office/officeart/2005/8/layout/hProcess11"/>
    <dgm:cxn modelId="{347BA340-C252-4508-9250-F8A00CDDFAEC}" type="presParOf" srcId="{B6D08212-2B3D-4DC3-BDCD-CE3CA9B44277}" destId="{77D7131D-5BE9-4FBE-B45A-BE29569707B7}"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CF56F-4EA9-1442-A2F3-7AEB64D103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26D1BA4-BD71-624B-A548-13D6E58F9C43}">
      <dgm:prSet/>
      <dgm:spPr/>
      <dgm:t>
        <a:bodyPr/>
        <a:lstStyle/>
        <a:p>
          <a:r>
            <a:rPr lang="en-NZ" b="1" dirty="0"/>
            <a:t>When we open our calendar in the morning the following things show up:</a:t>
          </a:r>
          <a:endParaRPr lang="en-NZ" dirty="0"/>
        </a:p>
      </dgm:t>
    </dgm:pt>
    <dgm:pt modelId="{24B624C3-CB93-024B-B1F9-4D6991736848}" type="parTrans" cxnId="{4A5D4A7B-3518-8D4D-8EC4-9BF674C86772}">
      <dgm:prSet/>
      <dgm:spPr/>
      <dgm:t>
        <a:bodyPr/>
        <a:lstStyle/>
        <a:p>
          <a:endParaRPr lang="en-GB"/>
        </a:p>
      </dgm:t>
    </dgm:pt>
    <dgm:pt modelId="{C802768D-9120-AD41-886D-EA5B5DA15805}" type="sibTrans" cxnId="{4A5D4A7B-3518-8D4D-8EC4-9BF674C86772}">
      <dgm:prSet/>
      <dgm:spPr/>
      <dgm:t>
        <a:bodyPr/>
        <a:lstStyle/>
        <a:p>
          <a:endParaRPr lang="en-GB"/>
        </a:p>
      </dgm:t>
    </dgm:pt>
    <dgm:pt modelId="{20D7A5B4-DFD6-6C49-B890-8FA8BABA0323}">
      <dgm:prSet custT="1"/>
      <dgm:spPr/>
      <dgm:t>
        <a:bodyPr/>
        <a:lstStyle/>
        <a:p>
          <a:r>
            <a:rPr lang="en-NZ" sz="1600" dirty="0"/>
            <a:t>Meeting students, staff or family members at schools, and happy to meet at family home, office or local Café.</a:t>
          </a:r>
        </a:p>
      </dgm:t>
    </dgm:pt>
    <dgm:pt modelId="{B302C6F5-EC6B-D94C-B019-26DA53F86249}" type="parTrans" cxnId="{D70D3F46-E289-E040-9E3D-39BF5904984D}">
      <dgm:prSet/>
      <dgm:spPr/>
      <dgm:t>
        <a:bodyPr/>
        <a:lstStyle/>
        <a:p>
          <a:endParaRPr lang="en-GB"/>
        </a:p>
      </dgm:t>
    </dgm:pt>
    <dgm:pt modelId="{70C2A2BC-14B3-7E4F-9CCD-C171E039C157}" type="sibTrans" cxnId="{D70D3F46-E289-E040-9E3D-39BF5904984D}">
      <dgm:prSet/>
      <dgm:spPr/>
      <dgm:t>
        <a:bodyPr/>
        <a:lstStyle/>
        <a:p>
          <a:endParaRPr lang="en-GB"/>
        </a:p>
      </dgm:t>
    </dgm:pt>
    <dgm:pt modelId="{3599B6E2-D9A5-9445-A491-B6BE178E88DD}">
      <dgm:prSet custT="1"/>
      <dgm:spPr/>
      <dgm:t>
        <a:bodyPr/>
        <a:lstStyle/>
        <a:p>
          <a:r>
            <a:rPr lang="en-NZ" sz="1600" dirty="0"/>
            <a:t>Liaising with the Secondary School SENCO’s, Disability Coordinators.  </a:t>
          </a:r>
        </a:p>
      </dgm:t>
    </dgm:pt>
    <dgm:pt modelId="{C73E48D5-9B05-C149-9F54-856106BE220C}" type="parTrans" cxnId="{B78FA62B-5B63-B242-A17F-8747F7DDC913}">
      <dgm:prSet/>
      <dgm:spPr/>
      <dgm:t>
        <a:bodyPr/>
        <a:lstStyle/>
        <a:p>
          <a:endParaRPr lang="en-GB"/>
        </a:p>
      </dgm:t>
    </dgm:pt>
    <dgm:pt modelId="{1D9A523B-ED0F-7146-952A-01E0DE6FD09E}" type="sibTrans" cxnId="{B78FA62B-5B63-B242-A17F-8747F7DDC913}">
      <dgm:prSet/>
      <dgm:spPr/>
      <dgm:t>
        <a:bodyPr/>
        <a:lstStyle/>
        <a:p>
          <a:endParaRPr lang="en-GB"/>
        </a:p>
      </dgm:t>
    </dgm:pt>
    <dgm:pt modelId="{1BD9191B-7BE5-0648-B196-13FE2BD4ECAE}">
      <dgm:prSet custT="1"/>
      <dgm:spPr/>
      <dgm:t>
        <a:bodyPr/>
        <a:lstStyle/>
        <a:p>
          <a:r>
            <a:rPr lang="en-NZ" sz="1600" dirty="0"/>
            <a:t>Invitation to IEP meetings  (Individual Education Plan) and or a progressive Transition Plan with the schools, student and whanau.  </a:t>
          </a:r>
        </a:p>
      </dgm:t>
    </dgm:pt>
    <dgm:pt modelId="{DB931E82-7A46-154B-82BC-F1E896B1A59A}" type="parTrans" cxnId="{253BA2AC-965E-B344-BBD0-2F6B3A723658}">
      <dgm:prSet/>
      <dgm:spPr/>
      <dgm:t>
        <a:bodyPr/>
        <a:lstStyle/>
        <a:p>
          <a:endParaRPr lang="en-GB"/>
        </a:p>
      </dgm:t>
    </dgm:pt>
    <dgm:pt modelId="{6CB70277-8AC1-6046-9FC9-592B003F1E64}" type="sibTrans" cxnId="{253BA2AC-965E-B344-BBD0-2F6B3A723658}">
      <dgm:prSet/>
      <dgm:spPr/>
      <dgm:t>
        <a:bodyPr/>
        <a:lstStyle/>
        <a:p>
          <a:endParaRPr lang="en-GB"/>
        </a:p>
      </dgm:t>
    </dgm:pt>
    <dgm:pt modelId="{6A076358-C467-3C48-8162-9E63DC295FCD}">
      <dgm:prSet custT="1"/>
      <dgm:spPr/>
      <dgm:t>
        <a:bodyPr/>
        <a:lstStyle/>
        <a:p>
          <a:r>
            <a:rPr lang="en-NZ" sz="1600" dirty="0"/>
            <a:t>Interview with students and families at UNITEC, Universities, and other courses to support students in their first step to Tertiary. </a:t>
          </a:r>
        </a:p>
      </dgm:t>
    </dgm:pt>
    <dgm:pt modelId="{A462907D-9FB5-8746-AC47-2E24D841DCBC}" type="parTrans" cxnId="{C8159671-28D6-3C40-BAE2-512647B32C47}">
      <dgm:prSet/>
      <dgm:spPr/>
      <dgm:t>
        <a:bodyPr/>
        <a:lstStyle/>
        <a:p>
          <a:endParaRPr lang="en-GB"/>
        </a:p>
      </dgm:t>
    </dgm:pt>
    <dgm:pt modelId="{0C2F36F0-B113-4746-90F9-557BE9924217}" type="sibTrans" cxnId="{C8159671-28D6-3C40-BAE2-512647B32C47}">
      <dgm:prSet/>
      <dgm:spPr/>
      <dgm:t>
        <a:bodyPr/>
        <a:lstStyle/>
        <a:p>
          <a:endParaRPr lang="en-GB"/>
        </a:p>
      </dgm:t>
    </dgm:pt>
    <dgm:pt modelId="{CE1FB171-FE3C-F44C-8E9D-DD43CB4870E5}">
      <dgm:prSet custT="1"/>
      <dgm:spPr/>
      <dgm:t>
        <a:bodyPr/>
        <a:lstStyle/>
        <a:p>
          <a:r>
            <a:rPr lang="en-NZ" sz="1600" dirty="0"/>
            <a:t>Looking at other skills for post school life:</a:t>
          </a:r>
        </a:p>
      </dgm:t>
    </dgm:pt>
    <dgm:pt modelId="{8DE55F19-E262-0945-99D3-4E0DDBB99A70}" type="parTrans" cxnId="{64DDDFE2-62E4-944E-9D94-8B1BE0886115}">
      <dgm:prSet/>
      <dgm:spPr/>
      <dgm:t>
        <a:bodyPr/>
        <a:lstStyle/>
        <a:p>
          <a:endParaRPr lang="en-GB"/>
        </a:p>
      </dgm:t>
    </dgm:pt>
    <dgm:pt modelId="{49E370E0-8221-A84A-8A92-FEC16346636B}" type="sibTrans" cxnId="{64DDDFE2-62E4-944E-9D94-8B1BE0886115}">
      <dgm:prSet/>
      <dgm:spPr/>
      <dgm:t>
        <a:bodyPr/>
        <a:lstStyle/>
        <a:p>
          <a:endParaRPr lang="en-GB"/>
        </a:p>
      </dgm:t>
    </dgm:pt>
    <dgm:pt modelId="{1F822AA5-6F94-2E47-8C9F-01849AD610E3}">
      <dgm:prSet custT="1"/>
      <dgm:spPr/>
      <dgm:t>
        <a:bodyPr/>
        <a:lstStyle/>
        <a:p>
          <a:r>
            <a:rPr lang="en-NZ" sz="1600" dirty="0"/>
            <a:t>Drivers Licence</a:t>
          </a:r>
        </a:p>
      </dgm:t>
    </dgm:pt>
    <dgm:pt modelId="{BE159DE0-B35E-944A-97AA-D4D5655765A3}" type="parTrans" cxnId="{C13A434C-B468-884A-BA20-457EE63FF626}">
      <dgm:prSet/>
      <dgm:spPr/>
      <dgm:t>
        <a:bodyPr/>
        <a:lstStyle/>
        <a:p>
          <a:endParaRPr lang="en-GB"/>
        </a:p>
      </dgm:t>
    </dgm:pt>
    <dgm:pt modelId="{FE5E8211-D5E9-2B43-8578-2F722158592A}" type="sibTrans" cxnId="{C13A434C-B468-884A-BA20-457EE63FF626}">
      <dgm:prSet/>
      <dgm:spPr/>
      <dgm:t>
        <a:bodyPr/>
        <a:lstStyle/>
        <a:p>
          <a:endParaRPr lang="en-GB"/>
        </a:p>
      </dgm:t>
    </dgm:pt>
    <dgm:pt modelId="{1825E330-65A4-EE4D-AEFB-33CF6FD5E01D}">
      <dgm:prSet custT="1"/>
      <dgm:spPr/>
      <dgm:t>
        <a:bodyPr/>
        <a:lstStyle/>
        <a:p>
          <a:r>
            <a:rPr lang="en-NZ" sz="1600" dirty="0"/>
            <a:t>Forklift Licence</a:t>
          </a:r>
        </a:p>
      </dgm:t>
    </dgm:pt>
    <dgm:pt modelId="{1DDF9BE6-E204-4342-8075-724C1D00B022}" type="parTrans" cxnId="{23732EEC-47B3-7241-8BCC-536E9FB22F6D}">
      <dgm:prSet/>
      <dgm:spPr/>
      <dgm:t>
        <a:bodyPr/>
        <a:lstStyle/>
        <a:p>
          <a:endParaRPr lang="en-GB"/>
        </a:p>
      </dgm:t>
    </dgm:pt>
    <dgm:pt modelId="{B771C580-3973-594D-8F35-9ED6063C65FB}" type="sibTrans" cxnId="{23732EEC-47B3-7241-8BCC-536E9FB22F6D}">
      <dgm:prSet/>
      <dgm:spPr/>
      <dgm:t>
        <a:bodyPr/>
        <a:lstStyle/>
        <a:p>
          <a:endParaRPr lang="en-GB"/>
        </a:p>
      </dgm:t>
    </dgm:pt>
    <dgm:pt modelId="{7A8DFFB1-2099-4D4C-8104-CCD258BEC1DB}">
      <dgm:prSet custT="1"/>
      <dgm:spPr/>
      <dgm:t>
        <a:bodyPr/>
        <a:lstStyle/>
        <a:p>
          <a:r>
            <a:rPr lang="en-NZ" sz="1600" dirty="0"/>
            <a:t>Life Skills Courses</a:t>
          </a:r>
        </a:p>
      </dgm:t>
    </dgm:pt>
    <dgm:pt modelId="{7E2F9F3B-69A1-8E4D-81FA-99FDF4FF4BC4}" type="parTrans" cxnId="{A27BCB16-93F2-D144-9376-FA690EB2AF73}">
      <dgm:prSet/>
      <dgm:spPr/>
      <dgm:t>
        <a:bodyPr/>
        <a:lstStyle/>
        <a:p>
          <a:endParaRPr lang="en-GB"/>
        </a:p>
      </dgm:t>
    </dgm:pt>
    <dgm:pt modelId="{3CAD3AC3-EE89-C943-8002-7EF4494A17DD}" type="sibTrans" cxnId="{A27BCB16-93F2-D144-9376-FA690EB2AF73}">
      <dgm:prSet/>
      <dgm:spPr/>
      <dgm:t>
        <a:bodyPr/>
        <a:lstStyle/>
        <a:p>
          <a:endParaRPr lang="en-GB"/>
        </a:p>
      </dgm:t>
    </dgm:pt>
    <dgm:pt modelId="{393B6654-FB31-6B4F-A851-38F99BBAF360}">
      <dgm:prSet custT="1"/>
      <dgm:spPr/>
      <dgm:t>
        <a:bodyPr/>
        <a:lstStyle/>
        <a:p>
          <a:r>
            <a:rPr lang="en-NZ" sz="1600" dirty="0"/>
            <a:t>Student Transport training so they are independent post school.</a:t>
          </a:r>
        </a:p>
      </dgm:t>
    </dgm:pt>
    <dgm:pt modelId="{22C8E383-08C0-3347-AB73-4FD023530A7E}" type="parTrans" cxnId="{218B5596-6966-B142-A1BE-150EFA801E7E}">
      <dgm:prSet/>
      <dgm:spPr/>
      <dgm:t>
        <a:bodyPr/>
        <a:lstStyle/>
        <a:p>
          <a:endParaRPr lang="en-GB"/>
        </a:p>
      </dgm:t>
    </dgm:pt>
    <dgm:pt modelId="{DFD44864-F019-4D43-A04B-11F7007AB9B9}" type="sibTrans" cxnId="{218B5596-6966-B142-A1BE-150EFA801E7E}">
      <dgm:prSet/>
      <dgm:spPr/>
      <dgm:t>
        <a:bodyPr/>
        <a:lstStyle/>
        <a:p>
          <a:endParaRPr lang="en-GB"/>
        </a:p>
      </dgm:t>
    </dgm:pt>
    <dgm:pt modelId="{60397D9B-FA81-6A4F-92DD-D322CA65C411}">
      <dgm:prSet custT="1"/>
      <dgm:spPr/>
      <dgm:t>
        <a:bodyPr/>
        <a:lstStyle/>
        <a:p>
          <a:r>
            <a:rPr lang="en-NZ" sz="1600" dirty="0"/>
            <a:t>Engaging in work experience placements.</a:t>
          </a:r>
        </a:p>
      </dgm:t>
    </dgm:pt>
    <dgm:pt modelId="{97896087-6CEB-EB4F-974A-E2D5C0E1AE0E}" type="parTrans" cxnId="{B7DE3459-FF61-2D4E-87F8-73C256E002CD}">
      <dgm:prSet/>
      <dgm:spPr/>
      <dgm:t>
        <a:bodyPr/>
        <a:lstStyle/>
        <a:p>
          <a:endParaRPr lang="en-GB"/>
        </a:p>
      </dgm:t>
    </dgm:pt>
    <dgm:pt modelId="{12855E9D-F37F-F448-95E4-697FC643782B}" type="sibTrans" cxnId="{B7DE3459-FF61-2D4E-87F8-73C256E002CD}">
      <dgm:prSet/>
      <dgm:spPr/>
      <dgm:t>
        <a:bodyPr/>
        <a:lstStyle/>
        <a:p>
          <a:endParaRPr lang="en-GB"/>
        </a:p>
      </dgm:t>
    </dgm:pt>
    <dgm:pt modelId="{EB073B0B-90BE-A64A-BF81-FE0043012369}">
      <dgm:prSet custT="1"/>
      <dgm:spPr/>
      <dgm:t>
        <a:bodyPr/>
        <a:lstStyle/>
        <a:p>
          <a:r>
            <a:rPr lang="en-NZ" sz="1600" dirty="0"/>
            <a:t>Presentation at schools / organisations to talk about transition, What it is?  How does it work?  How we can help?</a:t>
          </a:r>
        </a:p>
      </dgm:t>
    </dgm:pt>
    <dgm:pt modelId="{8BD135B8-64BD-5848-9AB4-A2D638B3DBF5}" type="parTrans" cxnId="{13E49D51-8DB9-0D4F-8CA8-CB1A8E6F43CB}">
      <dgm:prSet/>
      <dgm:spPr/>
      <dgm:t>
        <a:bodyPr/>
        <a:lstStyle/>
        <a:p>
          <a:endParaRPr lang="en-GB"/>
        </a:p>
      </dgm:t>
    </dgm:pt>
    <dgm:pt modelId="{831AF838-2C5A-F242-B3E3-88B4658868B9}" type="sibTrans" cxnId="{13E49D51-8DB9-0D4F-8CA8-CB1A8E6F43CB}">
      <dgm:prSet/>
      <dgm:spPr/>
      <dgm:t>
        <a:bodyPr/>
        <a:lstStyle/>
        <a:p>
          <a:endParaRPr lang="en-GB"/>
        </a:p>
      </dgm:t>
    </dgm:pt>
    <dgm:pt modelId="{EC0B5E3A-2A26-6D4C-9BCB-DAD42ACAF420}">
      <dgm:prSet custT="1"/>
      <dgm:spPr/>
      <dgm:t>
        <a:bodyPr/>
        <a:lstStyle/>
        <a:p>
          <a:r>
            <a:rPr lang="en-NZ" sz="1600" dirty="0"/>
            <a:t>What does post school look like:</a:t>
          </a:r>
        </a:p>
      </dgm:t>
    </dgm:pt>
    <dgm:pt modelId="{665D2898-28D5-F247-9612-BCB05FE47F18}" type="parTrans" cxnId="{4D724C6D-21E4-6049-BE0B-78A3006E55B7}">
      <dgm:prSet/>
      <dgm:spPr/>
      <dgm:t>
        <a:bodyPr/>
        <a:lstStyle/>
        <a:p>
          <a:endParaRPr lang="en-GB"/>
        </a:p>
      </dgm:t>
    </dgm:pt>
    <dgm:pt modelId="{4116E815-5E7E-4043-9951-E8D801A1820D}" type="sibTrans" cxnId="{4D724C6D-21E4-6049-BE0B-78A3006E55B7}">
      <dgm:prSet/>
      <dgm:spPr/>
      <dgm:t>
        <a:bodyPr/>
        <a:lstStyle/>
        <a:p>
          <a:endParaRPr lang="en-GB"/>
        </a:p>
      </dgm:t>
    </dgm:pt>
    <dgm:pt modelId="{68061443-4E69-2C42-A729-C4B45486288B}">
      <dgm:prSet custT="1"/>
      <dgm:spPr/>
      <dgm:t>
        <a:bodyPr/>
        <a:lstStyle/>
        <a:p>
          <a:r>
            <a:rPr lang="en-NZ" sz="1600" dirty="0"/>
            <a:t>Social activities for the student</a:t>
          </a:r>
        </a:p>
      </dgm:t>
    </dgm:pt>
    <dgm:pt modelId="{8913EF5C-5615-2F47-B95B-A130F91043D1}" type="parTrans" cxnId="{481920D1-C28C-F64B-926B-0CAB3412804D}">
      <dgm:prSet/>
      <dgm:spPr/>
      <dgm:t>
        <a:bodyPr/>
        <a:lstStyle/>
        <a:p>
          <a:endParaRPr lang="en-GB"/>
        </a:p>
      </dgm:t>
    </dgm:pt>
    <dgm:pt modelId="{9F224B38-34B4-DF45-A209-608AFA7352D5}" type="sibTrans" cxnId="{481920D1-C28C-F64B-926B-0CAB3412804D}">
      <dgm:prSet/>
      <dgm:spPr/>
      <dgm:t>
        <a:bodyPr/>
        <a:lstStyle/>
        <a:p>
          <a:endParaRPr lang="en-GB"/>
        </a:p>
      </dgm:t>
    </dgm:pt>
    <dgm:pt modelId="{674B9B3F-9A91-9844-BCFF-A0CCECC0D1AA}">
      <dgm:prSet custT="1"/>
      <dgm:spPr/>
      <dgm:t>
        <a:bodyPr/>
        <a:lstStyle/>
        <a:p>
          <a:r>
            <a:rPr lang="en-NZ" sz="1600" dirty="0"/>
            <a:t>Sports and recreation</a:t>
          </a:r>
        </a:p>
      </dgm:t>
    </dgm:pt>
    <dgm:pt modelId="{1DC945FA-2120-7540-8AE9-B7D8D391E39E}" type="parTrans" cxnId="{ADEC364B-9174-A045-9DEB-BA16115917F0}">
      <dgm:prSet/>
      <dgm:spPr/>
      <dgm:t>
        <a:bodyPr/>
        <a:lstStyle/>
        <a:p>
          <a:endParaRPr lang="en-GB"/>
        </a:p>
      </dgm:t>
    </dgm:pt>
    <dgm:pt modelId="{B915BC60-BF43-B44E-88CC-FCB4C60B940F}" type="sibTrans" cxnId="{ADEC364B-9174-A045-9DEB-BA16115917F0}">
      <dgm:prSet/>
      <dgm:spPr/>
      <dgm:t>
        <a:bodyPr/>
        <a:lstStyle/>
        <a:p>
          <a:endParaRPr lang="en-GB"/>
        </a:p>
      </dgm:t>
    </dgm:pt>
    <dgm:pt modelId="{B2049AD2-AFC0-412E-BC77-50EDB1F0C29C}">
      <dgm:prSet custT="1"/>
      <dgm:spPr/>
      <dgm:t>
        <a:bodyPr/>
        <a:lstStyle/>
        <a:p>
          <a:r>
            <a:rPr lang="en-NZ" sz="1600" dirty="0"/>
            <a:t>Meeting with families to inform them about supports which are available when their child leaves school.  </a:t>
          </a:r>
        </a:p>
      </dgm:t>
    </dgm:pt>
    <dgm:pt modelId="{3DF62583-F439-43DA-BC8F-85048A371AF5}" type="parTrans" cxnId="{A8DFA45D-6EFE-455B-AD22-A7E057589872}">
      <dgm:prSet/>
      <dgm:spPr/>
    </dgm:pt>
    <dgm:pt modelId="{F618562C-A8AB-4410-9080-EF3F99A7CDDF}" type="sibTrans" cxnId="{A8DFA45D-6EFE-455B-AD22-A7E057589872}">
      <dgm:prSet/>
      <dgm:spPr/>
    </dgm:pt>
    <dgm:pt modelId="{26435784-7C6D-D845-989B-A20624DCED28}" type="pres">
      <dgm:prSet presAssocID="{0E3CF56F-4EA9-1442-A2F3-7AEB64D10313}" presName="Name0" presStyleCnt="0">
        <dgm:presLayoutVars>
          <dgm:dir/>
          <dgm:animLvl val="lvl"/>
          <dgm:resizeHandles val="exact"/>
        </dgm:presLayoutVars>
      </dgm:prSet>
      <dgm:spPr/>
      <dgm:t>
        <a:bodyPr/>
        <a:lstStyle/>
        <a:p>
          <a:endParaRPr lang="en-US"/>
        </a:p>
      </dgm:t>
    </dgm:pt>
    <dgm:pt modelId="{CF8ED913-11E9-2947-A9C8-88A4A1ED6D3D}" type="pres">
      <dgm:prSet presAssocID="{426D1BA4-BD71-624B-A548-13D6E58F9C43}" presName="linNode" presStyleCnt="0"/>
      <dgm:spPr/>
    </dgm:pt>
    <dgm:pt modelId="{0E689896-66BE-774A-B200-5F2E5285D9E3}" type="pres">
      <dgm:prSet presAssocID="{426D1BA4-BD71-624B-A548-13D6E58F9C43}" presName="parentText" presStyleLbl="node1" presStyleIdx="0" presStyleCnt="1" custScaleX="45080" custScaleY="65139">
        <dgm:presLayoutVars>
          <dgm:chMax val="1"/>
          <dgm:bulletEnabled val="1"/>
        </dgm:presLayoutVars>
      </dgm:prSet>
      <dgm:spPr/>
      <dgm:t>
        <a:bodyPr/>
        <a:lstStyle/>
        <a:p>
          <a:endParaRPr lang="en-US"/>
        </a:p>
      </dgm:t>
    </dgm:pt>
    <dgm:pt modelId="{5A20E869-01F4-A447-BA0D-7351E24D2C80}" type="pres">
      <dgm:prSet presAssocID="{426D1BA4-BD71-624B-A548-13D6E58F9C43}" presName="descendantText" presStyleLbl="alignAccFollowNode1" presStyleIdx="0" presStyleCnt="1" custScaleX="131020" custScaleY="110571">
        <dgm:presLayoutVars>
          <dgm:bulletEnabled val="1"/>
        </dgm:presLayoutVars>
      </dgm:prSet>
      <dgm:spPr/>
      <dgm:t>
        <a:bodyPr/>
        <a:lstStyle/>
        <a:p>
          <a:endParaRPr lang="en-US"/>
        </a:p>
      </dgm:t>
    </dgm:pt>
  </dgm:ptLst>
  <dgm:cxnLst>
    <dgm:cxn modelId="{B7DE3459-FF61-2D4E-87F8-73C256E002CD}" srcId="{426D1BA4-BD71-624B-A548-13D6E58F9C43}" destId="{60397D9B-FA81-6A4F-92DD-D322CA65C411}" srcOrd="7" destOrd="0" parTransId="{97896087-6CEB-EB4F-974A-E2D5C0E1AE0E}" sibTransId="{12855E9D-F37F-F448-95E4-697FC643782B}"/>
    <dgm:cxn modelId="{C13A434C-B468-884A-BA20-457EE63FF626}" srcId="{CE1FB171-FE3C-F44C-8E9D-DD43CB4870E5}" destId="{1F822AA5-6F94-2E47-8C9F-01849AD610E3}" srcOrd="0" destOrd="0" parTransId="{BE159DE0-B35E-944A-97AA-D4D5655765A3}" sibTransId="{FE5E8211-D5E9-2B43-8578-2F722158592A}"/>
    <dgm:cxn modelId="{62F1012D-D062-3446-A610-F7896B2844DE}" type="presOf" srcId="{1BD9191B-7BE5-0648-B196-13FE2BD4ECAE}" destId="{5A20E869-01F4-A447-BA0D-7351E24D2C80}" srcOrd="0" destOrd="2" presId="urn:microsoft.com/office/officeart/2005/8/layout/vList5"/>
    <dgm:cxn modelId="{4A5D4A7B-3518-8D4D-8EC4-9BF674C86772}" srcId="{0E3CF56F-4EA9-1442-A2F3-7AEB64D10313}" destId="{426D1BA4-BD71-624B-A548-13D6E58F9C43}" srcOrd="0" destOrd="0" parTransId="{24B624C3-CB93-024B-B1F9-4D6991736848}" sibTransId="{C802768D-9120-AD41-886D-EA5B5DA15805}"/>
    <dgm:cxn modelId="{B78FA62B-5B63-B242-A17F-8747F7DDC913}" srcId="{426D1BA4-BD71-624B-A548-13D6E58F9C43}" destId="{3599B6E2-D9A5-9445-A491-B6BE178E88DD}" srcOrd="1" destOrd="0" parTransId="{C73E48D5-9B05-C149-9F54-856106BE220C}" sibTransId="{1D9A523B-ED0F-7146-952A-01E0DE6FD09E}"/>
    <dgm:cxn modelId="{2FA15496-364D-E44A-9B5F-04BEAE84BF2B}" type="presOf" srcId="{674B9B3F-9A91-9844-BCFF-A0CCECC0D1AA}" destId="{5A20E869-01F4-A447-BA0D-7351E24D2C80}" srcOrd="0" destOrd="14" presId="urn:microsoft.com/office/officeart/2005/8/layout/vList5"/>
    <dgm:cxn modelId="{FB2E74D4-AB8F-6145-97E2-7881BBACF812}" type="presOf" srcId="{CE1FB171-FE3C-F44C-8E9D-DD43CB4870E5}" destId="{5A20E869-01F4-A447-BA0D-7351E24D2C80}" srcOrd="0" destOrd="5" presId="urn:microsoft.com/office/officeart/2005/8/layout/vList5"/>
    <dgm:cxn modelId="{D70D3F46-E289-E040-9E3D-39BF5904984D}" srcId="{426D1BA4-BD71-624B-A548-13D6E58F9C43}" destId="{20D7A5B4-DFD6-6C49-B890-8FA8BABA0323}" srcOrd="0" destOrd="0" parTransId="{B302C6F5-EC6B-D94C-B019-26DA53F86249}" sibTransId="{70C2A2BC-14B3-7E4F-9CCD-C171E039C157}"/>
    <dgm:cxn modelId="{17A462BF-2F51-CD42-9C8C-426AC9F6F588}" type="presOf" srcId="{1825E330-65A4-EE4D-AEFB-33CF6FD5E01D}" destId="{5A20E869-01F4-A447-BA0D-7351E24D2C80}" srcOrd="0" destOrd="7" presId="urn:microsoft.com/office/officeart/2005/8/layout/vList5"/>
    <dgm:cxn modelId="{4D724C6D-21E4-6049-BE0B-78A3006E55B7}" srcId="{426D1BA4-BD71-624B-A548-13D6E58F9C43}" destId="{EC0B5E3A-2A26-6D4C-9BCB-DAD42ACAF420}" srcOrd="9" destOrd="0" parTransId="{665D2898-28D5-F247-9612-BCB05FE47F18}" sibTransId="{4116E815-5E7E-4043-9951-E8D801A1820D}"/>
    <dgm:cxn modelId="{ADEC364B-9174-A045-9DEB-BA16115917F0}" srcId="{EC0B5E3A-2A26-6D4C-9BCB-DAD42ACAF420}" destId="{674B9B3F-9A91-9844-BCFF-A0CCECC0D1AA}" srcOrd="1" destOrd="0" parTransId="{1DC945FA-2120-7540-8AE9-B7D8D391E39E}" sibTransId="{B915BC60-BF43-B44E-88CC-FCB4C60B940F}"/>
    <dgm:cxn modelId="{AF3AA8E5-B16B-8B4A-9C98-D95479F52946}" type="presOf" srcId="{0E3CF56F-4EA9-1442-A2F3-7AEB64D10313}" destId="{26435784-7C6D-D845-989B-A20624DCED28}" srcOrd="0" destOrd="0" presId="urn:microsoft.com/office/officeart/2005/8/layout/vList5"/>
    <dgm:cxn modelId="{481920D1-C28C-F64B-926B-0CAB3412804D}" srcId="{EC0B5E3A-2A26-6D4C-9BCB-DAD42ACAF420}" destId="{68061443-4E69-2C42-A729-C4B45486288B}" srcOrd="0" destOrd="0" parTransId="{8913EF5C-5615-2F47-B95B-A130F91043D1}" sibTransId="{9F224B38-34B4-DF45-A209-608AFA7352D5}"/>
    <dgm:cxn modelId="{5DBB5CB6-03EE-D548-9D64-36C18132B0F8}" type="presOf" srcId="{EC0B5E3A-2A26-6D4C-9BCB-DAD42ACAF420}" destId="{5A20E869-01F4-A447-BA0D-7351E24D2C80}" srcOrd="0" destOrd="12" presId="urn:microsoft.com/office/officeart/2005/8/layout/vList5"/>
    <dgm:cxn modelId="{C2932C8D-A13B-46AC-91BC-BD369B529176}" type="presOf" srcId="{B2049AD2-AFC0-412E-BC77-50EDB1F0C29C}" destId="{5A20E869-01F4-A447-BA0D-7351E24D2C80}" srcOrd="0" destOrd="4" presId="urn:microsoft.com/office/officeart/2005/8/layout/vList5"/>
    <dgm:cxn modelId="{E1D5019D-CFFC-214A-9D78-13792E96B1CA}" type="presOf" srcId="{EB073B0B-90BE-A64A-BF81-FE0043012369}" destId="{5A20E869-01F4-A447-BA0D-7351E24D2C80}" srcOrd="0" destOrd="11" presId="urn:microsoft.com/office/officeart/2005/8/layout/vList5"/>
    <dgm:cxn modelId="{BD11C58D-4D1B-964F-91CD-B0329E6F7887}" type="presOf" srcId="{1F822AA5-6F94-2E47-8C9F-01849AD610E3}" destId="{5A20E869-01F4-A447-BA0D-7351E24D2C80}" srcOrd="0" destOrd="6" presId="urn:microsoft.com/office/officeart/2005/8/layout/vList5"/>
    <dgm:cxn modelId="{1357345E-0C95-5D40-A3E4-45058DBD847A}" type="presOf" srcId="{20D7A5B4-DFD6-6C49-B890-8FA8BABA0323}" destId="{5A20E869-01F4-A447-BA0D-7351E24D2C80}" srcOrd="0" destOrd="0" presId="urn:microsoft.com/office/officeart/2005/8/layout/vList5"/>
    <dgm:cxn modelId="{A27BCB16-93F2-D144-9376-FA690EB2AF73}" srcId="{CE1FB171-FE3C-F44C-8E9D-DD43CB4870E5}" destId="{7A8DFFB1-2099-4D4C-8104-CCD258BEC1DB}" srcOrd="2" destOrd="0" parTransId="{7E2F9F3B-69A1-8E4D-81FA-99FDF4FF4BC4}" sibTransId="{3CAD3AC3-EE89-C943-8002-7EF4494A17DD}"/>
    <dgm:cxn modelId="{64DDDFE2-62E4-944E-9D94-8B1BE0886115}" srcId="{426D1BA4-BD71-624B-A548-13D6E58F9C43}" destId="{CE1FB171-FE3C-F44C-8E9D-DD43CB4870E5}" srcOrd="5" destOrd="0" parTransId="{8DE55F19-E262-0945-99D3-4E0DDBB99A70}" sibTransId="{49E370E0-8221-A84A-8A92-FEC16346636B}"/>
    <dgm:cxn modelId="{1D497958-6F80-DE4F-B922-C3536C750809}" type="presOf" srcId="{6A076358-C467-3C48-8162-9E63DC295FCD}" destId="{5A20E869-01F4-A447-BA0D-7351E24D2C80}" srcOrd="0" destOrd="3" presId="urn:microsoft.com/office/officeart/2005/8/layout/vList5"/>
    <dgm:cxn modelId="{C8159671-28D6-3C40-BAE2-512647B32C47}" srcId="{426D1BA4-BD71-624B-A548-13D6E58F9C43}" destId="{6A076358-C467-3C48-8162-9E63DC295FCD}" srcOrd="3" destOrd="0" parTransId="{A462907D-9FB5-8746-AC47-2E24D841DCBC}" sibTransId="{0C2F36F0-B113-4746-90F9-557BE9924217}"/>
    <dgm:cxn modelId="{91977791-323E-C249-88DD-79B624AED833}" type="presOf" srcId="{7A8DFFB1-2099-4D4C-8104-CCD258BEC1DB}" destId="{5A20E869-01F4-A447-BA0D-7351E24D2C80}" srcOrd="0" destOrd="8" presId="urn:microsoft.com/office/officeart/2005/8/layout/vList5"/>
    <dgm:cxn modelId="{0A40A094-CD58-1F46-A980-AE62A14DF1F2}" type="presOf" srcId="{68061443-4E69-2C42-A729-C4B45486288B}" destId="{5A20E869-01F4-A447-BA0D-7351E24D2C80}" srcOrd="0" destOrd="13" presId="urn:microsoft.com/office/officeart/2005/8/layout/vList5"/>
    <dgm:cxn modelId="{9A2C37E0-511E-8547-9390-E533692540B9}" type="presOf" srcId="{426D1BA4-BD71-624B-A548-13D6E58F9C43}" destId="{0E689896-66BE-774A-B200-5F2E5285D9E3}" srcOrd="0" destOrd="0" presId="urn:microsoft.com/office/officeart/2005/8/layout/vList5"/>
    <dgm:cxn modelId="{A8DFA45D-6EFE-455B-AD22-A7E057589872}" srcId="{426D1BA4-BD71-624B-A548-13D6E58F9C43}" destId="{B2049AD2-AFC0-412E-BC77-50EDB1F0C29C}" srcOrd="4" destOrd="0" parTransId="{3DF62583-F439-43DA-BC8F-85048A371AF5}" sibTransId="{F618562C-A8AB-4410-9080-EF3F99A7CDDF}"/>
    <dgm:cxn modelId="{30E0DC3E-8AD3-ED4A-B166-AECA69556EC9}" type="presOf" srcId="{3599B6E2-D9A5-9445-A491-B6BE178E88DD}" destId="{5A20E869-01F4-A447-BA0D-7351E24D2C80}" srcOrd="0" destOrd="1" presId="urn:microsoft.com/office/officeart/2005/8/layout/vList5"/>
    <dgm:cxn modelId="{218B5596-6966-B142-A1BE-150EFA801E7E}" srcId="{426D1BA4-BD71-624B-A548-13D6E58F9C43}" destId="{393B6654-FB31-6B4F-A851-38F99BBAF360}" srcOrd="6" destOrd="0" parTransId="{22C8E383-08C0-3347-AB73-4FD023530A7E}" sibTransId="{DFD44864-F019-4D43-A04B-11F7007AB9B9}"/>
    <dgm:cxn modelId="{8D520C3A-86A9-D64E-926D-AB5D3BF7DD70}" type="presOf" srcId="{60397D9B-FA81-6A4F-92DD-D322CA65C411}" destId="{5A20E869-01F4-A447-BA0D-7351E24D2C80}" srcOrd="0" destOrd="10" presId="urn:microsoft.com/office/officeart/2005/8/layout/vList5"/>
    <dgm:cxn modelId="{13E49D51-8DB9-0D4F-8CA8-CB1A8E6F43CB}" srcId="{426D1BA4-BD71-624B-A548-13D6E58F9C43}" destId="{EB073B0B-90BE-A64A-BF81-FE0043012369}" srcOrd="8" destOrd="0" parTransId="{8BD135B8-64BD-5848-9AB4-A2D638B3DBF5}" sibTransId="{831AF838-2C5A-F242-B3E3-88B4658868B9}"/>
    <dgm:cxn modelId="{23732EEC-47B3-7241-8BCC-536E9FB22F6D}" srcId="{CE1FB171-FE3C-F44C-8E9D-DD43CB4870E5}" destId="{1825E330-65A4-EE4D-AEFB-33CF6FD5E01D}" srcOrd="1" destOrd="0" parTransId="{1DDF9BE6-E204-4342-8075-724C1D00B022}" sibTransId="{B771C580-3973-594D-8F35-9ED6063C65FB}"/>
    <dgm:cxn modelId="{253BA2AC-965E-B344-BBD0-2F6B3A723658}" srcId="{426D1BA4-BD71-624B-A548-13D6E58F9C43}" destId="{1BD9191B-7BE5-0648-B196-13FE2BD4ECAE}" srcOrd="2" destOrd="0" parTransId="{DB931E82-7A46-154B-82BC-F1E896B1A59A}" sibTransId="{6CB70277-8AC1-6046-9FC9-592B003F1E64}"/>
    <dgm:cxn modelId="{65CB47A0-7EEA-7942-9901-54E0797B602D}" type="presOf" srcId="{393B6654-FB31-6B4F-A851-38F99BBAF360}" destId="{5A20E869-01F4-A447-BA0D-7351E24D2C80}" srcOrd="0" destOrd="9" presId="urn:microsoft.com/office/officeart/2005/8/layout/vList5"/>
    <dgm:cxn modelId="{80F7181C-9BE3-EC45-ADCC-E4E0F45EDA72}" type="presParOf" srcId="{26435784-7C6D-D845-989B-A20624DCED28}" destId="{CF8ED913-11E9-2947-A9C8-88A4A1ED6D3D}" srcOrd="0" destOrd="0" presId="urn:microsoft.com/office/officeart/2005/8/layout/vList5"/>
    <dgm:cxn modelId="{85BE29F7-92C3-1B41-99D5-2D9936778847}" type="presParOf" srcId="{CF8ED913-11E9-2947-A9C8-88A4A1ED6D3D}" destId="{0E689896-66BE-774A-B200-5F2E5285D9E3}" srcOrd="0" destOrd="0" presId="urn:microsoft.com/office/officeart/2005/8/layout/vList5"/>
    <dgm:cxn modelId="{C2492902-92AE-864F-8B16-117E1BCC3FDE}" type="presParOf" srcId="{CF8ED913-11E9-2947-A9C8-88A4A1ED6D3D}" destId="{5A20E869-01F4-A447-BA0D-7351E24D2C8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DB7091-E458-43B2-AE71-E5A82B5E3A2B}" type="doc">
      <dgm:prSet loTypeId="urn:microsoft.com/office/officeart/2005/8/layout/venn3" loCatId="relationship" qsTypeId="urn:microsoft.com/office/officeart/2005/8/quickstyle/simple1" qsCatId="simple" csTypeId="urn:microsoft.com/office/officeart/2005/8/colors/accent1_2" csCatId="accent1"/>
      <dgm:spPr/>
      <dgm:t>
        <a:bodyPr/>
        <a:lstStyle/>
        <a:p>
          <a:endParaRPr lang="en-NZ"/>
        </a:p>
      </dgm:t>
    </dgm:pt>
    <dgm:pt modelId="{29F70211-5D58-418F-9121-3FD8FF3FFC3B}">
      <dgm:prSet/>
      <dgm:spPr/>
      <dgm:t>
        <a:bodyPr/>
        <a:lstStyle/>
        <a:p>
          <a:r>
            <a:rPr lang="en-NZ" b="1"/>
            <a:t>Good listener</a:t>
          </a:r>
        </a:p>
      </dgm:t>
    </dgm:pt>
    <dgm:pt modelId="{78A456F5-8A9C-4047-AAE4-13B3492C0C90}" type="parTrans" cxnId="{0EB8DA29-059F-4E2A-BFB4-339AAA703AD7}">
      <dgm:prSet/>
      <dgm:spPr/>
      <dgm:t>
        <a:bodyPr/>
        <a:lstStyle/>
        <a:p>
          <a:endParaRPr lang="en-NZ"/>
        </a:p>
      </dgm:t>
    </dgm:pt>
    <dgm:pt modelId="{AA39E7C5-B46B-4A33-B70B-2E8E71227D35}" type="sibTrans" cxnId="{0EB8DA29-059F-4E2A-BFB4-339AAA703AD7}">
      <dgm:prSet/>
      <dgm:spPr/>
      <dgm:t>
        <a:bodyPr/>
        <a:lstStyle/>
        <a:p>
          <a:endParaRPr lang="en-NZ"/>
        </a:p>
      </dgm:t>
    </dgm:pt>
    <dgm:pt modelId="{8256E969-BD09-400D-9355-BEA44C334AC7}">
      <dgm:prSet/>
      <dgm:spPr/>
      <dgm:t>
        <a:bodyPr/>
        <a:lstStyle/>
        <a:p>
          <a:r>
            <a:rPr lang="en-NZ" b="1"/>
            <a:t>Observation</a:t>
          </a:r>
        </a:p>
      </dgm:t>
    </dgm:pt>
    <dgm:pt modelId="{59857623-8FA2-4369-9101-FAF503BF29EF}" type="parTrans" cxnId="{97283B81-33D0-460C-A9C4-800F4EA5D755}">
      <dgm:prSet/>
      <dgm:spPr/>
      <dgm:t>
        <a:bodyPr/>
        <a:lstStyle/>
        <a:p>
          <a:endParaRPr lang="en-NZ"/>
        </a:p>
      </dgm:t>
    </dgm:pt>
    <dgm:pt modelId="{C89C5F72-9C02-4007-A4EA-9A77B2E0151A}" type="sibTrans" cxnId="{97283B81-33D0-460C-A9C4-800F4EA5D755}">
      <dgm:prSet/>
      <dgm:spPr/>
      <dgm:t>
        <a:bodyPr/>
        <a:lstStyle/>
        <a:p>
          <a:endParaRPr lang="en-NZ"/>
        </a:p>
      </dgm:t>
    </dgm:pt>
    <dgm:pt modelId="{AAEA4C4C-6F21-4574-88A1-5C59B28884D9}">
      <dgm:prSet/>
      <dgm:spPr/>
      <dgm:t>
        <a:bodyPr/>
        <a:lstStyle/>
        <a:p>
          <a:r>
            <a:rPr lang="en-NZ" b="1" dirty="0"/>
            <a:t>Have patience and understanding</a:t>
          </a:r>
        </a:p>
      </dgm:t>
    </dgm:pt>
    <dgm:pt modelId="{EF134016-577F-464C-AB71-4B4D42B6AA1B}" type="parTrans" cxnId="{8FACDBF4-DDE2-443F-830D-35DFBA7EB155}">
      <dgm:prSet/>
      <dgm:spPr/>
      <dgm:t>
        <a:bodyPr/>
        <a:lstStyle/>
        <a:p>
          <a:endParaRPr lang="en-NZ"/>
        </a:p>
      </dgm:t>
    </dgm:pt>
    <dgm:pt modelId="{5F1F4DF6-22FA-4BAD-8C15-FBA705CBF804}" type="sibTrans" cxnId="{8FACDBF4-DDE2-443F-830D-35DFBA7EB155}">
      <dgm:prSet/>
      <dgm:spPr/>
      <dgm:t>
        <a:bodyPr/>
        <a:lstStyle/>
        <a:p>
          <a:endParaRPr lang="en-NZ"/>
        </a:p>
      </dgm:t>
    </dgm:pt>
    <dgm:pt modelId="{23C595F9-EB36-4276-A9D5-092F8B2C97D9}">
      <dgm:prSet/>
      <dgm:spPr/>
      <dgm:t>
        <a:bodyPr/>
        <a:lstStyle/>
        <a:p>
          <a:r>
            <a:rPr lang="en-NZ" b="1"/>
            <a:t>Walk alongside family and person</a:t>
          </a:r>
        </a:p>
      </dgm:t>
    </dgm:pt>
    <dgm:pt modelId="{9B96FF10-0B1B-45FB-8691-F78196ED767D}" type="parTrans" cxnId="{32FD2772-2E80-4810-A885-E6710260F92C}">
      <dgm:prSet/>
      <dgm:spPr/>
      <dgm:t>
        <a:bodyPr/>
        <a:lstStyle/>
        <a:p>
          <a:endParaRPr lang="en-NZ"/>
        </a:p>
      </dgm:t>
    </dgm:pt>
    <dgm:pt modelId="{1C9F746E-136C-41E2-AC47-963355CF3820}" type="sibTrans" cxnId="{32FD2772-2E80-4810-A885-E6710260F92C}">
      <dgm:prSet/>
      <dgm:spPr/>
      <dgm:t>
        <a:bodyPr/>
        <a:lstStyle/>
        <a:p>
          <a:endParaRPr lang="en-NZ"/>
        </a:p>
      </dgm:t>
    </dgm:pt>
    <dgm:pt modelId="{4D6C9E1E-917B-4FE2-BC5C-DD7990A89BE3}">
      <dgm:prSet/>
      <dgm:spPr/>
      <dgm:t>
        <a:bodyPr/>
        <a:lstStyle/>
        <a:p>
          <a:r>
            <a:rPr lang="en-NZ" b="1"/>
            <a:t>Problem solving</a:t>
          </a:r>
        </a:p>
      </dgm:t>
    </dgm:pt>
    <dgm:pt modelId="{3B233D7F-B870-473D-8870-DD853F3293E5}" type="parTrans" cxnId="{7B8CFA95-B8AE-438B-A6B1-9A69A5015434}">
      <dgm:prSet/>
      <dgm:spPr/>
      <dgm:t>
        <a:bodyPr/>
        <a:lstStyle/>
        <a:p>
          <a:endParaRPr lang="en-NZ"/>
        </a:p>
      </dgm:t>
    </dgm:pt>
    <dgm:pt modelId="{82155A62-82C5-4424-8E48-F7A8587B8EEE}" type="sibTrans" cxnId="{7B8CFA95-B8AE-438B-A6B1-9A69A5015434}">
      <dgm:prSet/>
      <dgm:spPr/>
      <dgm:t>
        <a:bodyPr/>
        <a:lstStyle/>
        <a:p>
          <a:endParaRPr lang="en-NZ"/>
        </a:p>
      </dgm:t>
    </dgm:pt>
    <dgm:pt modelId="{349BF9A9-B021-4E53-8B8F-8A2D018C1A6E}">
      <dgm:prSet/>
      <dgm:spPr/>
      <dgm:t>
        <a:bodyPr/>
        <a:lstStyle/>
        <a:p>
          <a:r>
            <a:rPr lang="en-NZ" b="1"/>
            <a:t>Non-judgmental</a:t>
          </a:r>
        </a:p>
      </dgm:t>
    </dgm:pt>
    <dgm:pt modelId="{BFBAA688-7A43-4B92-8566-89C236D80CF8}" type="parTrans" cxnId="{9936294F-867A-4ABC-9DAF-B77A2DC06254}">
      <dgm:prSet/>
      <dgm:spPr/>
      <dgm:t>
        <a:bodyPr/>
        <a:lstStyle/>
        <a:p>
          <a:endParaRPr lang="en-NZ"/>
        </a:p>
      </dgm:t>
    </dgm:pt>
    <dgm:pt modelId="{F80D6A0F-D8F9-4525-B708-6FE501DE5745}" type="sibTrans" cxnId="{9936294F-867A-4ABC-9DAF-B77A2DC06254}">
      <dgm:prSet/>
      <dgm:spPr/>
      <dgm:t>
        <a:bodyPr/>
        <a:lstStyle/>
        <a:p>
          <a:endParaRPr lang="en-NZ"/>
        </a:p>
      </dgm:t>
    </dgm:pt>
    <dgm:pt modelId="{29CC8110-8DAD-4908-9806-6A235637FA93}">
      <dgm:prSet/>
      <dgm:spPr/>
      <dgm:t>
        <a:bodyPr/>
        <a:lstStyle/>
        <a:p>
          <a:r>
            <a:rPr lang="en-NZ" b="1"/>
            <a:t>Empathy</a:t>
          </a:r>
        </a:p>
      </dgm:t>
    </dgm:pt>
    <dgm:pt modelId="{8013810E-7A45-4BDE-96B9-460541DB69DE}" type="parTrans" cxnId="{392A6E44-4385-41E3-B842-39AE937B7E4B}">
      <dgm:prSet/>
      <dgm:spPr/>
      <dgm:t>
        <a:bodyPr/>
        <a:lstStyle/>
        <a:p>
          <a:endParaRPr lang="en-NZ"/>
        </a:p>
      </dgm:t>
    </dgm:pt>
    <dgm:pt modelId="{7EFCC3B8-9D8A-4F28-BEA2-9CC61EAFC415}" type="sibTrans" cxnId="{392A6E44-4385-41E3-B842-39AE937B7E4B}">
      <dgm:prSet/>
      <dgm:spPr/>
      <dgm:t>
        <a:bodyPr/>
        <a:lstStyle/>
        <a:p>
          <a:endParaRPr lang="en-NZ"/>
        </a:p>
      </dgm:t>
    </dgm:pt>
    <dgm:pt modelId="{2CC7BCDC-E30E-44B5-93F5-83406782FD73}">
      <dgm:prSet/>
      <dgm:spPr/>
      <dgm:t>
        <a:bodyPr/>
        <a:lstStyle/>
        <a:p>
          <a:r>
            <a:rPr lang="en-NZ" b="1"/>
            <a:t>Positive attitude</a:t>
          </a:r>
        </a:p>
      </dgm:t>
    </dgm:pt>
    <dgm:pt modelId="{8072EEB8-3272-4CE0-A435-215D82BE5D6B}" type="parTrans" cxnId="{9DBC602C-C896-41BF-909D-D20C71549255}">
      <dgm:prSet/>
      <dgm:spPr/>
      <dgm:t>
        <a:bodyPr/>
        <a:lstStyle/>
        <a:p>
          <a:endParaRPr lang="en-NZ"/>
        </a:p>
      </dgm:t>
    </dgm:pt>
    <dgm:pt modelId="{23029725-2206-4904-BE14-3C5A71178C01}" type="sibTrans" cxnId="{9DBC602C-C896-41BF-909D-D20C71549255}">
      <dgm:prSet/>
      <dgm:spPr/>
      <dgm:t>
        <a:bodyPr/>
        <a:lstStyle/>
        <a:p>
          <a:endParaRPr lang="en-NZ"/>
        </a:p>
      </dgm:t>
    </dgm:pt>
    <dgm:pt modelId="{57110C0F-2182-4793-BBDC-4E50EC47BCB0}" type="pres">
      <dgm:prSet presAssocID="{EFDB7091-E458-43B2-AE71-E5A82B5E3A2B}" presName="Name0" presStyleCnt="0">
        <dgm:presLayoutVars>
          <dgm:dir/>
          <dgm:resizeHandles val="exact"/>
        </dgm:presLayoutVars>
      </dgm:prSet>
      <dgm:spPr/>
      <dgm:t>
        <a:bodyPr/>
        <a:lstStyle/>
        <a:p>
          <a:endParaRPr lang="en-US"/>
        </a:p>
      </dgm:t>
    </dgm:pt>
    <dgm:pt modelId="{1B70D14C-774E-4D3F-B99D-E9C39CE22450}" type="pres">
      <dgm:prSet presAssocID="{29F70211-5D58-418F-9121-3FD8FF3FFC3B}" presName="Name5" presStyleLbl="vennNode1" presStyleIdx="0" presStyleCnt="8">
        <dgm:presLayoutVars>
          <dgm:bulletEnabled val="1"/>
        </dgm:presLayoutVars>
      </dgm:prSet>
      <dgm:spPr/>
      <dgm:t>
        <a:bodyPr/>
        <a:lstStyle/>
        <a:p>
          <a:endParaRPr lang="en-US"/>
        </a:p>
      </dgm:t>
    </dgm:pt>
    <dgm:pt modelId="{A01F6615-FC23-4314-A6CF-0FB94657D806}" type="pres">
      <dgm:prSet presAssocID="{AA39E7C5-B46B-4A33-B70B-2E8E71227D35}" presName="space" presStyleCnt="0"/>
      <dgm:spPr/>
    </dgm:pt>
    <dgm:pt modelId="{FDE39516-AB7F-4B61-A296-035220448B0B}" type="pres">
      <dgm:prSet presAssocID="{8256E969-BD09-400D-9355-BEA44C334AC7}" presName="Name5" presStyleLbl="vennNode1" presStyleIdx="1" presStyleCnt="8">
        <dgm:presLayoutVars>
          <dgm:bulletEnabled val="1"/>
        </dgm:presLayoutVars>
      </dgm:prSet>
      <dgm:spPr/>
      <dgm:t>
        <a:bodyPr/>
        <a:lstStyle/>
        <a:p>
          <a:endParaRPr lang="en-US"/>
        </a:p>
      </dgm:t>
    </dgm:pt>
    <dgm:pt modelId="{0C709685-CD11-4E51-9F51-FC56FA738BE3}" type="pres">
      <dgm:prSet presAssocID="{C89C5F72-9C02-4007-A4EA-9A77B2E0151A}" presName="space" presStyleCnt="0"/>
      <dgm:spPr/>
    </dgm:pt>
    <dgm:pt modelId="{D6747D0A-F871-485C-B901-FB5D7B982BAE}" type="pres">
      <dgm:prSet presAssocID="{AAEA4C4C-6F21-4574-88A1-5C59B28884D9}" presName="Name5" presStyleLbl="vennNode1" presStyleIdx="2" presStyleCnt="8">
        <dgm:presLayoutVars>
          <dgm:bulletEnabled val="1"/>
        </dgm:presLayoutVars>
      </dgm:prSet>
      <dgm:spPr/>
      <dgm:t>
        <a:bodyPr/>
        <a:lstStyle/>
        <a:p>
          <a:endParaRPr lang="en-US"/>
        </a:p>
      </dgm:t>
    </dgm:pt>
    <dgm:pt modelId="{0D356685-0DC1-4028-A506-BE89C9EAFCCA}" type="pres">
      <dgm:prSet presAssocID="{5F1F4DF6-22FA-4BAD-8C15-FBA705CBF804}" presName="space" presStyleCnt="0"/>
      <dgm:spPr/>
    </dgm:pt>
    <dgm:pt modelId="{61EE6865-77E5-4CCB-9E3D-A9950CBCD7F9}" type="pres">
      <dgm:prSet presAssocID="{23C595F9-EB36-4276-A9D5-092F8B2C97D9}" presName="Name5" presStyleLbl="vennNode1" presStyleIdx="3" presStyleCnt="8" custLinFactNeighborX="-2811" custLinFactNeighborY="1327">
        <dgm:presLayoutVars>
          <dgm:bulletEnabled val="1"/>
        </dgm:presLayoutVars>
      </dgm:prSet>
      <dgm:spPr/>
      <dgm:t>
        <a:bodyPr/>
        <a:lstStyle/>
        <a:p>
          <a:endParaRPr lang="en-US"/>
        </a:p>
      </dgm:t>
    </dgm:pt>
    <dgm:pt modelId="{18ECE845-6BB5-4604-A054-F63358ECE2B0}" type="pres">
      <dgm:prSet presAssocID="{1C9F746E-136C-41E2-AC47-963355CF3820}" presName="space" presStyleCnt="0"/>
      <dgm:spPr/>
    </dgm:pt>
    <dgm:pt modelId="{ACED04CC-78DD-4EF5-AF6E-DAD4FECC1EA9}" type="pres">
      <dgm:prSet presAssocID="{4D6C9E1E-917B-4FE2-BC5C-DD7990A89BE3}" presName="Name5" presStyleLbl="vennNode1" presStyleIdx="4" presStyleCnt="8">
        <dgm:presLayoutVars>
          <dgm:bulletEnabled val="1"/>
        </dgm:presLayoutVars>
      </dgm:prSet>
      <dgm:spPr/>
      <dgm:t>
        <a:bodyPr/>
        <a:lstStyle/>
        <a:p>
          <a:endParaRPr lang="en-US"/>
        </a:p>
      </dgm:t>
    </dgm:pt>
    <dgm:pt modelId="{B8C2FE18-4575-4F61-A9F4-5CC33050BA4F}" type="pres">
      <dgm:prSet presAssocID="{82155A62-82C5-4424-8E48-F7A8587B8EEE}" presName="space" presStyleCnt="0"/>
      <dgm:spPr/>
    </dgm:pt>
    <dgm:pt modelId="{3BF8953D-778E-4638-AA9C-85FA8EBF8701}" type="pres">
      <dgm:prSet presAssocID="{349BF9A9-B021-4E53-8B8F-8A2D018C1A6E}" presName="Name5" presStyleLbl="vennNode1" presStyleIdx="5" presStyleCnt="8" custLinFactNeighborX="5579" custLinFactNeighborY="-211">
        <dgm:presLayoutVars>
          <dgm:bulletEnabled val="1"/>
        </dgm:presLayoutVars>
      </dgm:prSet>
      <dgm:spPr/>
      <dgm:t>
        <a:bodyPr/>
        <a:lstStyle/>
        <a:p>
          <a:endParaRPr lang="en-US"/>
        </a:p>
      </dgm:t>
    </dgm:pt>
    <dgm:pt modelId="{85D935D8-062C-47D9-9B53-82109D0208FC}" type="pres">
      <dgm:prSet presAssocID="{F80D6A0F-D8F9-4525-B708-6FE501DE5745}" presName="space" presStyleCnt="0"/>
      <dgm:spPr/>
    </dgm:pt>
    <dgm:pt modelId="{8270D169-4415-4F86-AA4F-8C8EE62854DA}" type="pres">
      <dgm:prSet presAssocID="{29CC8110-8DAD-4908-9806-6A235637FA93}" presName="Name5" presStyleLbl="vennNode1" presStyleIdx="6" presStyleCnt="8">
        <dgm:presLayoutVars>
          <dgm:bulletEnabled val="1"/>
        </dgm:presLayoutVars>
      </dgm:prSet>
      <dgm:spPr/>
      <dgm:t>
        <a:bodyPr/>
        <a:lstStyle/>
        <a:p>
          <a:endParaRPr lang="en-US"/>
        </a:p>
      </dgm:t>
    </dgm:pt>
    <dgm:pt modelId="{FB61A6F9-E276-4784-B9F4-9D824880DABF}" type="pres">
      <dgm:prSet presAssocID="{7EFCC3B8-9D8A-4F28-BEA2-9CC61EAFC415}" presName="space" presStyleCnt="0"/>
      <dgm:spPr/>
    </dgm:pt>
    <dgm:pt modelId="{0AA5D070-9735-4AE9-86EB-31F8DC7C5AFE}" type="pres">
      <dgm:prSet presAssocID="{2CC7BCDC-E30E-44B5-93F5-83406782FD73}" presName="Name5" presStyleLbl="vennNode1" presStyleIdx="7" presStyleCnt="8">
        <dgm:presLayoutVars>
          <dgm:bulletEnabled val="1"/>
        </dgm:presLayoutVars>
      </dgm:prSet>
      <dgm:spPr/>
      <dgm:t>
        <a:bodyPr/>
        <a:lstStyle/>
        <a:p>
          <a:endParaRPr lang="en-US"/>
        </a:p>
      </dgm:t>
    </dgm:pt>
  </dgm:ptLst>
  <dgm:cxnLst>
    <dgm:cxn modelId="{2E5CDDB9-0C93-40F0-8B8A-DFAB37B3689E}" type="presOf" srcId="{4D6C9E1E-917B-4FE2-BC5C-DD7990A89BE3}" destId="{ACED04CC-78DD-4EF5-AF6E-DAD4FECC1EA9}" srcOrd="0" destOrd="0" presId="urn:microsoft.com/office/officeart/2005/8/layout/venn3"/>
    <dgm:cxn modelId="{32FD2772-2E80-4810-A885-E6710260F92C}" srcId="{EFDB7091-E458-43B2-AE71-E5A82B5E3A2B}" destId="{23C595F9-EB36-4276-A9D5-092F8B2C97D9}" srcOrd="3" destOrd="0" parTransId="{9B96FF10-0B1B-45FB-8691-F78196ED767D}" sibTransId="{1C9F746E-136C-41E2-AC47-963355CF3820}"/>
    <dgm:cxn modelId="{0EB8DA29-059F-4E2A-BFB4-339AAA703AD7}" srcId="{EFDB7091-E458-43B2-AE71-E5A82B5E3A2B}" destId="{29F70211-5D58-418F-9121-3FD8FF3FFC3B}" srcOrd="0" destOrd="0" parTransId="{78A456F5-8A9C-4047-AAE4-13B3492C0C90}" sibTransId="{AA39E7C5-B46B-4A33-B70B-2E8E71227D35}"/>
    <dgm:cxn modelId="{9936294F-867A-4ABC-9DAF-B77A2DC06254}" srcId="{EFDB7091-E458-43B2-AE71-E5A82B5E3A2B}" destId="{349BF9A9-B021-4E53-8B8F-8A2D018C1A6E}" srcOrd="5" destOrd="0" parTransId="{BFBAA688-7A43-4B92-8566-89C236D80CF8}" sibTransId="{F80D6A0F-D8F9-4525-B708-6FE501DE5745}"/>
    <dgm:cxn modelId="{F3ACB9E6-EC19-4C4C-81D7-A37056844057}" type="presOf" srcId="{AAEA4C4C-6F21-4574-88A1-5C59B28884D9}" destId="{D6747D0A-F871-485C-B901-FB5D7B982BAE}" srcOrd="0" destOrd="0" presId="urn:microsoft.com/office/officeart/2005/8/layout/venn3"/>
    <dgm:cxn modelId="{56DA6FBF-7CB9-48AF-B164-F818B8DF279D}" type="presOf" srcId="{29F70211-5D58-418F-9121-3FD8FF3FFC3B}" destId="{1B70D14C-774E-4D3F-B99D-E9C39CE22450}" srcOrd="0" destOrd="0" presId="urn:microsoft.com/office/officeart/2005/8/layout/venn3"/>
    <dgm:cxn modelId="{10980FB1-FCB3-4645-8631-7289ABF0C946}" type="presOf" srcId="{349BF9A9-B021-4E53-8B8F-8A2D018C1A6E}" destId="{3BF8953D-778E-4638-AA9C-85FA8EBF8701}" srcOrd="0" destOrd="0" presId="urn:microsoft.com/office/officeart/2005/8/layout/venn3"/>
    <dgm:cxn modelId="{9E4C9FBC-C508-45C1-8F7E-073E96B11977}" type="presOf" srcId="{8256E969-BD09-400D-9355-BEA44C334AC7}" destId="{FDE39516-AB7F-4B61-A296-035220448B0B}" srcOrd="0" destOrd="0" presId="urn:microsoft.com/office/officeart/2005/8/layout/venn3"/>
    <dgm:cxn modelId="{A290E90B-7285-438D-9841-384E5BA79048}" type="presOf" srcId="{23C595F9-EB36-4276-A9D5-092F8B2C97D9}" destId="{61EE6865-77E5-4CCB-9E3D-A9950CBCD7F9}" srcOrd="0" destOrd="0" presId="urn:microsoft.com/office/officeart/2005/8/layout/venn3"/>
    <dgm:cxn modelId="{3FF077C9-B709-42E3-8B42-D0502224F009}" type="presOf" srcId="{2CC7BCDC-E30E-44B5-93F5-83406782FD73}" destId="{0AA5D070-9735-4AE9-86EB-31F8DC7C5AFE}" srcOrd="0" destOrd="0" presId="urn:microsoft.com/office/officeart/2005/8/layout/venn3"/>
    <dgm:cxn modelId="{3390FBC3-14D3-4B0F-BD81-B551941B310C}" type="presOf" srcId="{29CC8110-8DAD-4908-9806-6A235637FA93}" destId="{8270D169-4415-4F86-AA4F-8C8EE62854DA}" srcOrd="0" destOrd="0" presId="urn:microsoft.com/office/officeart/2005/8/layout/venn3"/>
    <dgm:cxn modelId="{392A6E44-4385-41E3-B842-39AE937B7E4B}" srcId="{EFDB7091-E458-43B2-AE71-E5A82B5E3A2B}" destId="{29CC8110-8DAD-4908-9806-6A235637FA93}" srcOrd="6" destOrd="0" parTransId="{8013810E-7A45-4BDE-96B9-460541DB69DE}" sibTransId="{7EFCC3B8-9D8A-4F28-BEA2-9CC61EAFC415}"/>
    <dgm:cxn modelId="{9DBC602C-C896-41BF-909D-D20C71549255}" srcId="{EFDB7091-E458-43B2-AE71-E5A82B5E3A2B}" destId="{2CC7BCDC-E30E-44B5-93F5-83406782FD73}" srcOrd="7" destOrd="0" parTransId="{8072EEB8-3272-4CE0-A435-215D82BE5D6B}" sibTransId="{23029725-2206-4904-BE14-3C5A71178C01}"/>
    <dgm:cxn modelId="{97283B81-33D0-460C-A9C4-800F4EA5D755}" srcId="{EFDB7091-E458-43B2-AE71-E5A82B5E3A2B}" destId="{8256E969-BD09-400D-9355-BEA44C334AC7}" srcOrd="1" destOrd="0" parTransId="{59857623-8FA2-4369-9101-FAF503BF29EF}" sibTransId="{C89C5F72-9C02-4007-A4EA-9A77B2E0151A}"/>
    <dgm:cxn modelId="{8FACDBF4-DDE2-443F-830D-35DFBA7EB155}" srcId="{EFDB7091-E458-43B2-AE71-E5A82B5E3A2B}" destId="{AAEA4C4C-6F21-4574-88A1-5C59B28884D9}" srcOrd="2" destOrd="0" parTransId="{EF134016-577F-464C-AB71-4B4D42B6AA1B}" sibTransId="{5F1F4DF6-22FA-4BAD-8C15-FBA705CBF804}"/>
    <dgm:cxn modelId="{2F8326B9-FD0C-45DD-91EF-FE7C8A49385A}" type="presOf" srcId="{EFDB7091-E458-43B2-AE71-E5A82B5E3A2B}" destId="{57110C0F-2182-4793-BBDC-4E50EC47BCB0}" srcOrd="0" destOrd="0" presId="urn:microsoft.com/office/officeart/2005/8/layout/venn3"/>
    <dgm:cxn modelId="{7B8CFA95-B8AE-438B-A6B1-9A69A5015434}" srcId="{EFDB7091-E458-43B2-AE71-E5A82B5E3A2B}" destId="{4D6C9E1E-917B-4FE2-BC5C-DD7990A89BE3}" srcOrd="4" destOrd="0" parTransId="{3B233D7F-B870-473D-8870-DD853F3293E5}" sibTransId="{82155A62-82C5-4424-8E48-F7A8587B8EEE}"/>
    <dgm:cxn modelId="{3C05360E-FBFD-4AC0-96A2-259E5B335DAA}" type="presParOf" srcId="{57110C0F-2182-4793-BBDC-4E50EC47BCB0}" destId="{1B70D14C-774E-4D3F-B99D-E9C39CE22450}" srcOrd="0" destOrd="0" presId="urn:microsoft.com/office/officeart/2005/8/layout/venn3"/>
    <dgm:cxn modelId="{23F18E01-8B9D-4A61-B34B-5EE243C92D13}" type="presParOf" srcId="{57110C0F-2182-4793-BBDC-4E50EC47BCB0}" destId="{A01F6615-FC23-4314-A6CF-0FB94657D806}" srcOrd="1" destOrd="0" presId="urn:microsoft.com/office/officeart/2005/8/layout/venn3"/>
    <dgm:cxn modelId="{8CC2AF70-1E40-460F-AEEE-D32531EFEEC1}" type="presParOf" srcId="{57110C0F-2182-4793-BBDC-4E50EC47BCB0}" destId="{FDE39516-AB7F-4B61-A296-035220448B0B}" srcOrd="2" destOrd="0" presId="urn:microsoft.com/office/officeart/2005/8/layout/venn3"/>
    <dgm:cxn modelId="{D6CFDEC3-155F-4F1C-91AC-F327C2B7057B}" type="presParOf" srcId="{57110C0F-2182-4793-BBDC-4E50EC47BCB0}" destId="{0C709685-CD11-4E51-9F51-FC56FA738BE3}" srcOrd="3" destOrd="0" presId="urn:microsoft.com/office/officeart/2005/8/layout/venn3"/>
    <dgm:cxn modelId="{25AEA8A1-0D36-4EB9-9219-C88B1EC938E6}" type="presParOf" srcId="{57110C0F-2182-4793-BBDC-4E50EC47BCB0}" destId="{D6747D0A-F871-485C-B901-FB5D7B982BAE}" srcOrd="4" destOrd="0" presId="urn:microsoft.com/office/officeart/2005/8/layout/venn3"/>
    <dgm:cxn modelId="{8399CDE2-BC4E-4A86-9003-058AE70FD430}" type="presParOf" srcId="{57110C0F-2182-4793-BBDC-4E50EC47BCB0}" destId="{0D356685-0DC1-4028-A506-BE89C9EAFCCA}" srcOrd="5" destOrd="0" presId="urn:microsoft.com/office/officeart/2005/8/layout/venn3"/>
    <dgm:cxn modelId="{95DB479A-EAEE-4C14-9127-190CA6F12429}" type="presParOf" srcId="{57110C0F-2182-4793-BBDC-4E50EC47BCB0}" destId="{61EE6865-77E5-4CCB-9E3D-A9950CBCD7F9}" srcOrd="6" destOrd="0" presId="urn:microsoft.com/office/officeart/2005/8/layout/venn3"/>
    <dgm:cxn modelId="{F83B73C7-68EB-44A1-B714-65130428C2D2}" type="presParOf" srcId="{57110C0F-2182-4793-BBDC-4E50EC47BCB0}" destId="{18ECE845-6BB5-4604-A054-F63358ECE2B0}" srcOrd="7" destOrd="0" presId="urn:microsoft.com/office/officeart/2005/8/layout/venn3"/>
    <dgm:cxn modelId="{FF325F13-6DF4-4809-B4C5-70BE3DE4806B}" type="presParOf" srcId="{57110C0F-2182-4793-BBDC-4E50EC47BCB0}" destId="{ACED04CC-78DD-4EF5-AF6E-DAD4FECC1EA9}" srcOrd="8" destOrd="0" presId="urn:microsoft.com/office/officeart/2005/8/layout/venn3"/>
    <dgm:cxn modelId="{97B91066-1037-4CBD-8F00-4C9F6E14BF67}" type="presParOf" srcId="{57110C0F-2182-4793-BBDC-4E50EC47BCB0}" destId="{B8C2FE18-4575-4F61-A9F4-5CC33050BA4F}" srcOrd="9" destOrd="0" presId="urn:microsoft.com/office/officeart/2005/8/layout/venn3"/>
    <dgm:cxn modelId="{FD3B00B7-2FAE-4A86-A4D1-79771D2479DC}" type="presParOf" srcId="{57110C0F-2182-4793-BBDC-4E50EC47BCB0}" destId="{3BF8953D-778E-4638-AA9C-85FA8EBF8701}" srcOrd="10" destOrd="0" presId="urn:microsoft.com/office/officeart/2005/8/layout/venn3"/>
    <dgm:cxn modelId="{2BD60C4A-047B-441C-837F-67E7C2F2FD90}" type="presParOf" srcId="{57110C0F-2182-4793-BBDC-4E50EC47BCB0}" destId="{85D935D8-062C-47D9-9B53-82109D0208FC}" srcOrd="11" destOrd="0" presId="urn:microsoft.com/office/officeart/2005/8/layout/venn3"/>
    <dgm:cxn modelId="{736C3832-2C3B-4724-B7B9-0BB8F4920A24}" type="presParOf" srcId="{57110C0F-2182-4793-BBDC-4E50EC47BCB0}" destId="{8270D169-4415-4F86-AA4F-8C8EE62854DA}" srcOrd="12" destOrd="0" presId="urn:microsoft.com/office/officeart/2005/8/layout/venn3"/>
    <dgm:cxn modelId="{03C87BF3-A411-4FC4-9ED0-84E843DD8C69}" type="presParOf" srcId="{57110C0F-2182-4793-BBDC-4E50EC47BCB0}" destId="{FB61A6F9-E276-4784-B9F4-9D824880DABF}" srcOrd="13" destOrd="0" presId="urn:microsoft.com/office/officeart/2005/8/layout/venn3"/>
    <dgm:cxn modelId="{F9C25C86-1B82-44D0-8C3D-DF644E352803}" type="presParOf" srcId="{57110C0F-2182-4793-BBDC-4E50EC47BCB0}" destId="{0AA5D070-9735-4AE9-86EB-31F8DC7C5AFE}" srcOrd="1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3C5C78-4F14-461D-A9EB-6E186208A77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NZ"/>
        </a:p>
      </dgm:t>
    </dgm:pt>
    <dgm:pt modelId="{BD9FAF6F-25A0-401C-9CC1-FF202871250D}">
      <dgm:prSet custT="1"/>
      <dgm:spPr/>
      <dgm:t>
        <a:bodyPr/>
        <a:lstStyle/>
        <a:p>
          <a:r>
            <a:rPr lang="en-NZ" sz="1100" b="1" dirty="0"/>
            <a:t>Relationship and trust building</a:t>
          </a:r>
        </a:p>
      </dgm:t>
    </dgm:pt>
    <dgm:pt modelId="{9B2409C9-49FC-48D8-852B-0B3E3CE3AD31}" type="parTrans" cxnId="{F2331760-1F0B-4E60-B257-7FDD845B7F74}">
      <dgm:prSet/>
      <dgm:spPr/>
      <dgm:t>
        <a:bodyPr/>
        <a:lstStyle/>
        <a:p>
          <a:endParaRPr lang="en-NZ"/>
        </a:p>
      </dgm:t>
    </dgm:pt>
    <dgm:pt modelId="{B774DA5E-41EA-4959-845B-003CE22759D5}" type="sibTrans" cxnId="{F2331760-1F0B-4E60-B257-7FDD845B7F74}">
      <dgm:prSet/>
      <dgm:spPr/>
      <dgm:t>
        <a:bodyPr/>
        <a:lstStyle/>
        <a:p>
          <a:endParaRPr lang="en-NZ"/>
        </a:p>
      </dgm:t>
    </dgm:pt>
    <dgm:pt modelId="{CBF5FE37-FB17-46A8-B22B-B405F228FA90}">
      <dgm:prSet custT="1"/>
      <dgm:spPr/>
      <dgm:t>
        <a:bodyPr/>
        <a:lstStyle/>
        <a:p>
          <a:r>
            <a:rPr lang="en-NZ" sz="1100" b="1" dirty="0"/>
            <a:t>Being flexible</a:t>
          </a:r>
        </a:p>
      </dgm:t>
    </dgm:pt>
    <dgm:pt modelId="{B63CAC58-A820-49A9-9BC2-0B8AC4B38F4C}" type="parTrans" cxnId="{2CC7C84C-1883-435D-9C30-BAE21EC1D649}">
      <dgm:prSet/>
      <dgm:spPr/>
      <dgm:t>
        <a:bodyPr/>
        <a:lstStyle/>
        <a:p>
          <a:endParaRPr lang="en-NZ"/>
        </a:p>
      </dgm:t>
    </dgm:pt>
    <dgm:pt modelId="{FE0D4406-220A-475A-B8EB-D2599D07964D}" type="sibTrans" cxnId="{2CC7C84C-1883-435D-9C30-BAE21EC1D649}">
      <dgm:prSet/>
      <dgm:spPr/>
      <dgm:t>
        <a:bodyPr/>
        <a:lstStyle/>
        <a:p>
          <a:endParaRPr lang="en-NZ"/>
        </a:p>
      </dgm:t>
    </dgm:pt>
    <dgm:pt modelId="{51133B7B-1948-4271-BF69-CBBA0969777A}">
      <dgm:prSet custT="1"/>
      <dgm:spPr/>
      <dgm:t>
        <a:bodyPr/>
        <a:lstStyle/>
        <a:p>
          <a:r>
            <a:rPr lang="en-NZ" sz="1100" b="1" dirty="0"/>
            <a:t>Creative thinking</a:t>
          </a:r>
        </a:p>
      </dgm:t>
    </dgm:pt>
    <dgm:pt modelId="{1A5F6F87-AA5E-4D32-A0AD-B4E605D606A4}" type="parTrans" cxnId="{2B34C4E4-4D5A-4F6C-826A-8F49902AEE17}">
      <dgm:prSet/>
      <dgm:spPr/>
      <dgm:t>
        <a:bodyPr/>
        <a:lstStyle/>
        <a:p>
          <a:endParaRPr lang="en-NZ"/>
        </a:p>
      </dgm:t>
    </dgm:pt>
    <dgm:pt modelId="{61897C68-77FD-4259-AFC5-9C7E7F40FDCB}" type="sibTrans" cxnId="{2B34C4E4-4D5A-4F6C-826A-8F49902AEE17}">
      <dgm:prSet/>
      <dgm:spPr/>
      <dgm:t>
        <a:bodyPr/>
        <a:lstStyle/>
        <a:p>
          <a:endParaRPr lang="en-NZ"/>
        </a:p>
      </dgm:t>
    </dgm:pt>
    <dgm:pt modelId="{E3FED177-10A9-4489-80CF-B93B2F810A0A}">
      <dgm:prSet custT="1"/>
      <dgm:spPr/>
      <dgm:t>
        <a:bodyPr/>
        <a:lstStyle/>
        <a:p>
          <a:r>
            <a:rPr lang="en-NZ" sz="1100" b="1"/>
            <a:t>Keep yourself safe</a:t>
          </a:r>
        </a:p>
      </dgm:t>
    </dgm:pt>
    <dgm:pt modelId="{5B72A8AE-FB3D-4A1F-97BB-9BD191E4A50D}" type="parTrans" cxnId="{8AE51718-9C14-4CF6-A82A-C8E2FFDAB367}">
      <dgm:prSet/>
      <dgm:spPr/>
      <dgm:t>
        <a:bodyPr/>
        <a:lstStyle/>
        <a:p>
          <a:endParaRPr lang="en-NZ"/>
        </a:p>
      </dgm:t>
    </dgm:pt>
    <dgm:pt modelId="{EA631F7D-E1FC-4DC7-B338-CEE8C0BA502F}" type="sibTrans" cxnId="{8AE51718-9C14-4CF6-A82A-C8E2FFDAB367}">
      <dgm:prSet/>
      <dgm:spPr/>
      <dgm:t>
        <a:bodyPr/>
        <a:lstStyle/>
        <a:p>
          <a:endParaRPr lang="en-NZ"/>
        </a:p>
      </dgm:t>
    </dgm:pt>
    <dgm:pt modelId="{9C099217-2746-4AD0-BAE7-ABA1B697DEFA}">
      <dgm:prSet custT="1"/>
      <dgm:spPr/>
      <dgm:t>
        <a:bodyPr/>
        <a:lstStyle/>
        <a:p>
          <a:r>
            <a:rPr lang="en-NZ" sz="1100" b="1"/>
            <a:t>Clear information sharing</a:t>
          </a:r>
        </a:p>
      </dgm:t>
    </dgm:pt>
    <dgm:pt modelId="{6C0037E3-642C-4F3E-963E-911BFB8528B6}" type="parTrans" cxnId="{3A3AE9F7-88B2-4B64-94D3-4800DC21EC9A}">
      <dgm:prSet/>
      <dgm:spPr/>
      <dgm:t>
        <a:bodyPr/>
        <a:lstStyle/>
        <a:p>
          <a:endParaRPr lang="en-NZ"/>
        </a:p>
      </dgm:t>
    </dgm:pt>
    <dgm:pt modelId="{97F36B5B-6BE5-4390-82F3-A2D428B784ED}" type="sibTrans" cxnId="{3A3AE9F7-88B2-4B64-94D3-4800DC21EC9A}">
      <dgm:prSet/>
      <dgm:spPr/>
      <dgm:t>
        <a:bodyPr/>
        <a:lstStyle/>
        <a:p>
          <a:endParaRPr lang="en-NZ"/>
        </a:p>
      </dgm:t>
    </dgm:pt>
    <dgm:pt modelId="{DCD91BAD-16D1-4AD3-B2D1-C7FC6C302BB6}">
      <dgm:prSet custT="1"/>
      <dgm:spPr/>
      <dgm:t>
        <a:bodyPr/>
        <a:lstStyle/>
        <a:p>
          <a:r>
            <a:rPr lang="en-US" sz="1050" b="1" dirty="0"/>
            <a:t>Knowledgeable about available supports </a:t>
          </a:r>
          <a:endParaRPr lang="en-NZ" sz="1050" b="1" dirty="0"/>
        </a:p>
      </dgm:t>
    </dgm:pt>
    <dgm:pt modelId="{EDD8D077-7189-4DA8-AD8B-804AC434FB1B}" type="parTrans" cxnId="{AA475D04-2281-47D0-B3E9-C705F3687A07}">
      <dgm:prSet/>
      <dgm:spPr/>
      <dgm:t>
        <a:bodyPr/>
        <a:lstStyle/>
        <a:p>
          <a:endParaRPr lang="en-NZ"/>
        </a:p>
      </dgm:t>
    </dgm:pt>
    <dgm:pt modelId="{5A08E48C-A4E1-49E3-BDAF-E7180B4AEFBB}" type="sibTrans" cxnId="{AA475D04-2281-47D0-B3E9-C705F3687A07}">
      <dgm:prSet/>
      <dgm:spPr/>
      <dgm:t>
        <a:bodyPr/>
        <a:lstStyle/>
        <a:p>
          <a:endParaRPr lang="en-NZ"/>
        </a:p>
      </dgm:t>
    </dgm:pt>
    <dgm:pt modelId="{4A0036EF-3FE8-4275-BE28-BD14F296C533}">
      <dgm:prSet custT="1"/>
      <dgm:spPr/>
      <dgm:t>
        <a:bodyPr/>
        <a:lstStyle/>
        <a:p>
          <a:r>
            <a:rPr lang="en-US" sz="1100" b="1"/>
            <a:t>Understand funding processes </a:t>
          </a:r>
          <a:endParaRPr lang="en-NZ" sz="1100" b="1"/>
        </a:p>
      </dgm:t>
    </dgm:pt>
    <dgm:pt modelId="{38A23677-030F-49C2-A3E5-9C17569A2A99}" type="parTrans" cxnId="{9BC4EFA7-1E87-4F8E-96B5-872B9E0479E2}">
      <dgm:prSet/>
      <dgm:spPr/>
      <dgm:t>
        <a:bodyPr/>
        <a:lstStyle/>
        <a:p>
          <a:endParaRPr lang="en-NZ"/>
        </a:p>
      </dgm:t>
    </dgm:pt>
    <dgm:pt modelId="{CA374310-1658-4279-AFF7-061221D7C847}" type="sibTrans" cxnId="{9BC4EFA7-1E87-4F8E-96B5-872B9E0479E2}">
      <dgm:prSet/>
      <dgm:spPr/>
      <dgm:t>
        <a:bodyPr/>
        <a:lstStyle/>
        <a:p>
          <a:endParaRPr lang="en-NZ"/>
        </a:p>
      </dgm:t>
    </dgm:pt>
    <dgm:pt modelId="{92E0AB2F-BA9C-42FF-AAF1-616E42AFB05E}" type="pres">
      <dgm:prSet presAssocID="{B23C5C78-4F14-461D-A9EB-6E186208A777}" presName="Name0" presStyleCnt="0">
        <dgm:presLayoutVars>
          <dgm:dir/>
          <dgm:resizeHandles val="exact"/>
        </dgm:presLayoutVars>
      </dgm:prSet>
      <dgm:spPr/>
      <dgm:t>
        <a:bodyPr/>
        <a:lstStyle/>
        <a:p>
          <a:endParaRPr lang="en-US"/>
        </a:p>
      </dgm:t>
    </dgm:pt>
    <dgm:pt modelId="{39F88728-BEA1-42DE-BDF5-D59E0CE5C1E5}" type="pres">
      <dgm:prSet presAssocID="{BD9FAF6F-25A0-401C-9CC1-FF202871250D}" presName="Name5" presStyleLbl="vennNode1" presStyleIdx="0" presStyleCnt="7" custLinFactNeighborX="-26397">
        <dgm:presLayoutVars>
          <dgm:bulletEnabled val="1"/>
        </dgm:presLayoutVars>
      </dgm:prSet>
      <dgm:spPr/>
      <dgm:t>
        <a:bodyPr/>
        <a:lstStyle/>
        <a:p>
          <a:endParaRPr lang="en-US"/>
        </a:p>
      </dgm:t>
    </dgm:pt>
    <dgm:pt modelId="{374E326D-56BA-41FB-90BF-22F5BC551970}" type="pres">
      <dgm:prSet presAssocID="{B774DA5E-41EA-4959-845B-003CE22759D5}" presName="space" presStyleCnt="0"/>
      <dgm:spPr/>
    </dgm:pt>
    <dgm:pt modelId="{3184B0FC-C779-430F-B8C3-93E87A665926}" type="pres">
      <dgm:prSet presAssocID="{CBF5FE37-FB17-46A8-B22B-B405F228FA90}" presName="Name5" presStyleLbl="vennNode1" presStyleIdx="1" presStyleCnt="7">
        <dgm:presLayoutVars>
          <dgm:bulletEnabled val="1"/>
        </dgm:presLayoutVars>
      </dgm:prSet>
      <dgm:spPr/>
      <dgm:t>
        <a:bodyPr/>
        <a:lstStyle/>
        <a:p>
          <a:endParaRPr lang="en-US"/>
        </a:p>
      </dgm:t>
    </dgm:pt>
    <dgm:pt modelId="{1E2BB495-8BE1-4BFF-BD0C-D104C5EEFB15}" type="pres">
      <dgm:prSet presAssocID="{FE0D4406-220A-475A-B8EB-D2599D07964D}" presName="space" presStyleCnt="0"/>
      <dgm:spPr/>
    </dgm:pt>
    <dgm:pt modelId="{2278734C-4309-42BB-ABA1-45E3C5254AA3}" type="pres">
      <dgm:prSet presAssocID="{51133B7B-1948-4271-BF69-CBBA0969777A}" presName="Name5" presStyleLbl="vennNode1" presStyleIdx="2" presStyleCnt="7">
        <dgm:presLayoutVars>
          <dgm:bulletEnabled val="1"/>
        </dgm:presLayoutVars>
      </dgm:prSet>
      <dgm:spPr/>
      <dgm:t>
        <a:bodyPr/>
        <a:lstStyle/>
        <a:p>
          <a:endParaRPr lang="en-US"/>
        </a:p>
      </dgm:t>
    </dgm:pt>
    <dgm:pt modelId="{5943DEA5-8851-4945-86E1-11ACEE9B4965}" type="pres">
      <dgm:prSet presAssocID="{61897C68-77FD-4259-AFC5-9C7E7F40FDCB}" presName="space" presStyleCnt="0"/>
      <dgm:spPr/>
    </dgm:pt>
    <dgm:pt modelId="{3F48D77B-59F7-44CD-B6E0-87E988D5A3F4}" type="pres">
      <dgm:prSet presAssocID="{E3FED177-10A9-4489-80CF-B93B2F810A0A}" presName="Name5" presStyleLbl="vennNode1" presStyleIdx="3" presStyleCnt="7">
        <dgm:presLayoutVars>
          <dgm:bulletEnabled val="1"/>
        </dgm:presLayoutVars>
      </dgm:prSet>
      <dgm:spPr/>
      <dgm:t>
        <a:bodyPr/>
        <a:lstStyle/>
        <a:p>
          <a:endParaRPr lang="en-US"/>
        </a:p>
      </dgm:t>
    </dgm:pt>
    <dgm:pt modelId="{9789B749-F434-4CF4-9B58-F65FCF047723}" type="pres">
      <dgm:prSet presAssocID="{EA631F7D-E1FC-4DC7-B338-CEE8C0BA502F}" presName="space" presStyleCnt="0"/>
      <dgm:spPr/>
    </dgm:pt>
    <dgm:pt modelId="{3016E67A-F8B6-457C-A53E-2D67AF0FF2F8}" type="pres">
      <dgm:prSet presAssocID="{9C099217-2746-4AD0-BAE7-ABA1B697DEFA}" presName="Name5" presStyleLbl="vennNode1" presStyleIdx="4" presStyleCnt="7">
        <dgm:presLayoutVars>
          <dgm:bulletEnabled val="1"/>
        </dgm:presLayoutVars>
      </dgm:prSet>
      <dgm:spPr/>
      <dgm:t>
        <a:bodyPr/>
        <a:lstStyle/>
        <a:p>
          <a:endParaRPr lang="en-US"/>
        </a:p>
      </dgm:t>
    </dgm:pt>
    <dgm:pt modelId="{206ECA3E-0680-432F-9801-E19207645DA7}" type="pres">
      <dgm:prSet presAssocID="{97F36B5B-6BE5-4390-82F3-A2D428B784ED}" presName="space" presStyleCnt="0"/>
      <dgm:spPr/>
    </dgm:pt>
    <dgm:pt modelId="{68C51228-45D3-4162-A849-2BD8C6DDBC9C}" type="pres">
      <dgm:prSet presAssocID="{DCD91BAD-16D1-4AD3-B2D1-C7FC6C302BB6}" presName="Name5" presStyleLbl="vennNode1" presStyleIdx="5" presStyleCnt="7">
        <dgm:presLayoutVars>
          <dgm:bulletEnabled val="1"/>
        </dgm:presLayoutVars>
      </dgm:prSet>
      <dgm:spPr/>
      <dgm:t>
        <a:bodyPr/>
        <a:lstStyle/>
        <a:p>
          <a:endParaRPr lang="en-US"/>
        </a:p>
      </dgm:t>
    </dgm:pt>
    <dgm:pt modelId="{AB2ED2A8-CA8D-4D6D-B4AA-F79BD7360797}" type="pres">
      <dgm:prSet presAssocID="{5A08E48C-A4E1-49E3-BDAF-E7180B4AEFBB}" presName="space" presStyleCnt="0"/>
      <dgm:spPr/>
    </dgm:pt>
    <dgm:pt modelId="{0B29A823-FBFC-438B-8ADE-9B6C27BFB74A}" type="pres">
      <dgm:prSet presAssocID="{4A0036EF-3FE8-4275-BE28-BD14F296C533}" presName="Name5" presStyleLbl="vennNode1" presStyleIdx="6" presStyleCnt="7">
        <dgm:presLayoutVars>
          <dgm:bulletEnabled val="1"/>
        </dgm:presLayoutVars>
      </dgm:prSet>
      <dgm:spPr/>
      <dgm:t>
        <a:bodyPr/>
        <a:lstStyle/>
        <a:p>
          <a:endParaRPr lang="en-US"/>
        </a:p>
      </dgm:t>
    </dgm:pt>
  </dgm:ptLst>
  <dgm:cxnLst>
    <dgm:cxn modelId="{395BFCFD-E79F-4C6B-A8EA-2600D9A5A9A3}" type="presOf" srcId="{BD9FAF6F-25A0-401C-9CC1-FF202871250D}" destId="{39F88728-BEA1-42DE-BDF5-D59E0CE5C1E5}" srcOrd="0" destOrd="0" presId="urn:microsoft.com/office/officeart/2005/8/layout/venn3"/>
    <dgm:cxn modelId="{B774CA48-AA68-4297-82C6-F66B987A8B51}" type="presOf" srcId="{4A0036EF-3FE8-4275-BE28-BD14F296C533}" destId="{0B29A823-FBFC-438B-8ADE-9B6C27BFB74A}" srcOrd="0" destOrd="0" presId="urn:microsoft.com/office/officeart/2005/8/layout/venn3"/>
    <dgm:cxn modelId="{2B34C4E4-4D5A-4F6C-826A-8F49902AEE17}" srcId="{B23C5C78-4F14-461D-A9EB-6E186208A777}" destId="{51133B7B-1948-4271-BF69-CBBA0969777A}" srcOrd="2" destOrd="0" parTransId="{1A5F6F87-AA5E-4D32-A0AD-B4E605D606A4}" sibTransId="{61897C68-77FD-4259-AFC5-9C7E7F40FDCB}"/>
    <dgm:cxn modelId="{8AE51718-9C14-4CF6-A82A-C8E2FFDAB367}" srcId="{B23C5C78-4F14-461D-A9EB-6E186208A777}" destId="{E3FED177-10A9-4489-80CF-B93B2F810A0A}" srcOrd="3" destOrd="0" parTransId="{5B72A8AE-FB3D-4A1F-97BB-9BD191E4A50D}" sibTransId="{EA631F7D-E1FC-4DC7-B338-CEE8C0BA502F}"/>
    <dgm:cxn modelId="{9BC4EFA7-1E87-4F8E-96B5-872B9E0479E2}" srcId="{B23C5C78-4F14-461D-A9EB-6E186208A777}" destId="{4A0036EF-3FE8-4275-BE28-BD14F296C533}" srcOrd="6" destOrd="0" parTransId="{38A23677-030F-49C2-A3E5-9C17569A2A99}" sibTransId="{CA374310-1658-4279-AFF7-061221D7C847}"/>
    <dgm:cxn modelId="{C1980F1B-D0AE-4C2E-8881-95CBC162CBAD}" type="presOf" srcId="{CBF5FE37-FB17-46A8-B22B-B405F228FA90}" destId="{3184B0FC-C779-430F-B8C3-93E87A665926}" srcOrd="0" destOrd="0" presId="urn:microsoft.com/office/officeart/2005/8/layout/venn3"/>
    <dgm:cxn modelId="{A464461D-D3E7-4990-82EB-38D10FB98572}" type="presOf" srcId="{9C099217-2746-4AD0-BAE7-ABA1B697DEFA}" destId="{3016E67A-F8B6-457C-A53E-2D67AF0FF2F8}" srcOrd="0" destOrd="0" presId="urn:microsoft.com/office/officeart/2005/8/layout/venn3"/>
    <dgm:cxn modelId="{EB931B9E-8ECA-44D4-9DB0-EF37EBCAC38E}" type="presOf" srcId="{B23C5C78-4F14-461D-A9EB-6E186208A777}" destId="{92E0AB2F-BA9C-42FF-AAF1-616E42AFB05E}" srcOrd="0" destOrd="0" presId="urn:microsoft.com/office/officeart/2005/8/layout/venn3"/>
    <dgm:cxn modelId="{3A3AE9F7-88B2-4B64-94D3-4800DC21EC9A}" srcId="{B23C5C78-4F14-461D-A9EB-6E186208A777}" destId="{9C099217-2746-4AD0-BAE7-ABA1B697DEFA}" srcOrd="4" destOrd="0" parTransId="{6C0037E3-642C-4F3E-963E-911BFB8528B6}" sibTransId="{97F36B5B-6BE5-4390-82F3-A2D428B784ED}"/>
    <dgm:cxn modelId="{AA475D04-2281-47D0-B3E9-C705F3687A07}" srcId="{B23C5C78-4F14-461D-A9EB-6E186208A777}" destId="{DCD91BAD-16D1-4AD3-B2D1-C7FC6C302BB6}" srcOrd="5" destOrd="0" parTransId="{EDD8D077-7189-4DA8-AD8B-804AC434FB1B}" sibTransId="{5A08E48C-A4E1-49E3-BDAF-E7180B4AEFBB}"/>
    <dgm:cxn modelId="{2CC7C84C-1883-435D-9C30-BAE21EC1D649}" srcId="{B23C5C78-4F14-461D-A9EB-6E186208A777}" destId="{CBF5FE37-FB17-46A8-B22B-B405F228FA90}" srcOrd="1" destOrd="0" parTransId="{B63CAC58-A820-49A9-9BC2-0B8AC4B38F4C}" sibTransId="{FE0D4406-220A-475A-B8EB-D2599D07964D}"/>
    <dgm:cxn modelId="{EFD33B69-BE1C-49DE-A015-26A4B42A1C32}" type="presOf" srcId="{51133B7B-1948-4271-BF69-CBBA0969777A}" destId="{2278734C-4309-42BB-ABA1-45E3C5254AA3}" srcOrd="0" destOrd="0" presId="urn:microsoft.com/office/officeart/2005/8/layout/venn3"/>
    <dgm:cxn modelId="{F2331760-1F0B-4E60-B257-7FDD845B7F74}" srcId="{B23C5C78-4F14-461D-A9EB-6E186208A777}" destId="{BD9FAF6F-25A0-401C-9CC1-FF202871250D}" srcOrd="0" destOrd="0" parTransId="{9B2409C9-49FC-48D8-852B-0B3E3CE3AD31}" sibTransId="{B774DA5E-41EA-4959-845B-003CE22759D5}"/>
    <dgm:cxn modelId="{9B1BF399-3F89-4AE5-89C1-D913170B60F2}" type="presOf" srcId="{DCD91BAD-16D1-4AD3-B2D1-C7FC6C302BB6}" destId="{68C51228-45D3-4162-A849-2BD8C6DDBC9C}" srcOrd="0" destOrd="0" presId="urn:microsoft.com/office/officeart/2005/8/layout/venn3"/>
    <dgm:cxn modelId="{6FF8BAB5-ABB3-4A6E-9D8F-77AD2F869DE1}" type="presOf" srcId="{E3FED177-10A9-4489-80CF-B93B2F810A0A}" destId="{3F48D77B-59F7-44CD-B6E0-87E988D5A3F4}" srcOrd="0" destOrd="0" presId="urn:microsoft.com/office/officeart/2005/8/layout/venn3"/>
    <dgm:cxn modelId="{EBC5E6A0-9B60-4CD4-8261-4A7C6376EC52}" type="presParOf" srcId="{92E0AB2F-BA9C-42FF-AAF1-616E42AFB05E}" destId="{39F88728-BEA1-42DE-BDF5-D59E0CE5C1E5}" srcOrd="0" destOrd="0" presId="urn:microsoft.com/office/officeart/2005/8/layout/venn3"/>
    <dgm:cxn modelId="{7A456D21-0866-4584-B09F-9AF05B6DE66E}" type="presParOf" srcId="{92E0AB2F-BA9C-42FF-AAF1-616E42AFB05E}" destId="{374E326D-56BA-41FB-90BF-22F5BC551970}" srcOrd="1" destOrd="0" presId="urn:microsoft.com/office/officeart/2005/8/layout/venn3"/>
    <dgm:cxn modelId="{835DC4AD-9290-42EF-AEAE-488F6EE573F9}" type="presParOf" srcId="{92E0AB2F-BA9C-42FF-AAF1-616E42AFB05E}" destId="{3184B0FC-C779-430F-B8C3-93E87A665926}" srcOrd="2" destOrd="0" presId="urn:microsoft.com/office/officeart/2005/8/layout/venn3"/>
    <dgm:cxn modelId="{238629E9-0B8D-4F9E-A150-5A21B9666B7F}" type="presParOf" srcId="{92E0AB2F-BA9C-42FF-AAF1-616E42AFB05E}" destId="{1E2BB495-8BE1-4BFF-BD0C-D104C5EEFB15}" srcOrd="3" destOrd="0" presId="urn:microsoft.com/office/officeart/2005/8/layout/venn3"/>
    <dgm:cxn modelId="{3F9EEAA7-E06B-4C5C-A11E-8C299F321C2D}" type="presParOf" srcId="{92E0AB2F-BA9C-42FF-AAF1-616E42AFB05E}" destId="{2278734C-4309-42BB-ABA1-45E3C5254AA3}" srcOrd="4" destOrd="0" presId="urn:microsoft.com/office/officeart/2005/8/layout/venn3"/>
    <dgm:cxn modelId="{E93163C3-34AD-45BF-A310-4D916502269D}" type="presParOf" srcId="{92E0AB2F-BA9C-42FF-AAF1-616E42AFB05E}" destId="{5943DEA5-8851-4945-86E1-11ACEE9B4965}" srcOrd="5" destOrd="0" presId="urn:microsoft.com/office/officeart/2005/8/layout/venn3"/>
    <dgm:cxn modelId="{663F3E90-483C-48DE-B508-C42DFA7B9456}" type="presParOf" srcId="{92E0AB2F-BA9C-42FF-AAF1-616E42AFB05E}" destId="{3F48D77B-59F7-44CD-B6E0-87E988D5A3F4}" srcOrd="6" destOrd="0" presId="urn:microsoft.com/office/officeart/2005/8/layout/venn3"/>
    <dgm:cxn modelId="{DA2C0658-3A99-49B5-94E0-91B377A8CD82}" type="presParOf" srcId="{92E0AB2F-BA9C-42FF-AAF1-616E42AFB05E}" destId="{9789B749-F434-4CF4-9B58-F65FCF047723}" srcOrd="7" destOrd="0" presId="urn:microsoft.com/office/officeart/2005/8/layout/venn3"/>
    <dgm:cxn modelId="{261BE545-CF61-4CFD-8A0E-58D6DEB9AF6B}" type="presParOf" srcId="{92E0AB2F-BA9C-42FF-AAF1-616E42AFB05E}" destId="{3016E67A-F8B6-457C-A53E-2D67AF0FF2F8}" srcOrd="8" destOrd="0" presId="urn:microsoft.com/office/officeart/2005/8/layout/venn3"/>
    <dgm:cxn modelId="{8E81AECE-855A-4FBF-B00E-BD2655251C38}" type="presParOf" srcId="{92E0AB2F-BA9C-42FF-AAF1-616E42AFB05E}" destId="{206ECA3E-0680-432F-9801-E19207645DA7}" srcOrd="9" destOrd="0" presId="urn:microsoft.com/office/officeart/2005/8/layout/venn3"/>
    <dgm:cxn modelId="{C5E48524-AEF5-48DF-8E37-FA5D15341D43}" type="presParOf" srcId="{92E0AB2F-BA9C-42FF-AAF1-616E42AFB05E}" destId="{68C51228-45D3-4162-A849-2BD8C6DDBC9C}" srcOrd="10" destOrd="0" presId="urn:microsoft.com/office/officeart/2005/8/layout/venn3"/>
    <dgm:cxn modelId="{95004903-CF9E-429F-8F1A-D970E005A580}" type="presParOf" srcId="{92E0AB2F-BA9C-42FF-AAF1-616E42AFB05E}" destId="{AB2ED2A8-CA8D-4D6D-B4AA-F79BD7360797}" srcOrd="11" destOrd="0" presId="urn:microsoft.com/office/officeart/2005/8/layout/venn3"/>
    <dgm:cxn modelId="{7A9BFBC8-C24A-4D6E-B97B-AA6A2A9B29B3}" type="presParOf" srcId="{92E0AB2F-BA9C-42FF-AAF1-616E42AFB05E}" destId="{0B29A823-FBFC-438B-8ADE-9B6C27BFB74A}" srcOrd="1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0D42D4-D033-4D00-A953-5FC92A18F5E8}"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en-NZ"/>
        </a:p>
      </dgm:t>
    </dgm:pt>
    <dgm:pt modelId="{D81A2A2F-49AB-4C5D-9B23-0A98946E7AD0}">
      <dgm:prSet/>
      <dgm:spPr/>
      <dgm:t>
        <a:bodyPr/>
        <a:lstStyle/>
        <a:p>
          <a:r>
            <a:rPr lang="en-US"/>
            <a:t>Auckland University</a:t>
          </a:r>
          <a:endParaRPr lang="en-NZ"/>
        </a:p>
      </dgm:t>
    </dgm:pt>
    <dgm:pt modelId="{2FA5AAB3-2F08-4981-8AAD-3BC070EDAFE2}" type="parTrans" cxnId="{E66999C2-BF71-43A2-B6E5-8EB567F4570F}">
      <dgm:prSet/>
      <dgm:spPr/>
      <dgm:t>
        <a:bodyPr/>
        <a:lstStyle/>
        <a:p>
          <a:endParaRPr lang="en-NZ"/>
        </a:p>
      </dgm:t>
    </dgm:pt>
    <dgm:pt modelId="{70A54E63-75A9-47ED-B6E2-0C35D13776E6}" type="sibTrans" cxnId="{E66999C2-BF71-43A2-B6E5-8EB567F4570F}">
      <dgm:prSet/>
      <dgm:spPr/>
      <dgm:t>
        <a:bodyPr/>
        <a:lstStyle/>
        <a:p>
          <a:endParaRPr lang="en-NZ"/>
        </a:p>
      </dgm:t>
    </dgm:pt>
    <dgm:pt modelId="{3723E436-CA12-4D21-8B43-961CA8C2C134}">
      <dgm:prSet/>
      <dgm:spPr/>
      <dgm:t>
        <a:bodyPr/>
        <a:lstStyle/>
        <a:p>
          <a:r>
            <a:rPr lang="en-US"/>
            <a:t>Massey University</a:t>
          </a:r>
          <a:endParaRPr lang="en-NZ"/>
        </a:p>
      </dgm:t>
    </dgm:pt>
    <dgm:pt modelId="{36D142F3-13C5-48AC-B362-AAAB80F4D24B}" type="parTrans" cxnId="{A8BA35CF-020F-428A-8066-3EFC1A4A5CF2}">
      <dgm:prSet/>
      <dgm:spPr/>
      <dgm:t>
        <a:bodyPr/>
        <a:lstStyle/>
        <a:p>
          <a:endParaRPr lang="en-NZ"/>
        </a:p>
      </dgm:t>
    </dgm:pt>
    <dgm:pt modelId="{9875FF42-FAF8-4636-82C9-6EDB2F49E851}" type="sibTrans" cxnId="{A8BA35CF-020F-428A-8066-3EFC1A4A5CF2}">
      <dgm:prSet/>
      <dgm:spPr/>
      <dgm:t>
        <a:bodyPr/>
        <a:lstStyle/>
        <a:p>
          <a:endParaRPr lang="en-NZ"/>
        </a:p>
      </dgm:t>
    </dgm:pt>
    <dgm:pt modelId="{4FEADA0A-034B-44F0-BDF0-D021B01B9267}">
      <dgm:prSet/>
      <dgm:spPr/>
      <dgm:t>
        <a:bodyPr/>
        <a:lstStyle/>
        <a:p>
          <a:r>
            <a:rPr lang="en-US" dirty="0"/>
            <a:t>Otago University</a:t>
          </a:r>
          <a:endParaRPr lang="en-NZ" dirty="0"/>
        </a:p>
      </dgm:t>
    </dgm:pt>
    <dgm:pt modelId="{97CE6C03-22B7-40F7-8898-2CCAB97A45FC}" type="parTrans" cxnId="{C70D0094-E0A2-4670-90A9-28BEFB1770C0}">
      <dgm:prSet/>
      <dgm:spPr/>
      <dgm:t>
        <a:bodyPr/>
        <a:lstStyle/>
        <a:p>
          <a:endParaRPr lang="en-NZ"/>
        </a:p>
      </dgm:t>
    </dgm:pt>
    <dgm:pt modelId="{E2A39EED-0306-4A0D-B38C-3D0ADAFBDDDC}" type="sibTrans" cxnId="{C70D0094-E0A2-4670-90A9-28BEFB1770C0}">
      <dgm:prSet/>
      <dgm:spPr/>
      <dgm:t>
        <a:bodyPr/>
        <a:lstStyle/>
        <a:p>
          <a:endParaRPr lang="en-NZ"/>
        </a:p>
      </dgm:t>
    </dgm:pt>
    <dgm:pt modelId="{D3DBEA6E-8041-4CC9-BB38-54EEF89F7F10}">
      <dgm:prSet/>
      <dgm:spPr/>
      <dgm:t>
        <a:bodyPr/>
        <a:lstStyle/>
        <a:p>
          <a:r>
            <a:rPr lang="en-US"/>
            <a:t>Waikato University</a:t>
          </a:r>
          <a:endParaRPr lang="en-NZ"/>
        </a:p>
      </dgm:t>
    </dgm:pt>
    <dgm:pt modelId="{8124DF36-BD0A-4EDB-8816-1D377BDF8445}" type="parTrans" cxnId="{92F7CC64-49AD-444E-9FFE-836993A56C28}">
      <dgm:prSet/>
      <dgm:spPr/>
      <dgm:t>
        <a:bodyPr/>
        <a:lstStyle/>
        <a:p>
          <a:endParaRPr lang="en-NZ"/>
        </a:p>
      </dgm:t>
    </dgm:pt>
    <dgm:pt modelId="{85DCEE28-4810-486D-9186-97A3C3B765C1}" type="sibTrans" cxnId="{92F7CC64-49AD-444E-9FFE-836993A56C28}">
      <dgm:prSet/>
      <dgm:spPr/>
      <dgm:t>
        <a:bodyPr/>
        <a:lstStyle/>
        <a:p>
          <a:endParaRPr lang="en-NZ"/>
        </a:p>
      </dgm:t>
    </dgm:pt>
    <dgm:pt modelId="{95ACCA46-014E-4403-B75F-D40DECBBB250}">
      <dgm:prSet/>
      <dgm:spPr/>
      <dgm:t>
        <a:bodyPr/>
        <a:lstStyle/>
        <a:p>
          <a:r>
            <a:rPr lang="en-US"/>
            <a:t>MIT – Manukau, Otara, </a:t>
          </a:r>
          <a:endParaRPr lang="en-NZ"/>
        </a:p>
      </dgm:t>
    </dgm:pt>
    <dgm:pt modelId="{80B59090-B015-486C-ADF9-215BCA5824C6}" type="parTrans" cxnId="{52AD9DF4-329A-486A-8213-A3D62E205EA1}">
      <dgm:prSet/>
      <dgm:spPr/>
      <dgm:t>
        <a:bodyPr/>
        <a:lstStyle/>
        <a:p>
          <a:endParaRPr lang="en-NZ"/>
        </a:p>
      </dgm:t>
    </dgm:pt>
    <dgm:pt modelId="{7382F6A2-0339-4F37-B030-4F3DC2D66156}" type="sibTrans" cxnId="{52AD9DF4-329A-486A-8213-A3D62E205EA1}">
      <dgm:prSet/>
      <dgm:spPr/>
      <dgm:t>
        <a:bodyPr/>
        <a:lstStyle/>
        <a:p>
          <a:endParaRPr lang="en-NZ"/>
        </a:p>
      </dgm:t>
    </dgm:pt>
    <dgm:pt modelId="{244D985B-A8BC-4F41-8B5A-B3F6CA8AE99A}">
      <dgm:prSet/>
      <dgm:spPr/>
      <dgm:t>
        <a:bodyPr/>
        <a:lstStyle/>
        <a:p>
          <a:r>
            <a:rPr lang="en-US"/>
            <a:t>AUT – Manukau, Nth Shore, City</a:t>
          </a:r>
          <a:endParaRPr lang="en-NZ"/>
        </a:p>
      </dgm:t>
    </dgm:pt>
    <dgm:pt modelId="{0D200399-E28C-4D33-A5FB-A5CA51D2F181}" type="parTrans" cxnId="{C924BBC1-C5E6-4114-9947-24EC77713107}">
      <dgm:prSet/>
      <dgm:spPr/>
      <dgm:t>
        <a:bodyPr/>
        <a:lstStyle/>
        <a:p>
          <a:endParaRPr lang="en-NZ"/>
        </a:p>
      </dgm:t>
    </dgm:pt>
    <dgm:pt modelId="{DFFC4383-13D4-4C51-841C-E99E90FC1BAA}" type="sibTrans" cxnId="{C924BBC1-C5E6-4114-9947-24EC77713107}">
      <dgm:prSet/>
      <dgm:spPr/>
      <dgm:t>
        <a:bodyPr/>
        <a:lstStyle/>
        <a:p>
          <a:endParaRPr lang="en-NZ"/>
        </a:p>
      </dgm:t>
    </dgm:pt>
    <dgm:pt modelId="{AA9BA815-DE51-4978-A167-BF16F83B255C}">
      <dgm:prSet/>
      <dgm:spPr/>
      <dgm:t>
        <a:bodyPr/>
        <a:lstStyle/>
        <a:p>
          <a:r>
            <a:rPr lang="en-US"/>
            <a:t>MSL Training – Manukau, Nth Shore, Henderson</a:t>
          </a:r>
          <a:endParaRPr lang="en-NZ"/>
        </a:p>
      </dgm:t>
    </dgm:pt>
    <dgm:pt modelId="{E0925A5D-77CA-4F4F-B42D-1B97DB3B48A8}" type="parTrans" cxnId="{AF0A0142-0360-49D3-944E-D37B46931360}">
      <dgm:prSet/>
      <dgm:spPr/>
      <dgm:t>
        <a:bodyPr/>
        <a:lstStyle/>
        <a:p>
          <a:endParaRPr lang="en-NZ"/>
        </a:p>
      </dgm:t>
    </dgm:pt>
    <dgm:pt modelId="{00D31A26-E996-417B-9A73-E1C901512DFE}" type="sibTrans" cxnId="{AF0A0142-0360-49D3-944E-D37B46931360}">
      <dgm:prSet/>
      <dgm:spPr/>
      <dgm:t>
        <a:bodyPr/>
        <a:lstStyle/>
        <a:p>
          <a:endParaRPr lang="en-NZ"/>
        </a:p>
      </dgm:t>
    </dgm:pt>
    <dgm:pt modelId="{D91EE789-625D-4269-BCCA-4F16F47AF7DD}">
      <dgm:prSet/>
      <dgm:spPr/>
      <dgm:t>
        <a:bodyPr/>
        <a:lstStyle/>
        <a:p>
          <a:r>
            <a:rPr lang="en-US"/>
            <a:t>Yoobee  Design</a:t>
          </a:r>
          <a:endParaRPr lang="en-NZ"/>
        </a:p>
      </dgm:t>
    </dgm:pt>
    <dgm:pt modelId="{EB5E7C1D-68CB-420D-BB41-4BDC8F845799}" type="parTrans" cxnId="{78B6AB21-5345-4B7F-9078-84225FE9FCCA}">
      <dgm:prSet/>
      <dgm:spPr/>
      <dgm:t>
        <a:bodyPr/>
        <a:lstStyle/>
        <a:p>
          <a:endParaRPr lang="en-NZ"/>
        </a:p>
      </dgm:t>
    </dgm:pt>
    <dgm:pt modelId="{8EA48677-25FA-43D9-BAAC-634BF876F067}" type="sibTrans" cxnId="{78B6AB21-5345-4B7F-9078-84225FE9FCCA}">
      <dgm:prSet/>
      <dgm:spPr/>
      <dgm:t>
        <a:bodyPr/>
        <a:lstStyle/>
        <a:p>
          <a:endParaRPr lang="en-NZ"/>
        </a:p>
      </dgm:t>
    </dgm:pt>
    <dgm:pt modelId="{3F31B005-A7E7-4BB2-9568-6B0AE03C9797}">
      <dgm:prSet/>
      <dgm:spPr/>
      <dgm:t>
        <a:bodyPr/>
        <a:lstStyle/>
        <a:p>
          <a:r>
            <a:rPr lang="en-US"/>
            <a:t>Southland Polytech – online courses</a:t>
          </a:r>
          <a:endParaRPr lang="en-NZ"/>
        </a:p>
      </dgm:t>
    </dgm:pt>
    <dgm:pt modelId="{26375E03-E717-42C3-BD8D-07786418B998}" type="parTrans" cxnId="{B852A08D-0039-420A-B54B-0BCFDF7A446A}">
      <dgm:prSet/>
      <dgm:spPr/>
      <dgm:t>
        <a:bodyPr/>
        <a:lstStyle/>
        <a:p>
          <a:endParaRPr lang="en-NZ"/>
        </a:p>
      </dgm:t>
    </dgm:pt>
    <dgm:pt modelId="{5CA722B2-5FFC-418A-9BDA-76E011A4D57E}" type="sibTrans" cxnId="{B852A08D-0039-420A-B54B-0BCFDF7A446A}">
      <dgm:prSet/>
      <dgm:spPr/>
      <dgm:t>
        <a:bodyPr/>
        <a:lstStyle/>
        <a:p>
          <a:endParaRPr lang="en-NZ"/>
        </a:p>
      </dgm:t>
    </dgm:pt>
    <dgm:pt modelId="{CD664EBB-F546-41C5-BBFF-B0284DDC8D78}">
      <dgm:prSet/>
      <dgm:spPr/>
      <dgm:t>
        <a:bodyPr/>
        <a:lstStyle/>
        <a:p>
          <a:r>
            <a:rPr lang="en-US"/>
            <a:t>Tai Poutini – Christchurch, Auckland</a:t>
          </a:r>
          <a:endParaRPr lang="en-NZ"/>
        </a:p>
      </dgm:t>
    </dgm:pt>
    <dgm:pt modelId="{DEE0EAA5-802E-48BE-B433-886DA9794BFD}" type="parTrans" cxnId="{701C3492-34A5-4DB9-B778-A1BB2BA0270D}">
      <dgm:prSet/>
      <dgm:spPr/>
      <dgm:t>
        <a:bodyPr/>
        <a:lstStyle/>
        <a:p>
          <a:endParaRPr lang="en-NZ"/>
        </a:p>
      </dgm:t>
    </dgm:pt>
    <dgm:pt modelId="{A337C0A3-7CC8-4052-AF41-0B6B870A5DF9}" type="sibTrans" cxnId="{701C3492-34A5-4DB9-B778-A1BB2BA0270D}">
      <dgm:prSet/>
      <dgm:spPr/>
      <dgm:t>
        <a:bodyPr/>
        <a:lstStyle/>
        <a:p>
          <a:endParaRPr lang="en-NZ"/>
        </a:p>
      </dgm:t>
    </dgm:pt>
    <dgm:pt modelId="{3EE69861-C97C-4D2F-87BE-65B32611C629}" type="pres">
      <dgm:prSet presAssocID="{E20D42D4-D033-4D00-A953-5FC92A18F5E8}" presName="compositeShape" presStyleCnt="0">
        <dgm:presLayoutVars>
          <dgm:dir/>
          <dgm:resizeHandles/>
        </dgm:presLayoutVars>
      </dgm:prSet>
      <dgm:spPr/>
      <dgm:t>
        <a:bodyPr/>
        <a:lstStyle/>
        <a:p>
          <a:endParaRPr lang="en-US"/>
        </a:p>
      </dgm:t>
    </dgm:pt>
    <dgm:pt modelId="{84B6B16E-7E77-40D7-9DA2-F4152FCB726C}" type="pres">
      <dgm:prSet presAssocID="{E20D42D4-D033-4D00-A953-5FC92A18F5E8}" presName="pyramid" presStyleLbl="node1" presStyleIdx="0" presStyleCnt="1" custAng="0" custLinFactNeighborX="-11536" custLinFactNeighborY="8672"/>
      <dgm:spPr/>
    </dgm:pt>
    <dgm:pt modelId="{0123DFFA-80CA-4599-8048-39A16BAA3419}" type="pres">
      <dgm:prSet presAssocID="{E20D42D4-D033-4D00-A953-5FC92A18F5E8}" presName="theList" presStyleCnt="0"/>
      <dgm:spPr/>
    </dgm:pt>
    <dgm:pt modelId="{DF524119-1B03-465C-85CB-6563D8B45243}" type="pres">
      <dgm:prSet presAssocID="{D81A2A2F-49AB-4C5D-9B23-0A98946E7AD0}" presName="aNode" presStyleLbl="fgAcc1" presStyleIdx="0" presStyleCnt="10" custAng="0" custLinFactY="99883" custLinFactNeighborX="-63534" custLinFactNeighborY="100000">
        <dgm:presLayoutVars>
          <dgm:bulletEnabled val="1"/>
        </dgm:presLayoutVars>
      </dgm:prSet>
      <dgm:spPr/>
      <dgm:t>
        <a:bodyPr/>
        <a:lstStyle/>
        <a:p>
          <a:endParaRPr lang="en-US"/>
        </a:p>
      </dgm:t>
    </dgm:pt>
    <dgm:pt modelId="{9319329B-BCB7-44D2-B5D8-7606C115B20D}" type="pres">
      <dgm:prSet presAssocID="{D81A2A2F-49AB-4C5D-9B23-0A98946E7AD0}" presName="aSpace" presStyleCnt="0"/>
      <dgm:spPr/>
    </dgm:pt>
    <dgm:pt modelId="{DD2E423D-F32A-4287-8C70-CE08E45C0D24}" type="pres">
      <dgm:prSet presAssocID="{3723E436-CA12-4D21-8B43-961CA8C2C134}" presName="aNode" presStyleLbl="fgAcc1" presStyleIdx="1" presStyleCnt="10" custAng="0" custLinFactY="99883" custLinFactNeighborX="-63534" custLinFactNeighborY="100000">
        <dgm:presLayoutVars>
          <dgm:bulletEnabled val="1"/>
        </dgm:presLayoutVars>
      </dgm:prSet>
      <dgm:spPr/>
      <dgm:t>
        <a:bodyPr/>
        <a:lstStyle/>
        <a:p>
          <a:endParaRPr lang="en-US"/>
        </a:p>
      </dgm:t>
    </dgm:pt>
    <dgm:pt modelId="{A468B133-5470-45E8-89B0-D61AD67DB749}" type="pres">
      <dgm:prSet presAssocID="{3723E436-CA12-4D21-8B43-961CA8C2C134}" presName="aSpace" presStyleCnt="0"/>
      <dgm:spPr/>
    </dgm:pt>
    <dgm:pt modelId="{2358C959-F446-495E-9A04-CED854633CC6}" type="pres">
      <dgm:prSet presAssocID="{4FEADA0A-034B-44F0-BDF0-D021B01B9267}" presName="aNode" presStyleLbl="fgAcc1" presStyleIdx="2" presStyleCnt="10" custAng="0" custLinFactY="99883" custLinFactNeighborX="-63534" custLinFactNeighborY="100000">
        <dgm:presLayoutVars>
          <dgm:bulletEnabled val="1"/>
        </dgm:presLayoutVars>
      </dgm:prSet>
      <dgm:spPr/>
      <dgm:t>
        <a:bodyPr/>
        <a:lstStyle/>
        <a:p>
          <a:endParaRPr lang="en-US"/>
        </a:p>
      </dgm:t>
    </dgm:pt>
    <dgm:pt modelId="{8B2D5A8E-B662-4D32-92E7-ABC3A981911A}" type="pres">
      <dgm:prSet presAssocID="{4FEADA0A-034B-44F0-BDF0-D021B01B9267}" presName="aSpace" presStyleCnt="0"/>
      <dgm:spPr/>
    </dgm:pt>
    <dgm:pt modelId="{4143B983-CA58-4D49-B98E-59E1F303CA8D}" type="pres">
      <dgm:prSet presAssocID="{D3DBEA6E-8041-4CC9-BB38-54EEF89F7F10}" presName="aNode" presStyleLbl="fgAcc1" presStyleIdx="3" presStyleCnt="10" custAng="0" custLinFactY="99883" custLinFactNeighborX="-63534" custLinFactNeighborY="100000">
        <dgm:presLayoutVars>
          <dgm:bulletEnabled val="1"/>
        </dgm:presLayoutVars>
      </dgm:prSet>
      <dgm:spPr/>
      <dgm:t>
        <a:bodyPr/>
        <a:lstStyle/>
        <a:p>
          <a:endParaRPr lang="en-US"/>
        </a:p>
      </dgm:t>
    </dgm:pt>
    <dgm:pt modelId="{EA9F8BCD-06FA-4793-941F-5E4BC65ACCEF}" type="pres">
      <dgm:prSet presAssocID="{D3DBEA6E-8041-4CC9-BB38-54EEF89F7F10}" presName="aSpace" presStyleCnt="0"/>
      <dgm:spPr/>
    </dgm:pt>
    <dgm:pt modelId="{116C3ECC-2B2E-4AF7-BF29-508E95F99287}" type="pres">
      <dgm:prSet presAssocID="{95ACCA46-014E-4403-B75F-D40DECBBB250}" presName="aNode" presStyleLbl="fgAcc1" presStyleIdx="4" presStyleCnt="10" custAng="0" custLinFactY="99883" custLinFactNeighborX="-63534" custLinFactNeighborY="100000">
        <dgm:presLayoutVars>
          <dgm:bulletEnabled val="1"/>
        </dgm:presLayoutVars>
      </dgm:prSet>
      <dgm:spPr/>
      <dgm:t>
        <a:bodyPr/>
        <a:lstStyle/>
        <a:p>
          <a:endParaRPr lang="en-US"/>
        </a:p>
      </dgm:t>
    </dgm:pt>
    <dgm:pt modelId="{AF8DFE24-1388-4450-B189-79EE6D3EBA59}" type="pres">
      <dgm:prSet presAssocID="{95ACCA46-014E-4403-B75F-D40DECBBB250}" presName="aSpace" presStyleCnt="0"/>
      <dgm:spPr/>
    </dgm:pt>
    <dgm:pt modelId="{AA928005-9A2C-4B5D-A343-E607EAF1EE33}" type="pres">
      <dgm:prSet presAssocID="{244D985B-A8BC-4F41-8B5A-B3F6CA8AE99A}" presName="aNode" presStyleLbl="fgAcc1" presStyleIdx="5" presStyleCnt="10" custAng="0" custLinFactY="99883" custLinFactNeighborX="-63534" custLinFactNeighborY="100000">
        <dgm:presLayoutVars>
          <dgm:bulletEnabled val="1"/>
        </dgm:presLayoutVars>
      </dgm:prSet>
      <dgm:spPr/>
      <dgm:t>
        <a:bodyPr/>
        <a:lstStyle/>
        <a:p>
          <a:endParaRPr lang="en-US"/>
        </a:p>
      </dgm:t>
    </dgm:pt>
    <dgm:pt modelId="{07C07560-5492-4C8E-BF91-6F29BBEAE961}" type="pres">
      <dgm:prSet presAssocID="{244D985B-A8BC-4F41-8B5A-B3F6CA8AE99A}" presName="aSpace" presStyleCnt="0"/>
      <dgm:spPr/>
    </dgm:pt>
    <dgm:pt modelId="{06501E87-0E25-49B9-A15A-0649825A213E}" type="pres">
      <dgm:prSet presAssocID="{AA9BA815-DE51-4978-A167-BF16F83B255C}" presName="aNode" presStyleLbl="fgAcc1" presStyleIdx="6" presStyleCnt="10" custAng="0" custLinFactY="99883" custLinFactNeighborX="-63534" custLinFactNeighborY="100000">
        <dgm:presLayoutVars>
          <dgm:bulletEnabled val="1"/>
        </dgm:presLayoutVars>
      </dgm:prSet>
      <dgm:spPr/>
      <dgm:t>
        <a:bodyPr/>
        <a:lstStyle/>
        <a:p>
          <a:endParaRPr lang="en-US"/>
        </a:p>
      </dgm:t>
    </dgm:pt>
    <dgm:pt modelId="{E0852EF7-4496-467F-9B93-49964F058006}" type="pres">
      <dgm:prSet presAssocID="{AA9BA815-DE51-4978-A167-BF16F83B255C}" presName="aSpace" presStyleCnt="0"/>
      <dgm:spPr/>
    </dgm:pt>
    <dgm:pt modelId="{6D4F15C2-6B4D-404B-B69E-479741051AAF}" type="pres">
      <dgm:prSet presAssocID="{D91EE789-625D-4269-BCCA-4F16F47AF7DD}" presName="aNode" presStyleLbl="fgAcc1" presStyleIdx="7" presStyleCnt="10" custAng="0" custLinFactY="99883" custLinFactNeighborX="-63534" custLinFactNeighborY="100000">
        <dgm:presLayoutVars>
          <dgm:bulletEnabled val="1"/>
        </dgm:presLayoutVars>
      </dgm:prSet>
      <dgm:spPr/>
      <dgm:t>
        <a:bodyPr/>
        <a:lstStyle/>
        <a:p>
          <a:endParaRPr lang="en-US"/>
        </a:p>
      </dgm:t>
    </dgm:pt>
    <dgm:pt modelId="{2443B4D7-E7B0-43C3-AA0E-C89E14D81C66}" type="pres">
      <dgm:prSet presAssocID="{D91EE789-625D-4269-BCCA-4F16F47AF7DD}" presName="aSpace" presStyleCnt="0"/>
      <dgm:spPr/>
    </dgm:pt>
    <dgm:pt modelId="{969B54B1-FAE6-4C59-8043-64AA0564295E}" type="pres">
      <dgm:prSet presAssocID="{3F31B005-A7E7-4BB2-9568-6B0AE03C9797}" presName="aNode" presStyleLbl="fgAcc1" presStyleIdx="8" presStyleCnt="10" custAng="0" custLinFactY="99883" custLinFactNeighborX="-63534" custLinFactNeighborY="100000">
        <dgm:presLayoutVars>
          <dgm:bulletEnabled val="1"/>
        </dgm:presLayoutVars>
      </dgm:prSet>
      <dgm:spPr/>
      <dgm:t>
        <a:bodyPr/>
        <a:lstStyle/>
        <a:p>
          <a:endParaRPr lang="en-US"/>
        </a:p>
      </dgm:t>
    </dgm:pt>
    <dgm:pt modelId="{C5F14B97-6DDA-43A2-BB89-94DAD56FC51F}" type="pres">
      <dgm:prSet presAssocID="{3F31B005-A7E7-4BB2-9568-6B0AE03C9797}" presName="aSpace" presStyleCnt="0"/>
      <dgm:spPr/>
    </dgm:pt>
    <dgm:pt modelId="{E6A33ECA-C3CF-49A8-A2EA-915DB33FA660}" type="pres">
      <dgm:prSet presAssocID="{CD664EBB-F546-41C5-BBFF-B0284DDC8D78}" presName="aNode" presStyleLbl="fgAcc1" presStyleIdx="9" presStyleCnt="10" custAng="0" custLinFactY="99883" custLinFactNeighborX="-63534" custLinFactNeighborY="100000">
        <dgm:presLayoutVars>
          <dgm:bulletEnabled val="1"/>
        </dgm:presLayoutVars>
      </dgm:prSet>
      <dgm:spPr/>
      <dgm:t>
        <a:bodyPr/>
        <a:lstStyle/>
        <a:p>
          <a:endParaRPr lang="en-US"/>
        </a:p>
      </dgm:t>
    </dgm:pt>
    <dgm:pt modelId="{8B6F5051-6162-455F-A2B7-6002BAAFF47C}" type="pres">
      <dgm:prSet presAssocID="{CD664EBB-F546-41C5-BBFF-B0284DDC8D78}" presName="aSpace" presStyleCnt="0"/>
      <dgm:spPr/>
    </dgm:pt>
  </dgm:ptLst>
  <dgm:cxnLst>
    <dgm:cxn modelId="{B7273081-5538-4C75-B207-AD74AE508B7F}" type="presOf" srcId="{CD664EBB-F546-41C5-BBFF-B0284DDC8D78}" destId="{E6A33ECA-C3CF-49A8-A2EA-915DB33FA660}" srcOrd="0" destOrd="0" presId="urn:microsoft.com/office/officeart/2005/8/layout/pyramid2"/>
    <dgm:cxn modelId="{FA574C98-1549-4602-AD4C-BA11676D9F66}" type="presOf" srcId="{D3DBEA6E-8041-4CC9-BB38-54EEF89F7F10}" destId="{4143B983-CA58-4D49-B98E-59E1F303CA8D}" srcOrd="0" destOrd="0" presId="urn:microsoft.com/office/officeart/2005/8/layout/pyramid2"/>
    <dgm:cxn modelId="{A8BA35CF-020F-428A-8066-3EFC1A4A5CF2}" srcId="{E20D42D4-D033-4D00-A953-5FC92A18F5E8}" destId="{3723E436-CA12-4D21-8B43-961CA8C2C134}" srcOrd="1" destOrd="0" parTransId="{36D142F3-13C5-48AC-B362-AAAB80F4D24B}" sibTransId="{9875FF42-FAF8-4636-82C9-6EDB2F49E851}"/>
    <dgm:cxn modelId="{1B02DA01-BB24-41D6-8D4F-A43987D3992C}" type="presOf" srcId="{3723E436-CA12-4D21-8B43-961CA8C2C134}" destId="{DD2E423D-F32A-4287-8C70-CE08E45C0D24}" srcOrd="0" destOrd="0" presId="urn:microsoft.com/office/officeart/2005/8/layout/pyramid2"/>
    <dgm:cxn modelId="{C70D0094-E0A2-4670-90A9-28BEFB1770C0}" srcId="{E20D42D4-D033-4D00-A953-5FC92A18F5E8}" destId="{4FEADA0A-034B-44F0-BDF0-D021B01B9267}" srcOrd="2" destOrd="0" parTransId="{97CE6C03-22B7-40F7-8898-2CCAB97A45FC}" sibTransId="{E2A39EED-0306-4A0D-B38C-3D0ADAFBDDDC}"/>
    <dgm:cxn modelId="{C15A32F5-F1A8-4AE2-A662-DFF8DFD5D076}" type="presOf" srcId="{E20D42D4-D033-4D00-A953-5FC92A18F5E8}" destId="{3EE69861-C97C-4D2F-87BE-65B32611C629}" srcOrd="0" destOrd="0" presId="urn:microsoft.com/office/officeart/2005/8/layout/pyramid2"/>
    <dgm:cxn modelId="{701C3492-34A5-4DB9-B778-A1BB2BA0270D}" srcId="{E20D42D4-D033-4D00-A953-5FC92A18F5E8}" destId="{CD664EBB-F546-41C5-BBFF-B0284DDC8D78}" srcOrd="9" destOrd="0" parTransId="{DEE0EAA5-802E-48BE-B433-886DA9794BFD}" sibTransId="{A337C0A3-7CC8-4052-AF41-0B6B870A5DF9}"/>
    <dgm:cxn modelId="{763D438D-8DF6-4C82-A9ED-0EB7454C404A}" type="presOf" srcId="{4FEADA0A-034B-44F0-BDF0-D021B01B9267}" destId="{2358C959-F446-495E-9A04-CED854633CC6}" srcOrd="0" destOrd="0" presId="urn:microsoft.com/office/officeart/2005/8/layout/pyramid2"/>
    <dgm:cxn modelId="{A06E0745-C6D8-4CB3-80B4-ADA2AB0DFBBC}" type="presOf" srcId="{244D985B-A8BC-4F41-8B5A-B3F6CA8AE99A}" destId="{AA928005-9A2C-4B5D-A343-E607EAF1EE33}" srcOrd="0" destOrd="0" presId="urn:microsoft.com/office/officeart/2005/8/layout/pyramid2"/>
    <dgm:cxn modelId="{B852A08D-0039-420A-B54B-0BCFDF7A446A}" srcId="{E20D42D4-D033-4D00-A953-5FC92A18F5E8}" destId="{3F31B005-A7E7-4BB2-9568-6B0AE03C9797}" srcOrd="8" destOrd="0" parTransId="{26375E03-E717-42C3-BD8D-07786418B998}" sibTransId="{5CA722B2-5FFC-418A-9BDA-76E011A4D57E}"/>
    <dgm:cxn modelId="{92F7CC64-49AD-444E-9FFE-836993A56C28}" srcId="{E20D42D4-D033-4D00-A953-5FC92A18F5E8}" destId="{D3DBEA6E-8041-4CC9-BB38-54EEF89F7F10}" srcOrd="3" destOrd="0" parTransId="{8124DF36-BD0A-4EDB-8816-1D377BDF8445}" sibTransId="{85DCEE28-4810-486D-9186-97A3C3B765C1}"/>
    <dgm:cxn modelId="{C924BBC1-C5E6-4114-9947-24EC77713107}" srcId="{E20D42D4-D033-4D00-A953-5FC92A18F5E8}" destId="{244D985B-A8BC-4F41-8B5A-B3F6CA8AE99A}" srcOrd="5" destOrd="0" parTransId="{0D200399-E28C-4D33-A5FB-A5CA51D2F181}" sibTransId="{DFFC4383-13D4-4C51-841C-E99E90FC1BAA}"/>
    <dgm:cxn modelId="{E66999C2-BF71-43A2-B6E5-8EB567F4570F}" srcId="{E20D42D4-D033-4D00-A953-5FC92A18F5E8}" destId="{D81A2A2F-49AB-4C5D-9B23-0A98946E7AD0}" srcOrd="0" destOrd="0" parTransId="{2FA5AAB3-2F08-4981-8AAD-3BC070EDAFE2}" sibTransId="{70A54E63-75A9-47ED-B6E2-0C35D13776E6}"/>
    <dgm:cxn modelId="{78B6AB21-5345-4B7F-9078-84225FE9FCCA}" srcId="{E20D42D4-D033-4D00-A953-5FC92A18F5E8}" destId="{D91EE789-625D-4269-BCCA-4F16F47AF7DD}" srcOrd="7" destOrd="0" parTransId="{EB5E7C1D-68CB-420D-BB41-4BDC8F845799}" sibTransId="{8EA48677-25FA-43D9-BAAC-634BF876F067}"/>
    <dgm:cxn modelId="{0B5430E2-6418-4D91-90F7-44A25165899B}" type="presOf" srcId="{95ACCA46-014E-4403-B75F-D40DECBBB250}" destId="{116C3ECC-2B2E-4AF7-BF29-508E95F99287}" srcOrd="0" destOrd="0" presId="urn:microsoft.com/office/officeart/2005/8/layout/pyramid2"/>
    <dgm:cxn modelId="{52AD9DF4-329A-486A-8213-A3D62E205EA1}" srcId="{E20D42D4-D033-4D00-A953-5FC92A18F5E8}" destId="{95ACCA46-014E-4403-B75F-D40DECBBB250}" srcOrd="4" destOrd="0" parTransId="{80B59090-B015-486C-ADF9-215BCA5824C6}" sibTransId="{7382F6A2-0339-4F37-B030-4F3DC2D66156}"/>
    <dgm:cxn modelId="{7A28AA27-0E51-4588-88E6-8E9653D21BDF}" type="presOf" srcId="{AA9BA815-DE51-4978-A167-BF16F83B255C}" destId="{06501E87-0E25-49B9-A15A-0649825A213E}" srcOrd="0" destOrd="0" presId="urn:microsoft.com/office/officeart/2005/8/layout/pyramid2"/>
    <dgm:cxn modelId="{62C92FCA-F287-4A33-A93D-CFE55BF07532}" type="presOf" srcId="{3F31B005-A7E7-4BB2-9568-6B0AE03C9797}" destId="{969B54B1-FAE6-4C59-8043-64AA0564295E}" srcOrd="0" destOrd="0" presId="urn:microsoft.com/office/officeart/2005/8/layout/pyramid2"/>
    <dgm:cxn modelId="{AF0A0142-0360-49D3-944E-D37B46931360}" srcId="{E20D42D4-D033-4D00-A953-5FC92A18F5E8}" destId="{AA9BA815-DE51-4978-A167-BF16F83B255C}" srcOrd="6" destOrd="0" parTransId="{E0925A5D-77CA-4F4F-B42D-1B97DB3B48A8}" sibTransId="{00D31A26-E996-417B-9A73-E1C901512DFE}"/>
    <dgm:cxn modelId="{501CCD58-A27F-409B-8FFB-FF5F8B7FF722}" type="presOf" srcId="{D81A2A2F-49AB-4C5D-9B23-0A98946E7AD0}" destId="{DF524119-1B03-465C-85CB-6563D8B45243}" srcOrd="0" destOrd="0" presId="urn:microsoft.com/office/officeart/2005/8/layout/pyramid2"/>
    <dgm:cxn modelId="{F3C6A81A-664B-4C24-8383-E3AA27ED1AF6}" type="presOf" srcId="{D91EE789-625D-4269-BCCA-4F16F47AF7DD}" destId="{6D4F15C2-6B4D-404B-B69E-479741051AAF}" srcOrd="0" destOrd="0" presId="urn:microsoft.com/office/officeart/2005/8/layout/pyramid2"/>
    <dgm:cxn modelId="{8D039CC0-ACFA-448D-9B22-C2FF912EA7AD}" type="presParOf" srcId="{3EE69861-C97C-4D2F-87BE-65B32611C629}" destId="{84B6B16E-7E77-40D7-9DA2-F4152FCB726C}" srcOrd="0" destOrd="0" presId="urn:microsoft.com/office/officeart/2005/8/layout/pyramid2"/>
    <dgm:cxn modelId="{354288F8-E724-485A-8930-9E07DC200EF1}" type="presParOf" srcId="{3EE69861-C97C-4D2F-87BE-65B32611C629}" destId="{0123DFFA-80CA-4599-8048-39A16BAA3419}" srcOrd="1" destOrd="0" presId="urn:microsoft.com/office/officeart/2005/8/layout/pyramid2"/>
    <dgm:cxn modelId="{08B00ED6-BBED-4C11-8F04-38A96F85757A}" type="presParOf" srcId="{0123DFFA-80CA-4599-8048-39A16BAA3419}" destId="{DF524119-1B03-465C-85CB-6563D8B45243}" srcOrd="0" destOrd="0" presId="urn:microsoft.com/office/officeart/2005/8/layout/pyramid2"/>
    <dgm:cxn modelId="{7E6D3033-99A0-4569-8E2B-B17A09426A45}" type="presParOf" srcId="{0123DFFA-80CA-4599-8048-39A16BAA3419}" destId="{9319329B-BCB7-44D2-B5D8-7606C115B20D}" srcOrd="1" destOrd="0" presId="urn:microsoft.com/office/officeart/2005/8/layout/pyramid2"/>
    <dgm:cxn modelId="{7679249D-313D-4698-94B5-211D82D4E2BB}" type="presParOf" srcId="{0123DFFA-80CA-4599-8048-39A16BAA3419}" destId="{DD2E423D-F32A-4287-8C70-CE08E45C0D24}" srcOrd="2" destOrd="0" presId="urn:microsoft.com/office/officeart/2005/8/layout/pyramid2"/>
    <dgm:cxn modelId="{40ECFFB6-4D00-4B5F-91A4-522A4EE1DC7A}" type="presParOf" srcId="{0123DFFA-80CA-4599-8048-39A16BAA3419}" destId="{A468B133-5470-45E8-89B0-D61AD67DB749}" srcOrd="3" destOrd="0" presId="urn:microsoft.com/office/officeart/2005/8/layout/pyramid2"/>
    <dgm:cxn modelId="{8BFF9642-925B-4F05-94A0-51C64DE0AAF9}" type="presParOf" srcId="{0123DFFA-80CA-4599-8048-39A16BAA3419}" destId="{2358C959-F446-495E-9A04-CED854633CC6}" srcOrd="4" destOrd="0" presId="urn:microsoft.com/office/officeart/2005/8/layout/pyramid2"/>
    <dgm:cxn modelId="{B6434B50-DD5A-4519-B231-9984C99FFC49}" type="presParOf" srcId="{0123DFFA-80CA-4599-8048-39A16BAA3419}" destId="{8B2D5A8E-B662-4D32-92E7-ABC3A981911A}" srcOrd="5" destOrd="0" presId="urn:microsoft.com/office/officeart/2005/8/layout/pyramid2"/>
    <dgm:cxn modelId="{9474FE56-F073-47E5-91BD-1DF1D299A164}" type="presParOf" srcId="{0123DFFA-80CA-4599-8048-39A16BAA3419}" destId="{4143B983-CA58-4D49-B98E-59E1F303CA8D}" srcOrd="6" destOrd="0" presId="urn:microsoft.com/office/officeart/2005/8/layout/pyramid2"/>
    <dgm:cxn modelId="{06B16D15-6B28-44BD-8C69-C9C155170C90}" type="presParOf" srcId="{0123DFFA-80CA-4599-8048-39A16BAA3419}" destId="{EA9F8BCD-06FA-4793-941F-5E4BC65ACCEF}" srcOrd="7" destOrd="0" presId="urn:microsoft.com/office/officeart/2005/8/layout/pyramid2"/>
    <dgm:cxn modelId="{18CCF84D-5C16-47D4-AE14-30F472B9F8FE}" type="presParOf" srcId="{0123DFFA-80CA-4599-8048-39A16BAA3419}" destId="{116C3ECC-2B2E-4AF7-BF29-508E95F99287}" srcOrd="8" destOrd="0" presId="urn:microsoft.com/office/officeart/2005/8/layout/pyramid2"/>
    <dgm:cxn modelId="{F59726DE-BB77-41AA-B57C-1E66B4CCAEA3}" type="presParOf" srcId="{0123DFFA-80CA-4599-8048-39A16BAA3419}" destId="{AF8DFE24-1388-4450-B189-79EE6D3EBA59}" srcOrd="9" destOrd="0" presId="urn:microsoft.com/office/officeart/2005/8/layout/pyramid2"/>
    <dgm:cxn modelId="{15F96E35-A677-41FF-9FEC-07797F5E0725}" type="presParOf" srcId="{0123DFFA-80CA-4599-8048-39A16BAA3419}" destId="{AA928005-9A2C-4B5D-A343-E607EAF1EE33}" srcOrd="10" destOrd="0" presId="urn:microsoft.com/office/officeart/2005/8/layout/pyramid2"/>
    <dgm:cxn modelId="{FDBEBFF7-1C56-4E2A-86A5-F1243FEDA61F}" type="presParOf" srcId="{0123DFFA-80CA-4599-8048-39A16BAA3419}" destId="{07C07560-5492-4C8E-BF91-6F29BBEAE961}" srcOrd="11" destOrd="0" presId="urn:microsoft.com/office/officeart/2005/8/layout/pyramid2"/>
    <dgm:cxn modelId="{DAD9D98A-9D7E-4F89-9D3E-02CB8FE62EDF}" type="presParOf" srcId="{0123DFFA-80CA-4599-8048-39A16BAA3419}" destId="{06501E87-0E25-49B9-A15A-0649825A213E}" srcOrd="12" destOrd="0" presId="urn:microsoft.com/office/officeart/2005/8/layout/pyramid2"/>
    <dgm:cxn modelId="{6CE19D32-E1FA-45DC-B0DE-4DE2F9106A9D}" type="presParOf" srcId="{0123DFFA-80CA-4599-8048-39A16BAA3419}" destId="{E0852EF7-4496-467F-9B93-49964F058006}" srcOrd="13" destOrd="0" presId="urn:microsoft.com/office/officeart/2005/8/layout/pyramid2"/>
    <dgm:cxn modelId="{B54A66B8-737B-41F7-811F-DF4EE0177DA6}" type="presParOf" srcId="{0123DFFA-80CA-4599-8048-39A16BAA3419}" destId="{6D4F15C2-6B4D-404B-B69E-479741051AAF}" srcOrd="14" destOrd="0" presId="urn:microsoft.com/office/officeart/2005/8/layout/pyramid2"/>
    <dgm:cxn modelId="{FAB54F73-B1E1-4B48-BF62-FE12ADF6C4B3}" type="presParOf" srcId="{0123DFFA-80CA-4599-8048-39A16BAA3419}" destId="{2443B4D7-E7B0-43C3-AA0E-C89E14D81C66}" srcOrd="15" destOrd="0" presId="urn:microsoft.com/office/officeart/2005/8/layout/pyramid2"/>
    <dgm:cxn modelId="{FDB64F2D-D1B0-4E61-877E-F6D5D89A175A}" type="presParOf" srcId="{0123DFFA-80CA-4599-8048-39A16BAA3419}" destId="{969B54B1-FAE6-4C59-8043-64AA0564295E}" srcOrd="16" destOrd="0" presId="urn:microsoft.com/office/officeart/2005/8/layout/pyramid2"/>
    <dgm:cxn modelId="{734ACBCA-239B-47A3-823A-3A221675C1DD}" type="presParOf" srcId="{0123DFFA-80CA-4599-8048-39A16BAA3419}" destId="{C5F14B97-6DDA-43A2-BB89-94DAD56FC51F}" srcOrd="17" destOrd="0" presId="urn:microsoft.com/office/officeart/2005/8/layout/pyramid2"/>
    <dgm:cxn modelId="{7F22FFD9-ECA3-481F-AF0E-8FFD5F4AD5DC}" type="presParOf" srcId="{0123DFFA-80CA-4599-8048-39A16BAA3419}" destId="{E6A33ECA-C3CF-49A8-A2EA-915DB33FA660}" srcOrd="18" destOrd="0" presId="urn:microsoft.com/office/officeart/2005/8/layout/pyramid2"/>
    <dgm:cxn modelId="{576AF64A-C4BE-4FA2-8E3D-3E54DCD330B8}" type="presParOf" srcId="{0123DFFA-80CA-4599-8048-39A16BAA3419}" destId="{8B6F5051-6162-455F-A2B7-6002BAAFF47C}" srcOrd="1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E41AC-AC9B-C044-A7B9-161687A2E76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98AA5B80-46E2-054D-9EE9-C28D420DCE09}">
      <dgm:prSet phldrT="[Text]" custT="1"/>
      <dgm:spPr/>
      <dgm:t>
        <a:bodyPr/>
        <a:lstStyle/>
        <a:p>
          <a:r>
            <a:rPr lang="en-GB" sz="1800" b="1" dirty="0"/>
            <a:t>MSD National contract </a:t>
          </a:r>
        </a:p>
        <a:p>
          <a:endParaRPr lang="en-GB" sz="700" dirty="0"/>
        </a:p>
      </dgm:t>
    </dgm:pt>
    <dgm:pt modelId="{3D82AF12-D3D2-3142-87AA-0E13AF846AF7}" type="parTrans" cxnId="{1D9AE64E-6AD3-DD44-9CEE-F81492B0C575}">
      <dgm:prSet/>
      <dgm:spPr/>
      <dgm:t>
        <a:bodyPr/>
        <a:lstStyle/>
        <a:p>
          <a:endParaRPr lang="en-GB"/>
        </a:p>
      </dgm:t>
    </dgm:pt>
    <dgm:pt modelId="{38B651F6-8991-0F42-8D51-0663F5674344}" type="sibTrans" cxnId="{1D9AE64E-6AD3-DD44-9CEE-F81492B0C575}">
      <dgm:prSet/>
      <dgm:spPr/>
      <dgm:t>
        <a:bodyPr/>
        <a:lstStyle/>
        <a:p>
          <a:endParaRPr lang="en-GB"/>
        </a:p>
      </dgm:t>
    </dgm:pt>
    <dgm:pt modelId="{64718601-559B-C047-BDD4-1B54758DE973}">
      <dgm:prSet phldrT="[Text]" custT="1"/>
      <dgm:spPr/>
      <dgm:t>
        <a:bodyPr/>
        <a:lstStyle/>
        <a:p>
          <a:r>
            <a:rPr lang="en-GB" sz="1600" b="1" dirty="0"/>
            <a:t>2018</a:t>
          </a:r>
        </a:p>
        <a:p>
          <a:r>
            <a:rPr lang="en-GB" sz="1200" dirty="0">
              <a:solidFill>
                <a:srgbClr val="C00000"/>
              </a:solidFill>
            </a:rPr>
            <a:t>Collaboration initiative West/Central Auckland</a:t>
          </a:r>
        </a:p>
        <a:p>
          <a:r>
            <a:rPr lang="en-GB" sz="700" dirty="0">
              <a:solidFill>
                <a:srgbClr val="C00000"/>
              </a:solidFill>
            </a:rPr>
            <a:t>3 separate meetings </a:t>
          </a:r>
        </a:p>
        <a:p>
          <a:r>
            <a:rPr lang="en-GB" sz="700" dirty="0">
              <a:solidFill>
                <a:srgbClr val="C00000"/>
              </a:solidFill>
            </a:rPr>
            <a:t>Parents Providers Schools </a:t>
          </a:r>
        </a:p>
        <a:p>
          <a:r>
            <a:rPr lang="en-GB" sz="700" baseline="0" dirty="0">
              <a:solidFill>
                <a:srgbClr val="7030A0"/>
              </a:solidFill>
            </a:rPr>
            <a:t>1 </a:t>
          </a:r>
          <a:r>
            <a:rPr lang="en-GB" sz="700" baseline="0" dirty="0" err="1">
              <a:solidFill>
                <a:srgbClr val="7030A0"/>
              </a:solidFill>
            </a:rPr>
            <a:t>st</a:t>
          </a:r>
          <a:r>
            <a:rPr lang="en-GB" sz="700" baseline="0" dirty="0">
              <a:solidFill>
                <a:srgbClr val="7030A0"/>
              </a:solidFill>
            </a:rPr>
            <a:t> Annual Meeting South Auckland </a:t>
          </a:r>
        </a:p>
      </dgm:t>
    </dgm:pt>
    <dgm:pt modelId="{50D37B0F-9AA0-DF40-A2BB-F52B186DE858}" type="parTrans" cxnId="{10437CA6-019B-3F4D-BAE7-835EC70E49C0}">
      <dgm:prSet/>
      <dgm:spPr/>
      <dgm:t>
        <a:bodyPr/>
        <a:lstStyle/>
        <a:p>
          <a:endParaRPr lang="en-GB"/>
        </a:p>
      </dgm:t>
    </dgm:pt>
    <dgm:pt modelId="{54ADFBA8-88CF-4840-97CA-B273E59C9230}" type="sibTrans" cxnId="{10437CA6-019B-3F4D-BAE7-835EC70E49C0}">
      <dgm:prSet/>
      <dgm:spPr/>
      <dgm:t>
        <a:bodyPr/>
        <a:lstStyle/>
        <a:p>
          <a:endParaRPr lang="en-GB"/>
        </a:p>
      </dgm:t>
    </dgm:pt>
    <dgm:pt modelId="{AE69DD2F-68D1-2D44-BC08-AC7AC7BB7EFB}">
      <dgm:prSet custT="1"/>
      <dgm:spPr/>
      <dgm:t>
        <a:bodyPr/>
        <a:lstStyle/>
        <a:p>
          <a:r>
            <a:rPr lang="en-GB" sz="1600" b="1" dirty="0"/>
            <a:t>2019</a:t>
          </a:r>
        </a:p>
        <a:p>
          <a:r>
            <a:rPr lang="en-GB" sz="1200" dirty="0">
              <a:solidFill>
                <a:srgbClr val="00B050"/>
              </a:solidFill>
            </a:rPr>
            <a:t>Collaboration initiative North Auckland</a:t>
          </a:r>
        </a:p>
        <a:p>
          <a:r>
            <a:rPr lang="en-GB" sz="700" dirty="0">
              <a:solidFill>
                <a:srgbClr val="00B050"/>
              </a:solidFill>
            </a:rPr>
            <a:t>3 separate meetings </a:t>
          </a:r>
        </a:p>
        <a:p>
          <a:r>
            <a:rPr lang="en-GB" sz="700" dirty="0">
              <a:solidFill>
                <a:srgbClr val="00B050"/>
              </a:solidFill>
            </a:rPr>
            <a:t>Parents Providers Schools </a:t>
          </a:r>
        </a:p>
        <a:p>
          <a:r>
            <a:rPr lang="en-GB" sz="700" baseline="0" dirty="0">
              <a:solidFill>
                <a:srgbClr val="7030A0"/>
              </a:solidFill>
            </a:rPr>
            <a:t>2</a:t>
          </a:r>
          <a:r>
            <a:rPr lang="en-GB" sz="700" baseline="30000" dirty="0">
              <a:solidFill>
                <a:srgbClr val="7030A0"/>
              </a:solidFill>
            </a:rPr>
            <a:t>nd</a:t>
          </a:r>
          <a:r>
            <a:rPr lang="en-GB" sz="700" baseline="0" dirty="0">
              <a:solidFill>
                <a:srgbClr val="7030A0"/>
              </a:solidFill>
            </a:rPr>
            <a:t> Annual Meeting South Auckland</a:t>
          </a:r>
        </a:p>
        <a:p>
          <a:r>
            <a:rPr lang="en-GB" sz="700" baseline="0" dirty="0">
              <a:solidFill>
                <a:srgbClr val="C00000"/>
              </a:solidFill>
            </a:rPr>
            <a:t>1 </a:t>
          </a:r>
          <a:r>
            <a:rPr lang="en-GB" sz="700" baseline="0" dirty="0" err="1">
              <a:solidFill>
                <a:srgbClr val="C00000"/>
              </a:solidFill>
            </a:rPr>
            <a:t>st</a:t>
          </a:r>
          <a:r>
            <a:rPr lang="en-GB" sz="700" baseline="0" dirty="0">
              <a:solidFill>
                <a:srgbClr val="C00000"/>
              </a:solidFill>
            </a:rPr>
            <a:t> Annual Meeting West central/ Auckland</a:t>
          </a:r>
          <a:endParaRPr lang="en-GB" sz="700" dirty="0">
            <a:solidFill>
              <a:srgbClr val="C00000"/>
            </a:solidFill>
          </a:endParaRPr>
        </a:p>
      </dgm:t>
    </dgm:pt>
    <dgm:pt modelId="{2EFE1526-AEF9-F848-86FE-C555DF30448E}" type="parTrans" cxnId="{0838A6CB-8661-744C-946A-FB2E3F2055F8}">
      <dgm:prSet/>
      <dgm:spPr/>
      <dgm:t>
        <a:bodyPr/>
        <a:lstStyle/>
        <a:p>
          <a:endParaRPr lang="en-GB"/>
        </a:p>
      </dgm:t>
    </dgm:pt>
    <dgm:pt modelId="{FCBC6FD0-4391-4E45-8C80-8159306EB65E}" type="sibTrans" cxnId="{0838A6CB-8661-744C-946A-FB2E3F2055F8}">
      <dgm:prSet/>
      <dgm:spPr/>
      <dgm:t>
        <a:bodyPr/>
        <a:lstStyle/>
        <a:p>
          <a:endParaRPr lang="en-GB"/>
        </a:p>
      </dgm:t>
    </dgm:pt>
    <dgm:pt modelId="{13795C8D-8DAF-8A4E-847F-21E7CCCF4C7A}">
      <dgm:prSet custT="1"/>
      <dgm:spPr/>
      <dgm:t>
        <a:bodyPr/>
        <a:lstStyle/>
        <a:p>
          <a:r>
            <a:rPr lang="en-GB" sz="1600" b="1" dirty="0"/>
            <a:t>2020</a:t>
          </a:r>
        </a:p>
        <a:p>
          <a:r>
            <a:rPr lang="en-GB" sz="1200" dirty="0">
              <a:solidFill>
                <a:schemeClr val="accent2">
                  <a:lumMod val="75000"/>
                </a:schemeClr>
              </a:solidFill>
            </a:rPr>
            <a:t>Collaboration initiative East/ Central Auckland</a:t>
          </a:r>
        </a:p>
        <a:p>
          <a:r>
            <a:rPr lang="en-GB" sz="700" dirty="0">
              <a:solidFill>
                <a:schemeClr val="accent2">
                  <a:lumMod val="75000"/>
                </a:schemeClr>
              </a:solidFill>
            </a:rPr>
            <a:t>3 separate meetings </a:t>
          </a:r>
        </a:p>
        <a:p>
          <a:r>
            <a:rPr lang="en-GB" sz="700" dirty="0">
              <a:solidFill>
                <a:schemeClr val="accent2">
                  <a:lumMod val="75000"/>
                </a:schemeClr>
              </a:solidFill>
            </a:rPr>
            <a:t>Parents Providers Schools </a:t>
          </a:r>
        </a:p>
        <a:p>
          <a:r>
            <a:rPr lang="en-GB" sz="700" baseline="0" dirty="0">
              <a:solidFill>
                <a:srgbClr val="7030A0"/>
              </a:solidFill>
            </a:rPr>
            <a:t>3rd Annual Meeting South Auckland</a:t>
          </a:r>
        </a:p>
        <a:p>
          <a:r>
            <a:rPr lang="en-GB" sz="700" baseline="0" dirty="0">
              <a:solidFill>
                <a:srgbClr val="C00000"/>
              </a:solidFill>
            </a:rPr>
            <a:t>2nd Annual Meeting West central/ Auckland  </a:t>
          </a:r>
        </a:p>
        <a:p>
          <a:r>
            <a:rPr lang="en-GB" sz="700" baseline="0" dirty="0">
              <a:solidFill>
                <a:srgbClr val="00B050"/>
              </a:solidFill>
            </a:rPr>
            <a:t>1</a:t>
          </a:r>
          <a:r>
            <a:rPr lang="en-GB" sz="700" baseline="30000" dirty="0">
              <a:solidFill>
                <a:srgbClr val="00B050"/>
              </a:solidFill>
            </a:rPr>
            <a:t>st</a:t>
          </a:r>
          <a:r>
            <a:rPr lang="en-GB" sz="700" baseline="0" dirty="0">
              <a:solidFill>
                <a:srgbClr val="00B050"/>
              </a:solidFill>
            </a:rPr>
            <a:t> Annual meeting Norths  Auckland </a:t>
          </a:r>
          <a:endParaRPr lang="en-GB" sz="700" dirty="0"/>
        </a:p>
      </dgm:t>
    </dgm:pt>
    <dgm:pt modelId="{135D7751-2FE7-CB4E-8821-A55AAAC2F984}" type="parTrans" cxnId="{D7DD9E93-BA23-4A42-9065-0F4E3BAF3CA5}">
      <dgm:prSet/>
      <dgm:spPr/>
      <dgm:t>
        <a:bodyPr/>
        <a:lstStyle/>
        <a:p>
          <a:endParaRPr lang="en-GB"/>
        </a:p>
      </dgm:t>
    </dgm:pt>
    <dgm:pt modelId="{774FB849-0E7D-8D43-A693-D104F9F1BD76}" type="sibTrans" cxnId="{D7DD9E93-BA23-4A42-9065-0F4E3BAF3CA5}">
      <dgm:prSet/>
      <dgm:spPr/>
      <dgm:t>
        <a:bodyPr/>
        <a:lstStyle/>
        <a:p>
          <a:endParaRPr lang="en-GB"/>
        </a:p>
      </dgm:t>
    </dgm:pt>
    <dgm:pt modelId="{C81F8429-C424-BE44-9458-2E683A140CD7}">
      <dgm:prSet phldrT="[Text]" custT="1"/>
      <dgm:spPr/>
      <dgm:t>
        <a:bodyPr/>
        <a:lstStyle/>
        <a:p>
          <a:r>
            <a:rPr lang="en-GB" sz="1600" b="1" dirty="0"/>
            <a:t>2017</a:t>
          </a:r>
        </a:p>
        <a:p>
          <a:r>
            <a:rPr lang="en-GB" sz="1200" dirty="0">
              <a:solidFill>
                <a:srgbClr val="7030A0"/>
              </a:solidFill>
            </a:rPr>
            <a:t>Collaboration initiative South Auckland</a:t>
          </a:r>
        </a:p>
        <a:p>
          <a:r>
            <a:rPr lang="en-GB" sz="700" dirty="0">
              <a:solidFill>
                <a:srgbClr val="7030A0"/>
              </a:solidFill>
            </a:rPr>
            <a:t>3 separate meetings for</a:t>
          </a:r>
        </a:p>
        <a:p>
          <a:r>
            <a:rPr lang="en-GB" sz="700" dirty="0">
              <a:solidFill>
                <a:srgbClr val="7030A0"/>
              </a:solidFill>
            </a:rPr>
            <a:t>Parents Providers Schools  </a:t>
          </a:r>
        </a:p>
      </dgm:t>
    </dgm:pt>
    <dgm:pt modelId="{60CE9D9D-AB18-1543-85FB-C03B130A924E}" type="sibTrans" cxnId="{453DE269-2A39-8E44-8CE4-0F45993334E8}">
      <dgm:prSet/>
      <dgm:spPr/>
      <dgm:t>
        <a:bodyPr/>
        <a:lstStyle/>
        <a:p>
          <a:endParaRPr lang="en-GB"/>
        </a:p>
      </dgm:t>
    </dgm:pt>
    <dgm:pt modelId="{4F63C6F3-9DEE-704C-AADC-AC8DCC0D915C}" type="parTrans" cxnId="{453DE269-2A39-8E44-8CE4-0F45993334E8}">
      <dgm:prSet/>
      <dgm:spPr/>
      <dgm:t>
        <a:bodyPr/>
        <a:lstStyle/>
        <a:p>
          <a:endParaRPr lang="en-GB"/>
        </a:p>
      </dgm:t>
    </dgm:pt>
    <dgm:pt modelId="{1447C65F-7A3B-634C-ABE4-782723D33C8C}">
      <dgm:prSet phldrT="[Text]" custT="1"/>
      <dgm:spPr/>
      <dgm:t>
        <a:bodyPr/>
        <a:lstStyle/>
        <a:p>
          <a:r>
            <a:rPr lang="en-GB" sz="1400" b="1" dirty="0"/>
            <a:t>PEER SUPPORT meetings </a:t>
          </a:r>
        </a:p>
        <a:p>
          <a:r>
            <a:rPr lang="en-GB" sz="1000" dirty="0"/>
            <a:t>between transition coordinators </a:t>
          </a:r>
        </a:p>
        <a:p>
          <a:r>
            <a:rPr lang="en-GB" sz="1000" dirty="0"/>
            <a:t>Around specific  topics clients</a:t>
          </a:r>
        </a:p>
      </dgm:t>
    </dgm:pt>
    <dgm:pt modelId="{C91CB65B-41BC-E040-A92A-86FA314D612B}" type="sibTrans" cxnId="{5BBAD047-A6B4-6B41-A661-2EAC239989A0}">
      <dgm:prSet/>
      <dgm:spPr/>
      <dgm:t>
        <a:bodyPr/>
        <a:lstStyle/>
        <a:p>
          <a:endParaRPr lang="en-GB"/>
        </a:p>
      </dgm:t>
    </dgm:pt>
    <dgm:pt modelId="{A05A8F81-3995-E340-91F9-46DE65719627}" type="parTrans" cxnId="{5BBAD047-A6B4-6B41-A661-2EAC239989A0}">
      <dgm:prSet/>
      <dgm:spPr/>
      <dgm:t>
        <a:bodyPr/>
        <a:lstStyle/>
        <a:p>
          <a:endParaRPr lang="en-GB"/>
        </a:p>
      </dgm:t>
    </dgm:pt>
    <dgm:pt modelId="{4EBE4DC7-91CF-1D42-BFD0-D781E755A7B0}">
      <dgm:prSet phldrT="[Text]" custT="1"/>
      <dgm:spPr/>
      <dgm:t>
        <a:bodyPr/>
        <a:lstStyle/>
        <a:p>
          <a:endParaRPr lang="en-GB" sz="1800" b="1" dirty="0"/>
        </a:p>
        <a:p>
          <a:r>
            <a:rPr lang="en-GB" sz="1800" b="1" dirty="0"/>
            <a:t>Transition coordinators Meetings,      </a:t>
          </a:r>
          <a:r>
            <a:rPr lang="en-GB" sz="1400" b="1" dirty="0"/>
            <a:t>Every 3 months</a:t>
          </a:r>
        </a:p>
        <a:p>
          <a:endParaRPr lang="en-GB" sz="700" dirty="0"/>
        </a:p>
      </dgm:t>
    </dgm:pt>
    <dgm:pt modelId="{EC57BFE7-CDCA-164D-8471-773F306F0F31}" type="parTrans" cxnId="{1E2CC48E-EEDB-C943-98BB-196F40BEDA97}">
      <dgm:prSet/>
      <dgm:spPr/>
      <dgm:t>
        <a:bodyPr/>
        <a:lstStyle/>
        <a:p>
          <a:endParaRPr lang="en-GB"/>
        </a:p>
      </dgm:t>
    </dgm:pt>
    <dgm:pt modelId="{29961C35-8E5B-1A44-B462-EA5B37132397}" type="sibTrans" cxnId="{1E2CC48E-EEDB-C943-98BB-196F40BEDA97}">
      <dgm:prSet/>
      <dgm:spPr/>
      <dgm:t>
        <a:bodyPr/>
        <a:lstStyle/>
        <a:p>
          <a:endParaRPr lang="en-GB"/>
        </a:p>
      </dgm:t>
    </dgm:pt>
    <dgm:pt modelId="{E55953F8-1055-5C4E-8EC2-EE0AF77DDAE3}">
      <dgm:prSet custT="1"/>
      <dgm:spPr/>
      <dgm:t>
        <a:bodyPr/>
        <a:lstStyle/>
        <a:p>
          <a:r>
            <a:rPr lang="en-GB" sz="1800" b="1" dirty="0"/>
            <a:t>Mentoring </a:t>
          </a:r>
          <a:r>
            <a:rPr lang="en-GB" sz="1800" b="1"/>
            <a:t>sessions </a:t>
          </a:r>
          <a:r>
            <a:rPr lang="en-GB" sz="1400"/>
            <a:t>with </a:t>
          </a:r>
          <a:endParaRPr lang="en-GB" sz="1400" dirty="0"/>
        </a:p>
        <a:p>
          <a:r>
            <a:rPr lang="en-GB" sz="1400" dirty="0"/>
            <a:t>new transition coordinators  </a:t>
          </a:r>
        </a:p>
      </dgm:t>
    </dgm:pt>
    <dgm:pt modelId="{C921BC35-D40E-7F4A-AE15-14593D78B63E}" type="parTrans" cxnId="{94050B11-ACE5-3546-B730-4EF8F5650E1E}">
      <dgm:prSet/>
      <dgm:spPr/>
      <dgm:t>
        <a:bodyPr/>
        <a:lstStyle/>
        <a:p>
          <a:endParaRPr lang="en-GB"/>
        </a:p>
      </dgm:t>
    </dgm:pt>
    <dgm:pt modelId="{559A9BEB-73B3-E94F-B902-C3D9B068DE5C}" type="sibTrans" cxnId="{94050B11-ACE5-3546-B730-4EF8F5650E1E}">
      <dgm:prSet/>
      <dgm:spPr/>
      <dgm:t>
        <a:bodyPr/>
        <a:lstStyle/>
        <a:p>
          <a:endParaRPr lang="en-GB"/>
        </a:p>
      </dgm:t>
    </dgm:pt>
    <dgm:pt modelId="{2CC8FC1A-88D0-8D4D-BCC1-9F7C1ED04ECC}" type="pres">
      <dgm:prSet presAssocID="{F81E41AC-AC9B-C044-A7B9-161687A2E76D}" presName="hierChild1" presStyleCnt="0">
        <dgm:presLayoutVars>
          <dgm:chPref val="1"/>
          <dgm:dir/>
          <dgm:animOne val="branch"/>
          <dgm:animLvl val="lvl"/>
          <dgm:resizeHandles/>
        </dgm:presLayoutVars>
      </dgm:prSet>
      <dgm:spPr/>
      <dgm:t>
        <a:bodyPr/>
        <a:lstStyle/>
        <a:p>
          <a:endParaRPr lang="en-US"/>
        </a:p>
      </dgm:t>
    </dgm:pt>
    <dgm:pt modelId="{3DF75E2D-142A-854C-80A2-1F452415DF45}" type="pres">
      <dgm:prSet presAssocID="{98AA5B80-46E2-054D-9EE9-C28D420DCE09}" presName="hierRoot1" presStyleCnt="0"/>
      <dgm:spPr/>
    </dgm:pt>
    <dgm:pt modelId="{D03F736A-E708-7440-B037-D65C066440D7}" type="pres">
      <dgm:prSet presAssocID="{98AA5B80-46E2-054D-9EE9-C28D420DCE09}" presName="composite" presStyleCnt="0"/>
      <dgm:spPr/>
    </dgm:pt>
    <dgm:pt modelId="{CD6E55B4-90DE-E346-97AD-0CD27BF7C762}" type="pres">
      <dgm:prSet presAssocID="{98AA5B80-46E2-054D-9EE9-C28D420DCE09}" presName="background" presStyleLbl="node0" presStyleIdx="0" presStyleCnt="1"/>
      <dgm:spPr/>
    </dgm:pt>
    <dgm:pt modelId="{05ED42C2-2A34-D543-91B8-2AFC46C364A7}" type="pres">
      <dgm:prSet presAssocID="{98AA5B80-46E2-054D-9EE9-C28D420DCE09}" presName="text" presStyleLbl="fgAcc0" presStyleIdx="0" presStyleCnt="1" custLinFactNeighborX="-28329" custLinFactNeighborY="-21084">
        <dgm:presLayoutVars>
          <dgm:chPref val="3"/>
        </dgm:presLayoutVars>
      </dgm:prSet>
      <dgm:spPr/>
      <dgm:t>
        <a:bodyPr/>
        <a:lstStyle/>
        <a:p>
          <a:endParaRPr lang="en-US"/>
        </a:p>
      </dgm:t>
    </dgm:pt>
    <dgm:pt modelId="{581823BA-7D6E-4C4C-9191-9A7C9E739D66}" type="pres">
      <dgm:prSet presAssocID="{98AA5B80-46E2-054D-9EE9-C28D420DCE09}" presName="hierChild2" presStyleCnt="0"/>
      <dgm:spPr/>
    </dgm:pt>
    <dgm:pt modelId="{A2F63CF0-0E5E-474C-BE4A-0EF26A2FEF8A}" type="pres">
      <dgm:prSet presAssocID="{A05A8F81-3995-E340-91F9-46DE65719627}" presName="Name10" presStyleLbl="parChTrans1D2" presStyleIdx="0" presStyleCnt="3"/>
      <dgm:spPr/>
      <dgm:t>
        <a:bodyPr/>
        <a:lstStyle/>
        <a:p>
          <a:endParaRPr lang="en-US"/>
        </a:p>
      </dgm:t>
    </dgm:pt>
    <dgm:pt modelId="{FAFCABEA-F8ED-E346-8C86-092CA16F7365}" type="pres">
      <dgm:prSet presAssocID="{1447C65F-7A3B-634C-ABE4-782723D33C8C}" presName="hierRoot2" presStyleCnt="0"/>
      <dgm:spPr/>
    </dgm:pt>
    <dgm:pt modelId="{EE27AE97-783A-8A47-B659-19D174F21EB7}" type="pres">
      <dgm:prSet presAssocID="{1447C65F-7A3B-634C-ABE4-782723D33C8C}" presName="composite2" presStyleCnt="0"/>
      <dgm:spPr/>
    </dgm:pt>
    <dgm:pt modelId="{18269E28-A588-044C-87EC-504348E50630}" type="pres">
      <dgm:prSet presAssocID="{1447C65F-7A3B-634C-ABE4-782723D33C8C}" presName="background2" presStyleLbl="node2" presStyleIdx="0" presStyleCnt="3"/>
      <dgm:spPr/>
    </dgm:pt>
    <dgm:pt modelId="{FC1E524E-676A-B242-8BD7-A16DBAD8E738}" type="pres">
      <dgm:prSet presAssocID="{1447C65F-7A3B-634C-ABE4-782723D33C8C}" presName="text2" presStyleLbl="fgAcc2" presStyleIdx="0" presStyleCnt="3" custLinFactX="31424" custLinFactNeighborX="100000" custLinFactNeighborY="-23961">
        <dgm:presLayoutVars>
          <dgm:chPref val="3"/>
        </dgm:presLayoutVars>
      </dgm:prSet>
      <dgm:spPr/>
      <dgm:t>
        <a:bodyPr/>
        <a:lstStyle/>
        <a:p>
          <a:endParaRPr lang="en-US"/>
        </a:p>
      </dgm:t>
    </dgm:pt>
    <dgm:pt modelId="{882F8997-BD13-2C40-9413-AE03F63C743D}" type="pres">
      <dgm:prSet presAssocID="{1447C65F-7A3B-634C-ABE4-782723D33C8C}" presName="hierChild3" presStyleCnt="0"/>
      <dgm:spPr/>
    </dgm:pt>
    <dgm:pt modelId="{CA8955F1-BE06-6845-871F-B6B0BEF9F65A}" type="pres">
      <dgm:prSet presAssocID="{C921BC35-D40E-7F4A-AE15-14593D78B63E}" presName="Name10" presStyleLbl="parChTrans1D2" presStyleIdx="1" presStyleCnt="3"/>
      <dgm:spPr/>
      <dgm:t>
        <a:bodyPr/>
        <a:lstStyle/>
        <a:p>
          <a:endParaRPr lang="en-US"/>
        </a:p>
      </dgm:t>
    </dgm:pt>
    <dgm:pt modelId="{03F542E2-5F40-834B-A526-E7F9AAF8EEBC}" type="pres">
      <dgm:prSet presAssocID="{E55953F8-1055-5C4E-8EC2-EE0AF77DDAE3}" presName="hierRoot2" presStyleCnt="0"/>
      <dgm:spPr/>
    </dgm:pt>
    <dgm:pt modelId="{1AD21900-05DB-3E41-B69C-AC43B2FBA62D}" type="pres">
      <dgm:prSet presAssocID="{E55953F8-1055-5C4E-8EC2-EE0AF77DDAE3}" presName="composite2" presStyleCnt="0"/>
      <dgm:spPr/>
    </dgm:pt>
    <dgm:pt modelId="{180BDCD2-DB18-4742-8068-4DA52C389064}" type="pres">
      <dgm:prSet presAssocID="{E55953F8-1055-5C4E-8EC2-EE0AF77DDAE3}" presName="background2" presStyleLbl="node2" presStyleIdx="1" presStyleCnt="3"/>
      <dgm:spPr/>
    </dgm:pt>
    <dgm:pt modelId="{24DA14DF-8370-CA44-B45B-765679FE7FBA}" type="pres">
      <dgm:prSet presAssocID="{E55953F8-1055-5C4E-8EC2-EE0AF77DDAE3}" presName="text2" presStyleLbl="fgAcc2" presStyleIdx="1" presStyleCnt="3" custLinFactX="71903" custLinFactNeighborX="100000" custLinFactNeighborY="-25980">
        <dgm:presLayoutVars>
          <dgm:chPref val="3"/>
        </dgm:presLayoutVars>
      </dgm:prSet>
      <dgm:spPr/>
      <dgm:t>
        <a:bodyPr/>
        <a:lstStyle/>
        <a:p>
          <a:endParaRPr lang="en-US"/>
        </a:p>
      </dgm:t>
    </dgm:pt>
    <dgm:pt modelId="{1E7C7814-22E8-F44F-8868-2AF6BE3AFF58}" type="pres">
      <dgm:prSet presAssocID="{E55953F8-1055-5C4E-8EC2-EE0AF77DDAE3}" presName="hierChild3" presStyleCnt="0"/>
      <dgm:spPr/>
    </dgm:pt>
    <dgm:pt modelId="{175BF09F-F4A8-FD48-9A7B-2609009F5F59}" type="pres">
      <dgm:prSet presAssocID="{EC57BFE7-CDCA-164D-8471-773F306F0F31}" presName="Name10" presStyleLbl="parChTrans1D2" presStyleIdx="2" presStyleCnt="3"/>
      <dgm:spPr/>
      <dgm:t>
        <a:bodyPr/>
        <a:lstStyle/>
        <a:p>
          <a:endParaRPr lang="en-US"/>
        </a:p>
      </dgm:t>
    </dgm:pt>
    <dgm:pt modelId="{043E06E2-60D4-2640-852C-9F038A6DE616}" type="pres">
      <dgm:prSet presAssocID="{4EBE4DC7-91CF-1D42-BFD0-D781E755A7B0}" presName="hierRoot2" presStyleCnt="0"/>
      <dgm:spPr/>
    </dgm:pt>
    <dgm:pt modelId="{96E45CF4-9A9E-6346-BFCE-F1203B698A56}" type="pres">
      <dgm:prSet presAssocID="{4EBE4DC7-91CF-1D42-BFD0-D781E755A7B0}" presName="composite2" presStyleCnt="0"/>
      <dgm:spPr/>
    </dgm:pt>
    <dgm:pt modelId="{D5DCCE27-4680-C547-ABC2-BE8019B1C81B}" type="pres">
      <dgm:prSet presAssocID="{4EBE4DC7-91CF-1D42-BFD0-D781E755A7B0}" presName="background2" presStyleLbl="node2" presStyleIdx="2" presStyleCnt="3"/>
      <dgm:spPr/>
    </dgm:pt>
    <dgm:pt modelId="{7C0B2863-1D36-BF44-B1B2-0FC326C77ADE}" type="pres">
      <dgm:prSet presAssocID="{4EBE4DC7-91CF-1D42-BFD0-D781E755A7B0}" presName="text2" presStyleLbl="fgAcc2" presStyleIdx="2" presStyleCnt="3" custLinFactX="-100000" custLinFactNeighborX="-159166" custLinFactNeighborY="-25619">
        <dgm:presLayoutVars>
          <dgm:chPref val="3"/>
        </dgm:presLayoutVars>
      </dgm:prSet>
      <dgm:spPr/>
      <dgm:t>
        <a:bodyPr/>
        <a:lstStyle/>
        <a:p>
          <a:endParaRPr lang="en-US"/>
        </a:p>
      </dgm:t>
    </dgm:pt>
    <dgm:pt modelId="{83E7B389-A94D-124C-B0F7-E452A0F33158}" type="pres">
      <dgm:prSet presAssocID="{4EBE4DC7-91CF-1D42-BFD0-D781E755A7B0}" presName="hierChild3" presStyleCnt="0"/>
      <dgm:spPr/>
    </dgm:pt>
    <dgm:pt modelId="{4BC0DF9D-EC28-3A40-955B-28268A4279DD}" type="pres">
      <dgm:prSet presAssocID="{4F63C6F3-9DEE-704C-AADC-AC8DCC0D915C}" presName="Name17" presStyleLbl="parChTrans1D3" presStyleIdx="0" presStyleCnt="4"/>
      <dgm:spPr/>
      <dgm:t>
        <a:bodyPr/>
        <a:lstStyle/>
        <a:p>
          <a:endParaRPr lang="en-US"/>
        </a:p>
      </dgm:t>
    </dgm:pt>
    <dgm:pt modelId="{5CB7ACAA-2559-1B4A-9362-18F90720186D}" type="pres">
      <dgm:prSet presAssocID="{C81F8429-C424-BE44-9458-2E683A140CD7}" presName="hierRoot3" presStyleCnt="0"/>
      <dgm:spPr/>
    </dgm:pt>
    <dgm:pt modelId="{ADEEB2F0-D88D-3B44-9135-E6DC30BCE3F6}" type="pres">
      <dgm:prSet presAssocID="{C81F8429-C424-BE44-9458-2E683A140CD7}" presName="composite3" presStyleCnt="0"/>
      <dgm:spPr/>
    </dgm:pt>
    <dgm:pt modelId="{28961A90-0BFF-9849-8DB1-6926FD6A2F57}" type="pres">
      <dgm:prSet presAssocID="{C81F8429-C424-BE44-9458-2E683A140CD7}" presName="background3" presStyleLbl="node3" presStyleIdx="0" presStyleCnt="4"/>
      <dgm:spPr/>
    </dgm:pt>
    <dgm:pt modelId="{E3B51FD2-8A19-1744-886B-CF32FA746A74}" type="pres">
      <dgm:prSet presAssocID="{C81F8429-C424-BE44-9458-2E683A140CD7}" presName="text3" presStyleLbl="fgAcc3" presStyleIdx="0" presStyleCnt="4" custScaleY="141566" custLinFactNeighborX="-791" custLinFactNeighborY="-690">
        <dgm:presLayoutVars>
          <dgm:chPref val="3"/>
        </dgm:presLayoutVars>
      </dgm:prSet>
      <dgm:spPr/>
      <dgm:t>
        <a:bodyPr/>
        <a:lstStyle/>
        <a:p>
          <a:endParaRPr lang="en-US"/>
        </a:p>
      </dgm:t>
    </dgm:pt>
    <dgm:pt modelId="{4C8FAE2D-0E1D-AE42-9AE1-5272E06988C4}" type="pres">
      <dgm:prSet presAssocID="{C81F8429-C424-BE44-9458-2E683A140CD7}" presName="hierChild4" presStyleCnt="0"/>
      <dgm:spPr/>
    </dgm:pt>
    <dgm:pt modelId="{D8F0C46A-0583-5343-839D-D70ABA6E6BCE}" type="pres">
      <dgm:prSet presAssocID="{50D37B0F-9AA0-DF40-A2BB-F52B186DE858}" presName="Name17" presStyleLbl="parChTrans1D3" presStyleIdx="1" presStyleCnt="4"/>
      <dgm:spPr/>
      <dgm:t>
        <a:bodyPr/>
        <a:lstStyle/>
        <a:p>
          <a:endParaRPr lang="en-US"/>
        </a:p>
      </dgm:t>
    </dgm:pt>
    <dgm:pt modelId="{7108217A-B902-F64C-827E-1600822A6DCF}" type="pres">
      <dgm:prSet presAssocID="{64718601-559B-C047-BDD4-1B54758DE973}" presName="hierRoot3" presStyleCnt="0"/>
      <dgm:spPr/>
    </dgm:pt>
    <dgm:pt modelId="{35BBBA8C-9B68-534E-8BB3-F119A6066B2A}" type="pres">
      <dgm:prSet presAssocID="{64718601-559B-C047-BDD4-1B54758DE973}" presName="composite3" presStyleCnt="0"/>
      <dgm:spPr/>
    </dgm:pt>
    <dgm:pt modelId="{5CF0ABA9-39EA-1348-A9E4-72137C2E0B94}" type="pres">
      <dgm:prSet presAssocID="{64718601-559B-C047-BDD4-1B54758DE973}" presName="background3" presStyleLbl="node3" presStyleIdx="1" presStyleCnt="4"/>
      <dgm:spPr/>
    </dgm:pt>
    <dgm:pt modelId="{4EE99F27-C44C-F345-B3F2-746206233339}" type="pres">
      <dgm:prSet presAssocID="{64718601-559B-C047-BDD4-1B54758DE973}" presName="text3" presStyleLbl="fgAcc3" presStyleIdx="1" presStyleCnt="4" custScaleY="151914">
        <dgm:presLayoutVars>
          <dgm:chPref val="3"/>
        </dgm:presLayoutVars>
      </dgm:prSet>
      <dgm:spPr/>
      <dgm:t>
        <a:bodyPr/>
        <a:lstStyle/>
        <a:p>
          <a:endParaRPr lang="en-US"/>
        </a:p>
      </dgm:t>
    </dgm:pt>
    <dgm:pt modelId="{5FA5C2BA-5775-924E-8F58-DCF19A55EBD5}" type="pres">
      <dgm:prSet presAssocID="{64718601-559B-C047-BDD4-1B54758DE973}" presName="hierChild4" presStyleCnt="0"/>
      <dgm:spPr/>
    </dgm:pt>
    <dgm:pt modelId="{11ECBF74-D08F-B54F-9830-DD2386C066AD}" type="pres">
      <dgm:prSet presAssocID="{2EFE1526-AEF9-F848-86FE-C555DF30448E}" presName="Name17" presStyleLbl="parChTrans1D3" presStyleIdx="2" presStyleCnt="4"/>
      <dgm:spPr/>
      <dgm:t>
        <a:bodyPr/>
        <a:lstStyle/>
        <a:p>
          <a:endParaRPr lang="en-US"/>
        </a:p>
      </dgm:t>
    </dgm:pt>
    <dgm:pt modelId="{BEBE48BA-0B7E-464D-ABFF-0FCB1DC97B61}" type="pres">
      <dgm:prSet presAssocID="{AE69DD2F-68D1-2D44-BC08-AC7AC7BB7EFB}" presName="hierRoot3" presStyleCnt="0"/>
      <dgm:spPr/>
    </dgm:pt>
    <dgm:pt modelId="{3712ECAE-58A6-844E-B019-FB56FC4952DF}" type="pres">
      <dgm:prSet presAssocID="{AE69DD2F-68D1-2D44-BC08-AC7AC7BB7EFB}" presName="composite3" presStyleCnt="0"/>
      <dgm:spPr/>
    </dgm:pt>
    <dgm:pt modelId="{ADDA778D-ED35-2941-9FA2-F44D4C6DC62B}" type="pres">
      <dgm:prSet presAssocID="{AE69DD2F-68D1-2D44-BC08-AC7AC7BB7EFB}" presName="background3" presStyleLbl="node3" presStyleIdx="2" presStyleCnt="4"/>
      <dgm:spPr/>
    </dgm:pt>
    <dgm:pt modelId="{3E5F0D62-63CC-9A4D-8721-DE45DA1BB104}" type="pres">
      <dgm:prSet presAssocID="{AE69DD2F-68D1-2D44-BC08-AC7AC7BB7EFB}" presName="text3" presStyleLbl="fgAcc3" presStyleIdx="2" presStyleCnt="4" custScaleY="141919">
        <dgm:presLayoutVars>
          <dgm:chPref val="3"/>
        </dgm:presLayoutVars>
      </dgm:prSet>
      <dgm:spPr/>
      <dgm:t>
        <a:bodyPr/>
        <a:lstStyle/>
        <a:p>
          <a:endParaRPr lang="en-US"/>
        </a:p>
      </dgm:t>
    </dgm:pt>
    <dgm:pt modelId="{5B3BFF4B-B0FB-EC45-BB99-19CBB33ED459}" type="pres">
      <dgm:prSet presAssocID="{AE69DD2F-68D1-2D44-BC08-AC7AC7BB7EFB}" presName="hierChild4" presStyleCnt="0"/>
      <dgm:spPr/>
    </dgm:pt>
    <dgm:pt modelId="{776606A9-963A-D748-843C-C995D15B8F44}" type="pres">
      <dgm:prSet presAssocID="{135D7751-2FE7-CB4E-8821-A55AAAC2F984}" presName="Name17" presStyleLbl="parChTrans1D3" presStyleIdx="3" presStyleCnt="4"/>
      <dgm:spPr/>
      <dgm:t>
        <a:bodyPr/>
        <a:lstStyle/>
        <a:p>
          <a:endParaRPr lang="en-US"/>
        </a:p>
      </dgm:t>
    </dgm:pt>
    <dgm:pt modelId="{07AB377F-A6D8-4D45-9C28-0350D72A2514}" type="pres">
      <dgm:prSet presAssocID="{13795C8D-8DAF-8A4E-847F-21E7CCCF4C7A}" presName="hierRoot3" presStyleCnt="0"/>
      <dgm:spPr/>
    </dgm:pt>
    <dgm:pt modelId="{BAFE007D-79E4-9745-B05F-52D3C9A85FA7}" type="pres">
      <dgm:prSet presAssocID="{13795C8D-8DAF-8A4E-847F-21E7CCCF4C7A}" presName="composite3" presStyleCnt="0"/>
      <dgm:spPr/>
    </dgm:pt>
    <dgm:pt modelId="{2D3C403C-FDD1-B843-BE1F-240C785DB7FE}" type="pres">
      <dgm:prSet presAssocID="{13795C8D-8DAF-8A4E-847F-21E7CCCF4C7A}" presName="background3" presStyleLbl="node3" presStyleIdx="3" presStyleCnt="4"/>
      <dgm:spPr/>
    </dgm:pt>
    <dgm:pt modelId="{B5EA3ED1-24D2-3445-B34E-7384037F5C22}" type="pres">
      <dgm:prSet presAssocID="{13795C8D-8DAF-8A4E-847F-21E7CCCF4C7A}" presName="text3" presStyleLbl="fgAcc3" presStyleIdx="3" presStyleCnt="4" custScaleY="153170">
        <dgm:presLayoutVars>
          <dgm:chPref val="3"/>
        </dgm:presLayoutVars>
      </dgm:prSet>
      <dgm:spPr/>
      <dgm:t>
        <a:bodyPr/>
        <a:lstStyle/>
        <a:p>
          <a:endParaRPr lang="en-US"/>
        </a:p>
      </dgm:t>
    </dgm:pt>
    <dgm:pt modelId="{0067CCE1-C330-1948-AC9E-11DE76AD9291}" type="pres">
      <dgm:prSet presAssocID="{13795C8D-8DAF-8A4E-847F-21E7CCCF4C7A}" presName="hierChild4" presStyleCnt="0"/>
      <dgm:spPr/>
    </dgm:pt>
  </dgm:ptLst>
  <dgm:cxnLst>
    <dgm:cxn modelId="{24F6A98F-65FB-E448-B1CC-DDD9DF04850A}" type="presOf" srcId="{F81E41AC-AC9B-C044-A7B9-161687A2E76D}" destId="{2CC8FC1A-88D0-8D4D-BCC1-9F7C1ED04ECC}" srcOrd="0" destOrd="0" presId="urn:microsoft.com/office/officeart/2005/8/layout/hierarchy1"/>
    <dgm:cxn modelId="{0D600935-F8B7-5442-A20F-F060A706BC3E}" type="presOf" srcId="{50D37B0F-9AA0-DF40-A2BB-F52B186DE858}" destId="{D8F0C46A-0583-5343-839D-D70ABA6E6BCE}" srcOrd="0" destOrd="0" presId="urn:microsoft.com/office/officeart/2005/8/layout/hierarchy1"/>
    <dgm:cxn modelId="{5BBAD047-A6B4-6B41-A661-2EAC239989A0}" srcId="{98AA5B80-46E2-054D-9EE9-C28D420DCE09}" destId="{1447C65F-7A3B-634C-ABE4-782723D33C8C}" srcOrd="0" destOrd="0" parTransId="{A05A8F81-3995-E340-91F9-46DE65719627}" sibTransId="{C91CB65B-41BC-E040-A92A-86FA314D612B}"/>
    <dgm:cxn modelId="{B14B4130-F226-214C-9F70-5BC8567E2DBB}" type="presOf" srcId="{1447C65F-7A3B-634C-ABE4-782723D33C8C}" destId="{FC1E524E-676A-B242-8BD7-A16DBAD8E738}" srcOrd="0" destOrd="0" presId="urn:microsoft.com/office/officeart/2005/8/layout/hierarchy1"/>
    <dgm:cxn modelId="{D7DD9E93-BA23-4A42-9065-0F4E3BAF3CA5}" srcId="{4EBE4DC7-91CF-1D42-BFD0-D781E755A7B0}" destId="{13795C8D-8DAF-8A4E-847F-21E7CCCF4C7A}" srcOrd="3" destOrd="0" parTransId="{135D7751-2FE7-CB4E-8821-A55AAAC2F984}" sibTransId="{774FB849-0E7D-8D43-A693-D104F9F1BD76}"/>
    <dgm:cxn modelId="{DCE8ABC9-0B73-F741-AAD7-1F35FFBDFA85}" type="presOf" srcId="{4EBE4DC7-91CF-1D42-BFD0-D781E755A7B0}" destId="{7C0B2863-1D36-BF44-B1B2-0FC326C77ADE}" srcOrd="0" destOrd="0" presId="urn:microsoft.com/office/officeart/2005/8/layout/hierarchy1"/>
    <dgm:cxn modelId="{22E6A8A6-7F64-CD45-B542-209788CFD808}" type="presOf" srcId="{135D7751-2FE7-CB4E-8821-A55AAAC2F984}" destId="{776606A9-963A-D748-843C-C995D15B8F44}" srcOrd="0" destOrd="0" presId="urn:microsoft.com/office/officeart/2005/8/layout/hierarchy1"/>
    <dgm:cxn modelId="{416AA0F3-A857-324C-9754-7561451BB6D0}" type="presOf" srcId="{E55953F8-1055-5C4E-8EC2-EE0AF77DDAE3}" destId="{24DA14DF-8370-CA44-B45B-765679FE7FBA}" srcOrd="0" destOrd="0" presId="urn:microsoft.com/office/officeart/2005/8/layout/hierarchy1"/>
    <dgm:cxn modelId="{272A0D55-451F-C949-B316-80EDA72AA1CF}" type="presOf" srcId="{AE69DD2F-68D1-2D44-BC08-AC7AC7BB7EFB}" destId="{3E5F0D62-63CC-9A4D-8721-DE45DA1BB104}" srcOrd="0" destOrd="0" presId="urn:microsoft.com/office/officeart/2005/8/layout/hierarchy1"/>
    <dgm:cxn modelId="{10437CA6-019B-3F4D-BAE7-835EC70E49C0}" srcId="{4EBE4DC7-91CF-1D42-BFD0-D781E755A7B0}" destId="{64718601-559B-C047-BDD4-1B54758DE973}" srcOrd="1" destOrd="0" parTransId="{50D37B0F-9AA0-DF40-A2BB-F52B186DE858}" sibTransId="{54ADFBA8-88CF-4840-97CA-B273E59C9230}"/>
    <dgm:cxn modelId="{4F4D1B61-99CA-8F4C-ADAC-4D474CBB1875}" type="presOf" srcId="{A05A8F81-3995-E340-91F9-46DE65719627}" destId="{A2F63CF0-0E5E-474C-BE4A-0EF26A2FEF8A}" srcOrd="0" destOrd="0" presId="urn:microsoft.com/office/officeart/2005/8/layout/hierarchy1"/>
    <dgm:cxn modelId="{E4C8D8B9-3AD4-DB48-BB7B-EACA86D7CB69}" type="presOf" srcId="{98AA5B80-46E2-054D-9EE9-C28D420DCE09}" destId="{05ED42C2-2A34-D543-91B8-2AFC46C364A7}" srcOrd="0" destOrd="0" presId="urn:microsoft.com/office/officeart/2005/8/layout/hierarchy1"/>
    <dgm:cxn modelId="{2B0EF9F3-0DF2-8044-91CC-80CEA4C56624}" type="presOf" srcId="{13795C8D-8DAF-8A4E-847F-21E7CCCF4C7A}" destId="{B5EA3ED1-24D2-3445-B34E-7384037F5C22}" srcOrd="0" destOrd="0" presId="urn:microsoft.com/office/officeart/2005/8/layout/hierarchy1"/>
    <dgm:cxn modelId="{08203ACF-0EA4-8F4A-AE09-71FC3E9E441B}" type="presOf" srcId="{C81F8429-C424-BE44-9458-2E683A140CD7}" destId="{E3B51FD2-8A19-1744-886B-CF32FA746A74}" srcOrd="0" destOrd="0" presId="urn:microsoft.com/office/officeart/2005/8/layout/hierarchy1"/>
    <dgm:cxn modelId="{0838A6CB-8661-744C-946A-FB2E3F2055F8}" srcId="{4EBE4DC7-91CF-1D42-BFD0-D781E755A7B0}" destId="{AE69DD2F-68D1-2D44-BC08-AC7AC7BB7EFB}" srcOrd="2" destOrd="0" parTransId="{2EFE1526-AEF9-F848-86FE-C555DF30448E}" sibTransId="{FCBC6FD0-4391-4E45-8C80-8159306EB65E}"/>
    <dgm:cxn modelId="{F722D70E-3384-B348-AEF2-934317F8A15D}" type="presOf" srcId="{64718601-559B-C047-BDD4-1B54758DE973}" destId="{4EE99F27-C44C-F345-B3F2-746206233339}" srcOrd="0" destOrd="0" presId="urn:microsoft.com/office/officeart/2005/8/layout/hierarchy1"/>
    <dgm:cxn modelId="{EAF71A7C-3BE2-C145-A6CF-FCCEF2C77CCF}" type="presOf" srcId="{EC57BFE7-CDCA-164D-8471-773F306F0F31}" destId="{175BF09F-F4A8-FD48-9A7B-2609009F5F59}" srcOrd="0" destOrd="0" presId="urn:microsoft.com/office/officeart/2005/8/layout/hierarchy1"/>
    <dgm:cxn modelId="{716F5560-32F2-5A4E-B56F-383846E76BA0}" type="presOf" srcId="{4F63C6F3-9DEE-704C-AADC-AC8DCC0D915C}" destId="{4BC0DF9D-EC28-3A40-955B-28268A4279DD}" srcOrd="0" destOrd="0" presId="urn:microsoft.com/office/officeart/2005/8/layout/hierarchy1"/>
    <dgm:cxn modelId="{453DE269-2A39-8E44-8CE4-0F45993334E8}" srcId="{4EBE4DC7-91CF-1D42-BFD0-D781E755A7B0}" destId="{C81F8429-C424-BE44-9458-2E683A140CD7}" srcOrd="0" destOrd="0" parTransId="{4F63C6F3-9DEE-704C-AADC-AC8DCC0D915C}" sibTransId="{60CE9D9D-AB18-1543-85FB-C03B130A924E}"/>
    <dgm:cxn modelId="{A16653FD-CF12-7F45-B956-33F3C0B1FDFA}" type="presOf" srcId="{2EFE1526-AEF9-F848-86FE-C555DF30448E}" destId="{11ECBF74-D08F-B54F-9830-DD2386C066AD}" srcOrd="0" destOrd="0" presId="urn:microsoft.com/office/officeart/2005/8/layout/hierarchy1"/>
    <dgm:cxn modelId="{94050B11-ACE5-3546-B730-4EF8F5650E1E}" srcId="{98AA5B80-46E2-054D-9EE9-C28D420DCE09}" destId="{E55953F8-1055-5C4E-8EC2-EE0AF77DDAE3}" srcOrd="1" destOrd="0" parTransId="{C921BC35-D40E-7F4A-AE15-14593D78B63E}" sibTransId="{559A9BEB-73B3-E94F-B902-C3D9B068DE5C}"/>
    <dgm:cxn modelId="{1D9AE64E-6AD3-DD44-9CEE-F81492B0C575}" srcId="{F81E41AC-AC9B-C044-A7B9-161687A2E76D}" destId="{98AA5B80-46E2-054D-9EE9-C28D420DCE09}" srcOrd="0" destOrd="0" parTransId="{3D82AF12-D3D2-3142-87AA-0E13AF846AF7}" sibTransId="{38B651F6-8991-0F42-8D51-0663F5674344}"/>
    <dgm:cxn modelId="{87DECDD3-3530-084D-AF37-F7ABC4AC9B96}" type="presOf" srcId="{C921BC35-D40E-7F4A-AE15-14593D78B63E}" destId="{CA8955F1-BE06-6845-871F-B6B0BEF9F65A}" srcOrd="0" destOrd="0" presId="urn:microsoft.com/office/officeart/2005/8/layout/hierarchy1"/>
    <dgm:cxn modelId="{1E2CC48E-EEDB-C943-98BB-196F40BEDA97}" srcId="{98AA5B80-46E2-054D-9EE9-C28D420DCE09}" destId="{4EBE4DC7-91CF-1D42-BFD0-D781E755A7B0}" srcOrd="2" destOrd="0" parTransId="{EC57BFE7-CDCA-164D-8471-773F306F0F31}" sibTransId="{29961C35-8E5B-1A44-B462-EA5B37132397}"/>
    <dgm:cxn modelId="{25ED459D-4061-8D49-86F0-A7621506F533}" type="presParOf" srcId="{2CC8FC1A-88D0-8D4D-BCC1-9F7C1ED04ECC}" destId="{3DF75E2D-142A-854C-80A2-1F452415DF45}" srcOrd="0" destOrd="0" presId="urn:microsoft.com/office/officeart/2005/8/layout/hierarchy1"/>
    <dgm:cxn modelId="{A4C10E02-38C4-0C48-A2F6-FAF1296948CF}" type="presParOf" srcId="{3DF75E2D-142A-854C-80A2-1F452415DF45}" destId="{D03F736A-E708-7440-B037-D65C066440D7}" srcOrd="0" destOrd="0" presId="urn:microsoft.com/office/officeart/2005/8/layout/hierarchy1"/>
    <dgm:cxn modelId="{832C5A8C-DFC3-9C4C-BEF1-35E7660259BA}" type="presParOf" srcId="{D03F736A-E708-7440-B037-D65C066440D7}" destId="{CD6E55B4-90DE-E346-97AD-0CD27BF7C762}" srcOrd="0" destOrd="0" presId="urn:microsoft.com/office/officeart/2005/8/layout/hierarchy1"/>
    <dgm:cxn modelId="{046C05DF-5316-164F-8CAB-7A710700665A}" type="presParOf" srcId="{D03F736A-E708-7440-B037-D65C066440D7}" destId="{05ED42C2-2A34-D543-91B8-2AFC46C364A7}" srcOrd="1" destOrd="0" presId="urn:microsoft.com/office/officeart/2005/8/layout/hierarchy1"/>
    <dgm:cxn modelId="{279CA40F-ADBA-9448-9E79-ACBE3475AA9E}" type="presParOf" srcId="{3DF75E2D-142A-854C-80A2-1F452415DF45}" destId="{581823BA-7D6E-4C4C-9191-9A7C9E739D66}" srcOrd="1" destOrd="0" presId="urn:microsoft.com/office/officeart/2005/8/layout/hierarchy1"/>
    <dgm:cxn modelId="{551906B1-D3A0-854D-9601-B823E17E7DCD}" type="presParOf" srcId="{581823BA-7D6E-4C4C-9191-9A7C9E739D66}" destId="{A2F63CF0-0E5E-474C-BE4A-0EF26A2FEF8A}" srcOrd="0" destOrd="0" presId="urn:microsoft.com/office/officeart/2005/8/layout/hierarchy1"/>
    <dgm:cxn modelId="{69921D9B-A9B2-CF49-BEB1-E9D6C24CA6FE}" type="presParOf" srcId="{581823BA-7D6E-4C4C-9191-9A7C9E739D66}" destId="{FAFCABEA-F8ED-E346-8C86-092CA16F7365}" srcOrd="1" destOrd="0" presId="urn:microsoft.com/office/officeart/2005/8/layout/hierarchy1"/>
    <dgm:cxn modelId="{4EBFDD0E-084D-9743-92FA-643AF756DA5F}" type="presParOf" srcId="{FAFCABEA-F8ED-E346-8C86-092CA16F7365}" destId="{EE27AE97-783A-8A47-B659-19D174F21EB7}" srcOrd="0" destOrd="0" presId="urn:microsoft.com/office/officeart/2005/8/layout/hierarchy1"/>
    <dgm:cxn modelId="{69AB7CB0-D087-AC49-A4DC-4806FF13EF40}" type="presParOf" srcId="{EE27AE97-783A-8A47-B659-19D174F21EB7}" destId="{18269E28-A588-044C-87EC-504348E50630}" srcOrd="0" destOrd="0" presId="urn:microsoft.com/office/officeart/2005/8/layout/hierarchy1"/>
    <dgm:cxn modelId="{A86FACB0-6217-C945-AF6A-D3830F34F414}" type="presParOf" srcId="{EE27AE97-783A-8A47-B659-19D174F21EB7}" destId="{FC1E524E-676A-B242-8BD7-A16DBAD8E738}" srcOrd="1" destOrd="0" presId="urn:microsoft.com/office/officeart/2005/8/layout/hierarchy1"/>
    <dgm:cxn modelId="{17864495-B6A8-E94E-A428-4057DC658129}" type="presParOf" srcId="{FAFCABEA-F8ED-E346-8C86-092CA16F7365}" destId="{882F8997-BD13-2C40-9413-AE03F63C743D}" srcOrd="1" destOrd="0" presId="urn:microsoft.com/office/officeart/2005/8/layout/hierarchy1"/>
    <dgm:cxn modelId="{76FEA63C-7063-F24A-B9FC-EE954F96FBBE}" type="presParOf" srcId="{581823BA-7D6E-4C4C-9191-9A7C9E739D66}" destId="{CA8955F1-BE06-6845-871F-B6B0BEF9F65A}" srcOrd="2" destOrd="0" presId="urn:microsoft.com/office/officeart/2005/8/layout/hierarchy1"/>
    <dgm:cxn modelId="{FA50864B-3231-4F4A-91F9-521B8FA8F849}" type="presParOf" srcId="{581823BA-7D6E-4C4C-9191-9A7C9E739D66}" destId="{03F542E2-5F40-834B-A526-E7F9AAF8EEBC}" srcOrd="3" destOrd="0" presId="urn:microsoft.com/office/officeart/2005/8/layout/hierarchy1"/>
    <dgm:cxn modelId="{505E9F71-AD6E-8846-919C-23CC6F66E12F}" type="presParOf" srcId="{03F542E2-5F40-834B-A526-E7F9AAF8EEBC}" destId="{1AD21900-05DB-3E41-B69C-AC43B2FBA62D}" srcOrd="0" destOrd="0" presId="urn:microsoft.com/office/officeart/2005/8/layout/hierarchy1"/>
    <dgm:cxn modelId="{37850C01-1B9C-884D-979F-380D6B80332E}" type="presParOf" srcId="{1AD21900-05DB-3E41-B69C-AC43B2FBA62D}" destId="{180BDCD2-DB18-4742-8068-4DA52C389064}" srcOrd="0" destOrd="0" presId="urn:microsoft.com/office/officeart/2005/8/layout/hierarchy1"/>
    <dgm:cxn modelId="{75288674-D44C-7048-9B18-CA96643E368B}" type="presParOf" srcId="{1AD21900-05DB-3E41-B69C-AC43B2FBA62D}" destId="{24DA14DF-8370-CA44-B45B-765679FE7FBA}" srcOrd="1" destOrd="0" presId="urn:microsoft.com/office/officeart/2005/8/layout/hierarchy1"/>
    <dgm:cxn modelId="{D60FDB79-C5BC-A045-8BE3-BA4581B396CB}" type="presParOf" srcId="{03F542E2-5F40-834B-A526-E7F9AAF8EEBC}" destId="{1E7C7814-22E8-F44F-8868-2AF6BE3AFF58}" srcOrd="1" destOrd="0" presId="urn:microsoft.com/office/officeart/2005/8/layout/hierarchy1"/>
    <dgm:cxn modelId="{B06F0200-7936-844C-B3D4-C1DBA3B97E35}" type="presParOf" srcId="{581823BA-7D6E-4C4C-9191-9A7C9E739D66}" destId="{175BF09F-F4A8-FD48-9A7B-2609009F5F59}" srcOrd="4" destOrd="0" presId="urn:microsoft.com/office/officeart/2005/8/layout/hierarchy1"/>
    <dgm:cxn modelId="{0C1404AE-5DCC-7B40-91C4-A7E2E7F67996}" type="presParOf" srcId="{581823BA-7D6E-4C4C-9191-9A7C9E739D66}" destId="{043E06E2-60D4-2640-852C-9F038A6DE616}" srcOrd="5" destOrd="0" presId="urn:microsoft.com/office/officeart/2005/8/layout/hierarchy1"/>
    <dgm:cxn modelId="{6165AA8D-88F6-2B40-A0BB-89B029864DB0}" type="presParOf" srcId="{043E06E2-60D4-2640-852C-9F038A6DE616}" destId="{96E45CF4-9A9E-6346-BFCE-F1203B698A56}" srcOrd="0" destOrd="0" presId="urn:microsoft.com/office/officeart/2005/8/layout/hierarchy1"/>
    <dgm:cxn modelId="{B6270CE2-4242-2C48-85C6-D2EE76FDB698}" type="presParOf" srcId="{96E45CF4-9A9E-6346-BFCE-F1203B698A56}" destId="{D5DCCE27-4680-C547-ABC2-BE8019B1C81B}" srcOrd="0" destOrd="0" presId="urn:microsoft.com/office/officeart/2005/8/layout/hierarchy1"/>
    <dgm:cxn modelId="{A458B8DF-3009-D741-BD95-8EBA9FD54E00}" type="presParOf" srcId="{96E45CF4-9A9E-6346-BFCE-F1203B698A56}" destId="{7C0B2863-1D36-BF44-B1B2-0FC326C77ADE}" srcOrd="1" destOrd="0" presId="urn:microsoft.com/office/officeart/2005/8/layout/hierarchy1"/>
    <dgm:cxn modelId="{FF11BAAE-1365-884C-A280-B50044A2DF47}" type="presParOf" srcId="{043E06E2-60D4-2640-852C-9F038A6DE616}" destId="{83E7B389-A94D-124C-B0F7-E452A0F33158}" srcOrd="1" destOrd="0" presId="urn:microsoft.com/office/officeart/2005/8/layout/hierarchy1"/>
    <dgm:cxn modelId="{B6D8833C-F4FD-ED42-9D8C-77A22D605458}" type="presParOf" srcId="{83E7B389-A94D-124C-B0F7-E452A0F33158}" destId="{4BC0DF9D-EC28-3A40-955B-28268A4279DD}" srcOrd="0" destOrd="0" presId="urn:microsoft.com/office/officeart/2005/8/layout/hierarchy1"/>
    <dgm:cxn modelId="{00AB0A99-02ED-1A40-B51C-B57D532C264D}" type="presParOf" srcId="{83E7B389-A94D-124C-B0F7-E452A0F33158}" destId="{5CB7ACAA-2559-1B4A-9362-18F90720186D}" srcOrd="1" destOrd="0" presId="urn:microsoft.com/office/officeart/2005/8/layout/hierarchy1"/>
    <dgm:cxn modelId="{6B13B887-C3E1-E942-AE37-ECB3E7A4D2D9}" type="presParOf" srcId="{5CB7ACAA-2559-1B4A-9362-18F90720186D}" destId="{ADEEB2F0-D88D-3B44-9135-E6DC30BCE3F6}" srcOrd="0" destOrd="0" presId="urn:microsoft.com/office/officeart/2005/8/layout/hierarchy1"/>
    <dgm:cxn modelId="{DF4C1132-ACB7-E543-B429-9354312B9F0A}" type="presParOf" srcId="{ADEEB2F0-D88D-3B44-9135-E6DC30BCE3F6}" destId="{28961A90-0BFF-9849-8DB1-6926FD6A2F57}" srcOrd="0" destOrd="0" presId="urn:microsoft.com/office/officeart/2005/8/layout/hierarchy1"/>
    <dgm:cxn modelId="{383BBE83-4018-5C48-A169-2C63F0BDDB2D}" type="presParOf" srcId="{ADEEB2F0-D88D-3B44-9135-E6DC30BCE3F6}" destId="{E3B51FD2-8A19-1744-886B-CF32FA746A74}" srcOrd="1" destOrd="0" presId="urn:microsoft.com/office/officeart/2005/8/layout/hierarchy1"/>
    <dgm:cxn modelId="{EED822F6-F8AA-C241-B27F-5E24129EA3A3}" type="presParOf" srcId="{5CB7ACAA-2559-1B4A-9362-18F90720186D}" destId="{4C8FAE2D-0E1D-AE42-9AE1-5272E06988C4}" srcOrd="1" destOrd="0" presId="urn:microsoft.com/office/officeart/2005/8/layout/hierarchy1"/>
    <dgm:cxn modelId="{A76E6F62-7764-394E-8098-AFEBDDCC862A}" type="presParOf" srcId="{83E7B389-A94D-124C-B0F7-E452A0F33158}" destId="{D8F0C46A-0583-5343-839D-D70ABA6E6BCE}" srcOrd="2" destOrd="0" presId="urn:microsoft.com/office/officeart/2005/8/layout/hierarchy1"/>
    <dgm:cxn modelId="{EFEE3408-5783-EA4C-9D06-B1CB8A83B9A2}" type="presParOf" srcId="{83E7B389-A94D-124C-B0F7-E452A0F33158}" destId="{7108217A-B902-F64C-827E-1600822A6DCF}" srcOrd="3" destOrd="0" presId="urn:microsoft.com/office/officeart/2005/8/layout/hierarchy1"/>
    <dgm:cxn modelId="{230EB02E-F211-DF4B-BF09-256345DF1346}" type="presParOf" srcId="{7108217A-B902-F64C-827E-1600822A6DCF}" destId="{35BBBA8C-9B68-534E-8BB3-F119A6066B2A}" srcOrd="0" destOrd="0" presId="urn:microsoft.com/office/officeart/2005/8/layout/hierarchy1"/>
    <dgm:cxn modelId="{468907D4-F07D-3542-A349-8D374DFD488D}" type="presParOf" srcId="{35BBBA8C-9B68-534E-8BB3-F119A6066B2A}" destId="{5CF0ABA9-39EA-1348-A9E4-72137C2E0B94}" srcOrd="0" destOrd="0" presId="urn:microsoft.com/office/officeart/2005/8/layout/hierarchy1"/>
    <dgm:cxn modelId="{CF775263-E2BE-7E4A-9475-BFB6F1A94AA3}" type="presParOf" srcId="{35BBBA8C-9B68-534E-8BB3-F119A6066B2A}" destId="{4EE99F27-C44C-F345-B3F2-746206233339}" srcOrd="1" destOrd="0" presId="urn:microsoft.com/office/officeart/2005/8/layout/hierarchy1"/>
    <dgm:cxn modelId="{44908DE8-6C4D-F44D-B91E-2D36391E36C9}" type="presParOf" srcId="{7108217A-B902-F64C-827E-1600822A6DCF}" destId="{5FA5C2BA-5775-924E-8F58-DCF19A55EBD5}" srcOrd="1" destOrd="0" presId="urn:microsoft.com/office/officeart/2005/8/layout/hierarchy1"/>
    <dgm:cxn modelId="{C6CA84AA-F716-C04C-9B26-9FE91DD681B7}" type="presParOf" srcId="{83E7B389-A94D-124C-B0F7-E452A0F33158}" destId="{11ECBF74-D08F-B54F-9830-DD2386C066AD}" srcOrd="4" destOrd="0" presId="urn:microsoft.com/office/officeart/2005/8/layout/hierarchy1"/>
    <dgm:cxn modelId="{A78AE04C-8D24-5E4B-B7B0-F0E2667B6351}" type="presParOf" srcId="{83E7B389-A94D-124C-B0F7-E452A0F33158}" destId="{BEBE48BA-0B7E-464D-ABFF-0FCB1DC97B61}" srcOrd="5" destOrd="0" presId="urn:microsoft.com/office/officeart/2005/8/layout/hierarchy1"/>
    <dgm:cxn modelId="{69AF7417-BA72-BD4D-AC68-DCD5CCCCC781}" type="presParOf" srcId="{BEBE48BA-0B7E-464D-ABFF-0FCB1DC97B61}" destId="{3712ECAE-58A6-844E-B019-FB56FC4952DF}" srcOrd="0" destOrd="0" presId="urn:microsoft.com/office/officeart/2005/8/layout/hierarchy1"/>
    <dgm:cxn modelId="{FC36410C-F9EB-2947-8A31-FF84069C1530}" type="presParOf" srcId="{3712ECAE-58A6-844E-B019-FB56FC4952DF}" destId="{ADDA778D-ED35-2941-9FA2-F44D4C6DC62B}" srcOrd="0" destOrd="0" presId="urn:microsoft.com/office/officeart/2005/8/layout/hierarchy1"/>
    <dgm:cxn modelId="{8AE6C291-70A5-B240-8920-F1C9612EA47B}" type="presParOf" srcId="{3712ECAE-58A6-844E-B019-FB56FC4952DF}" destId="{3E5F0D62-63CC-9A4D-8721-DE45DA1BB104}" srcOrd="1" destOrd="0" presId="urn:microsoft.com/office/officeart/2005/8/layout/hierarchy1"/>
    <dgm:cxn modelId="{68747E1D-0641-9446-94CA-BE0857491B7A}" type="presParOf" srcId="{BEBE48BA-0B7E-464D-ABFF-0FCB1DC97B61}" destId="{5B3BFF4B-B0FB-EC45-BB99-19CBB33ED459}" srcOrd="1" destOrd="0" presId="urn:microsoft.com/office/officeart/2005/8/layout/hierarchy1"/>
    <dgm:cxn modelId="{1100E836-B4F7-AA46-A433-EFEA68910CC9}" type="presParOf" srcId="{83E7B389-A94D-124C-B0F7-E452A0F33158}" destId="{776606A9-963A-D748-843C-C995D15B8F44}" srcOrd="6" destOrd="0" presId="urn:microsoft.com/office/officeart/2005/8/layout/hierarchy1"/>
    <dgm:cxn modelId="{75106A5D-5B38-644E-87B8-37ECAC2031B8}" type="presParOf" srcId="{83E7B389-A94D-124C-B0F7-E452A0F33158}" destId="{07AB377F-A6D8-4D45-9C28-0350D72A2514}" srcOrd="7" destOrd="0" presId="urn:microsoft.com/office/officeart/2005/8/layout/hierarchy1"/>
    <dgm:cxn modelId="{F6873CA7-CC0E-5B44-B812-C93BDF87F2B7}" type="presParOf" srcId="{07AB377F-A6D8-4D45-9C28-0350D72A2514}" destId="{BAFE007D-79E4-9745-B05F-52D3C9A85FA7}" srcOrd="0" destOrd="0" presId="urn:microsoft.com/office/officeart/2005/8/layout/hierarchy1"/>
    <dgm:cxn modelId="{A5110D48-6248-5F4F-919D-0DA3655166C0}" type="presParOf" srcId="{BAFE007D-79E4-9745-B05F-52D3C9A85FA7}" destId="{2D3C403C-FDD1-B843-BE1F-240C785DB7FE}" srcOrd="0" destOrd="0" presId="urn:microsoft.com/office/officeart/2005/8/layout/hierarchy1"/>
    <dgm:cxn modelId="{A0B6869B-C286-664F-AD40-8D705BC6B377}" type="presParOf" srcId="{BAFE007D-79E4-9745-B05F-52D3C9A85FA7}" destId="{B5EA3ED1-24D2-3445-B34E-7384037F5C22}" srcOrd="1" destOrd="0" presId="urn:microsoft.com/office/officeart/2005/8/layout/hierarchy1"/>
    <dgm:cxn modelId="{2F701413-0972-3F45-8BB6-A59AE099FF1A}" type="presParOf" srcId="{07AB377F-A6D8-4D45-9C28-0350D72A2514}" destId="{0067CCE1-C330-1948-AC9E-11DE76AD929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2E5ED-6956-43FC-A441-9B5651711180}">
      <dsp:nvSpPr>
        <dsp:cNvPr id="0" name=""/>
        <dsp:cNvSpPr/>
      </dsp:nvSpPr>
      <dsp:spPr>
        <a:xfrm>
          <a:off x="0" y="318134"/>
          <a:ext cx="13996416" cy="42418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D9B72-C878-4E79-B5E7-0A55C4CB928B}">
      <dsp:nvSpPr>
        <dsp:cNvPr id="0" name=""/>
        <dsp:cNvSpPr/>
      </dsp:nvSpPr>
      <dsp:spPr>
        <a:xfrm>
          <a:off x="490"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2008</a:t>
          </a:r>
          <a:endParaRPr lang="en-NZ" sz="900" kern="1200" dirty="0"/>
        </a:p>
      </dsp:txBody>
      <dsp:txXfrm>
        <a:off x="490" y="0"/>
        <a:ext cx="458232" cy="424180"/>
      </dsp:txXfrm>
    </dsp:sp>
    <dsp:sp modelId="{6223C4B6-59CA-492C-A983-21FE62F2303F}">
      <dsp:nvSpPr>
        <dsp:cNvPr id="0" name=""/>
        <dsp:cNvSpPr/>
      </dsp:nvSpPr>
      <dsp:spPr>
        <a:xfrm>
          <a:off x="176584"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BA070F-3230-4E42-9425-95C29E5238A7}">
      <dsp:nvSpPr>
        <dsp:cNvPr id="0" name=""/>
        <dsp:cNvSpPr/>
      </dsp:nvSpPr>
      <dsp:spPr>
        <a:xfrm>
          <a:off x="481634" y="636269"/>
          <a:ext cx="724634"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10/53</a:t>
          </a:r>
          <a:endParaRPr lang="en-NZ" sz="900" kern="1200" dirty="0"/>
        </a:p>
      </dsp:txBody>
      <dsp:txXfrm>
        <a:off x="481634" y="636269"/>
        <a:ext cx="724634" cy="424180"/>
      </dsp:txXfrm>
    </dsp:sp>
    <dsp:sp modelId="{AC5CEB78-41D0-43F9-B004-7D1D2F63BE91}">
      <dsp:nvSpPr>
        <dsp:cNvPr id="0" name=""/>
        <dsp:cNvSpPr/>
      </dsp:nvSpPr>
      <dsp:spPr>
        <a:xfrm>
          <a:off x="790929"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BC307-24B1-4549-9F85-418B576DF8A6}">
      <dsp:nvSpPr>
        <dsp:cNvPr id="0" name=""/>
        <dsp:cNvSpPr/>
      </dsp:nvSpPr>
      <dsp:spPr>
        <a:xfrm>
          <a:off x="1229181"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2009</a:t>
          </a:r>
          <a:endParaRPr lang="en-NZ" sz="900" kern="1200" dirty="0"/>
        </a:p>
      </dsp:txBody>
      <dsp:txXfrm>
        <a:off x="1229181" y="0"/>
        <a:ext cx="458232" cy="424180"/>
      </dsp:txXfrm>
    </dsp:sp>
    <dsp:sp modelId="{DD0C2A62-1C03-4817-9D33-2A8D001B0F81}">
      <dsp:nvSpPr>
        <dsp:cNvPr id="0" name=""/>
        <dsp:cNvSpPr/>
      </dsp:nvSpPr>
      <dsp:spPr>
        <a:xfrm>
          <a:off x="1405274"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40CF7-8171-4304-BBB6-14CB65E90866}">
      <dsp:nvSpPr>
        <dsp:cNvPr id="0" name=""/>
        <dsp:cNvSpPr/>
      </dsp:nvSpPr>
      <dsp:spPr>
        <a:xfrm>
          <a:off x="1710325"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8/65</a:t>
          </a:r>
          <a:endParaRPr lang="en-NZ" sz="900" kern="1200" dirty="0"/>
        </a:p>
      </dsp:txBody>
      <dsp:txXfrm>
        <a:off x="1710325" y="636269"/>
        <a:ext cx="458232" cy="424180"/>
      </dsp:txXfrm>
    </dsp:sp>
    <dsp:sp modelId="{FBCE8DA1-2974-443B-8902-38A723F8FEB3}">
      <dsp:nvSpPr>
        <dsp:cNvPr id="0" name=""/>
        <dsp:cNvSpPr/>
      </dsp:nvSpPr>
      <dsp:spPr>
        <a:xfrm>
          <a:off x="1886418"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07C2F-E5A0-4138-AE40-64C3C5363838}">
      <dsp:nvSpPr>
        <dsp:cNvPr id="0" name=""/>
        <dsp:cNvSpPr/>
      </dsp:nvSpPr>
      <dsp:spPr>
        <a:xfrm>
          <a:off x="2191469"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2010</a:t>
          </a:r>
          <a:endParaRPr lang="en-NZ" sz="900" kern="1200" dirty="0"/>
        </a:p>
      </dsp:txBody>
      <dsp:txXfrm>
        <a:off x="2191469" y="0"/>
        <a:ext cx="458232" cy="424180"/>
      </dsp:txXfrm>
    </dsp:sp>
    <dsp:sp modelId="{E6ACAF19-7F16-443E-B3A2-73D488B72D4B}">
      <dsp:nvSpPr>
        <dsp:cNvPr id="0" name=""/>
        <dsp:cNvSpPr/>
      </dsp:nvSpPr>
      <dsp:spPr>
        <a:xfrm>
          <a:off x="2367562"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7B02D-56F2-42A6-BEEC-C1ECFF7B1E80}">
      <dsp:nvSpPr>
        <dsp:cNvPr id="0" name=""/>
        <dsp:cNvSpPr/>
      </dsp:nvSpPr>
      <dsp:spPr>
        <a:xfrm>
          <a:off x="2672612" y="636269"/>
          <a:ext cx="781936"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7/103</a:t>
          </a:r>
          <a:endParaRPr lang="en-NZ" sz="900" kern="1200" dirty="0"/>
        </a:p>
      </dsp:txBody>
      <dsp:txXfrm>
        <a:off x="2672612" y="636269"/>
        <a:ext cx="781936" cy="424180"/>
      </dsp:txXfrm>
    </dsp:sp>
    <dsp:sp modelId="{972A2EB8-91EF-4C68-A0C3-D13A7C48EF0B}">
      <dsp:nvSpPr>
        <dsp:cNvPr id="0" name=""/>
        <dsp:cNvSpPr/>
      </dsp:nvSpPr>
      <dsp:spPr>
        <a:xfrm>
          <a:off x="3010558"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C954C-BC7C-42F9-8D89-E22CEAFBB83E}">
      <dsp:nvSpPr>
        <dsp:cNvPr id="0" name=""/>
        <dsp:cNvSpPr/>
      </dsp:nvSpPr>
      <dsp:spPr>
        <a:xfrm>
          <a:off x="3477461"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2011</a:t>
          </a:r>
          <a:endParaRPr lang="en-NZ" sz="900" kern="1200" dirty="0"/>
        </a:p>
      </dsp:txBody>
      <dsp:txXfrm>
        <a:off x="3477461" y="0"/>
        <a:ext cx="458232" cy="424180"/>
      </dsp:txXfrm>
    </dsp:sp>
    <dsp:sp modelId="{84115A77-B455-4247-9A06-4D2CD3902E34}">
      <dsp:nvSpPr>
        <dsp:cNvPr id="0" name=""/>
        <dsp:cNvSpPr/>
      </dsp:nvSpPr>
      <dsp:spPr>
        <a:xfrm>
          <a:off x="3653554"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74177-4E89-4E3E-B767-8048B64C0186}">
      <dsp:nvSpPr>
        <dsp:cNvPr id="0" name=""/>
        <dsp:cNvSpPr/>
      </dsp:nvSpPr>
      <dsp:spPr>
        <a:xfrm>
          <a:off x="3958605"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9/119</a:t>
          </a:r>
          <a:endParaRPr lang="en-NZ" sz="900" kern="1200" dirty="0"/>
        </a:p>
      </dsp:txBody>
      <dsp:txXfrm>
        <a:off x="3958605" y="636269"/>
        <a:ext cx="458232" cy="424180"/>
      </dsp:txXfrm>
    </dsp:sp>
    <dsp:sp modelId="{FFB62E72-E3F9-41BC-8733-F13212C352C5}">
      <dsp:nvSpPr>
        <dsp:cNvPr id="0" name=""/>
        <dsp:cNvSpPr/>
      </dsp:nvSpPr>
      <dsp:spPr>
        <a:xfrm>
          <a:off x="4134698"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8F28A-FB39-4EF9-A0DD-C6CF80CDCCCD}">
      <dsp:nvSpPr>
        <dsp:cNvPr id="0" name=""/>
        <dsp:cNvSpPr/>
      </dsp:nvSpPr>
      <dsp:spPr>
        <a:xfrm>
          <a:off x="4439748"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2012</a:t>
          </a:r>
          <a:endParaRPr lang="en-NZ" sz="900" kern="1200" dirty="0"/>
        </a:p>
      </dsp:txBody>
      <dsp:txXfrm>
        <a:off x="4439748" y="0"/>
        <a:ext cx="458232" cy="424180"/>
      </dsp:txXfrm>
    </dsp:sp>
    <dsp:sp modelId="{E7BDADC6-297D-442F-A60C-385D0CA33B2D}">
      <dsp:nvSpPr>
        <dsp:cNvPr id="0" name=""/>
        <dsp:cNvSpPr/>
      </dsp:nvSpPr>
      <dsp:spPr>
        <a:xfrm>
          <a:off x="4615842"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3EEA0A-4D56-430F-8D62-EA950B5588FA}">
      <dsp:nvSpPr>
        <dsp:cNvPr id="0" name=""/>
        <dsp:cNvSpPr/>
      </dsp:nvSpPr>
      <dsp:spPr>
        <a:xfrm>
          <a:off x="4920892"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6/118 </a:t>
          </a:r>
          <a:endParaRPr lang="en-NZ" sz="900" kern="1200" dirty="0"/>
        </a:p>
      </dsp:txBody>
      <dsp:txXfrm>
        <a:off x="4920892" y="636269"/>
        <a:ext cx="458232" cy="424180"/>
      </dsp:txXfrm>
    </dsp:sp>
    <dsp:sp modelId="{6C9FBDA7-9646-4FF3-BFA4-A1ED7769F65B}">
      <dsp:nvSpPr>
        <dsp:cNvPr id="0" name=""/>
        <dsp:cNvSpPr/>
      </dsp:nvSpPr>
      <dsp:spPr>
        <a:xfrm>
          <a:off x="5096986"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04366-4C71-4CB2-856D-51C685BC5FBF}">
      <dsp:nvSpPr>
        <dsp:cNvPr id="0" name=""/>
        <dsp:cNvSpPr/>
      </dsp:nvSpPr>
      <dsp:spPr>
        <a:xfrm>
          <a:off x="5402036"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2013</a:t>
          </a:r>
          <a:endParaRPr lang="en-NZ" sz="900" kern="1200" dirty="0"/>
        </a:p>
      </dsp:txBody>
      <dsp:txXfrm>
        <a:off x="5402036" y="0"/>
        <a:ext cx="458232" cy="424180"/>
      </dsp:txXfrm>
    </dsp:sp>
    <dsp:sp modelId="{18983E6E-0C0E-4302-B256-7B31AAA4BB39}">
      <dsp:nvSpPr>
        <dsp:cNvPr id="0" name=""/>
        <dsp:cNvSpPr/>
      </dsp:nvSpPr>
      <dsp:spPr>
        <a:xfrm>
          <a:off x="5578130"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130891-8FAB-403F-BDE0-545D68667D47}">
      <dsp:nvSpPr>
        <dsp:cNvPr id="0" name=""/>
        <dsp:cNvSpPr/>
      </dsp:nvSpPr>
      <dsp:spPr>
        <a:xfrm>
          <a:off x="5883180"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4/108</a:t>
          </a:r>
          <a:endParaRPr lang="en-NZ" sz="900" kern="1200" dirty="0"/>
        </a:p>
      </dsp:txBody>
      <dsp:txXfrm>
        <a:off x="5883180" y="636269"/>
        <a:ext cx="458232" cy="424180"/>
      </dsp:txXfrm>
    </dsp:sp>
    <dsp:sp modelId="{FB4EAE25-B32C-48AC-B069-E23009F19948}">
      <dsp:nvSpPr>
        <dsp:cNvPr id="0" name=""/>
        <dsp:cNvSpPr/>
      </dsp:nvSpPr>
      <dsp:spPr>
        <a:xfrm>
          <a:off x="6059274"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96605-6776-4A1E-A13D-120C0B19D2BC}">
      <dsp:nvSpPr>
        <dsp:cNvPr id="0" name=""/>
        <dsp:cNvSpPr/>
      </dsp:nvSpPr>
      <dsp:spPr>
        <a:xfrm>
          <a:off x="6364324"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2014</a:t>
          </a:r>
          <a:endParaRPr lang="en-NZ" sz="900" kern="1200" dirty="0"/>
        </a:p>
      </dsp:txBody>
      <dsp:txXfrm>
        <a:off x="6364324" y="0"/>
        <a:ext cx="458232" cy="424180"/>
      </dsp:txXfrm>
    </dsp:sp>
    <dsp:sp modelId="{97D3D87D-D960-40C8-BDA1-5AA4881814E0}">
      <dsp:nvSpPr>
        <dsp:cNvPr id="0" name=""/>
        <dsp:cNvSpPr/>
      </dsp:nvSpPr>
      <dsp:spPr>
        <a:xfrm>
          <a:off x="6540418"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D5A3F-3E59-4B5D-95D1-11FECA46A4AD}">
      <dsp:nvSpPr>
        <dsp:cNvPr id="0" name=""/>
        <dsp:cNvSpPr/>
      </dsp:nvSpPr>
      <dsp:spPr>
        <a:xfrm>
          <a:off x="6845468"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5/81</a:t>
          </a:r>
          <a:endParaRPr lang="en-NZ" sz="900" kern="1200" dirty="0"/>
        </a:p>
      </dsp:txBody>
      <dsp:txXfrm>
        <a:off x="6845468" y="636269"/>
        <a:ext cx="458232" cy="424180"/>
      </dsp:txXfrm>
    </dsp:sp>
    <dsp:sp modelId="{08F7E1A0-7F84-4CB2-B852-7D018D2CCDBC}">
      <dsp:nvSpPr>
        <dsp:cNvPr id="0" name=""/>
        <dsp:cNvSpPr/>
      </dsp:nvSpPr>
      <dsp:spPr>
        <a:xfrm>
          <a:off x="7021562"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98458-6361-4CF2-A318-9444B5E67150}">
      <dsp:nvSpPr>
        <dsp:cNvPr id="0" name=""/>
        <dsp:cNvSpPr/>
      </dsp:nvSpPr>
      <dsp:spPr>
        <a:xfrm>
          <a:off x="7326612"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2015</a:t>
          </a:r>
          <a:endParaRPr lang="en-NZ" sz="900" kern="1200" dirty="0"/>
        </a:p>
      </dsp:txBody>
      <dsp:txXfrm>
        <a:off x="7326612" y="0"/>
        <a:ext cx="458232" cy="424180"/>
      </dsp:txXfrm>
    </dsp:sp>
    <dsp:sp modelId="{4DB71E14-1E72-4AA0-8A7B-695F95551E52}">
      <dsp:nvSpPr>
        <dsp:cNvPr id="0" name=""/>
        <dsp:cNvSpPr/>
      </dsp:nvSpPr>
      <dsp:spPr>
        <a:xfrm>
          <a:off x="7502705"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55FB2-D9FA-4E73-8EEA-2C55F2E1F18F}">
      <dsp:nvSpPr>
        <dsp:cNvPr id="0" name=""/>
        <dsp:cNvSpPr/>
      </dsp:nvSpPr>
      <dsp:spPr>
        <a:xfrm>
          <a:off x="7807756"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4/97</a:t>
          </a:r>
          <a:endParaRPr lang="en-NZ" sz="900" kern="1200" dirty="0"/>
        </a:p>
      </dsp:txBody>
      <dsp:txXfrm>
        <a:off x="7807756" y="636269"/>
        <a:ext cx="458232" cy="424180"/>
      </dsp:txXfrm>
    </dsp:sp>
    <dsp:sp modelId="{221ED9B6-F65A-4A09-A4EC-F79C5531D2BA}">
      <dsp:nvSpPr>
        <dsp:cNvPr id="0" name=""/>
        <dsp:cNvSpPr/>
      </dsp:nvSpPr>
      <dsp:spPr>
        <a:xfrm>
          <a:off x="7983849"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CE30E-C8DB-4ECD-BC78-F240A1C23317}">
      <dsp:nvSpPr>
        <dsp:cNvPr id="0" name=""/>
        <dsp:cNvSpPr/>
      </dsp:nvSpPr>
      <dsp:spPr>
        <a:xfrm>
          <a:off x="8288900"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2016</a:t>
          </a:r>
          <a:endParaRPr lang="en-NZ" sz="900" kern="1200" dirty="0"/>
        </a:p>
      </dsp:txBody>
      <dsp:txXfrm>
        <a:off x="8288900" y="0"/>
        <a:ext cx="458232" cy="424180"/>
      </dsp:txXfrm>
    </dsp:sp>
    <dsp:sp modelId="{15B7A364-8965-4047-A602-5D829A919A4B}">
      <dsp:nvSpPr>
        <dsp:cNvPr id="0" name=""/>
        <dsp:cNvSpPr/>
      </dsp:nvSpPr>
      <dsp:spPr>
        <a:xfrm>
          <a:off x="8464993"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A0BF9E-EF5D-45CA-A663-382E140A3654}">
      <dsp:nvSpPr>
        <dsp:cNvPr id="0" name=""/>
        <dsp:cNvSpPr/>
      </dsp:nvSpPr>
      <dsp:spPr>
        <a:xfrm>
          <a:off x="8770043"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5/93</a:t>
          </a:r>
          <a:endParaRPr lang="en-NZ" sz="900" kern="1200" dirty="0"/>
        </a:p>
      </dsp:txBody>
      <dsp:txXfrm>
        <a:off x="8770043" y="636269"/>
        <a:ext cx="458232" cy="424180"/>
      </dsp:txXfrm>
    </dsp:sp>
    <dsp:sp modelId="{30995601-B565-42C6-8628-65412ABD680F}">
      <dsp:nvSpPr>
        <dsp:cNvPr id="0" name=""/>
        <dsp:cNvSpPr/>
      </dsp:nvSpPr>
      <dsp:spPr>
        <a:xfrm>
          <a:off x="8946137"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242FD-0CEF-42AE-859C-B866F8D680A0}">
      <dsp:nvSpPr>
        <dsp:cNvPr id="0" name=""/>
        <dsp:cNvSpPr/>
      </dsp:nvSpPr>
      <dsp:spPr>
        <a:xfrm>
          <a:off x="9251187"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2017</a:t>
          </a:r>
          <a:endParaRPr lang="en-NZ" sz="900" kern="1200" dirty="0"/>
        </a:p>
      </dsp:txBody>
      <dsp:txXfrm>
        <a:off x="9251187" y="0"/>
        <a:ext cx="458232" cy="424180"/>
      </dsp:txXfrm>
    </dsp:sp>
    <dsp:sp modelId="{EB4F0DC4-71A3-42F5-BD42-E1DB02EAB3B6}">
      <dsp:nvSpPr>
        <dsp:cNvPr id="0" name=""/>
        <dsp:cNvSpPr/>
      </dsp:nvSpPr>
      <dsp:spPr>
        <a:xfrm>
          <a:off x="9427281"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7B9BA-2D30-4F7E-85DE-891715EB6240}">
      <dsp:nvSpPr>
        <dsp:cNvPr id="0" name=""/>
        <dsp:cNvSpPr/>
      </dsp:nvSpPr>
      <dsp:spPr>
        <a:xfrm>
          <a:off x="9732331"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4/115</a:t>
          </a:r>
          <a:endParaRPr lang="en-NZ" sz="900" kern="1200" dirty="0"/>
        </a:p>
      </dsp:txBody>
      <dsp:txXfrm>
        <a:off x="9732331" y="636269"/>
        <a:ext cx="458232" cy="424180"/>
      </dsp:txXfrm>
    </dsp:sp>
    <dsp:sp modelId="{BA512A1F-ED3F-4D80-BA3E-5E80C63E5A43}">
      <dsp:nvSpPr>
        <dsp:cNvPr id="0" name=""/>
        <dsp:cNvSpPr/>
      </dsp:nvSpPr>
      <dsp:spPr>
        <a:xfrm>
          <a:off x="9908425"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DB8E7-6D47-48A6-9B01-430BF9D53235}">
      <dsp:nvSpPr>
        <dsp:cNvPr id="0" name=""/>
        <dsp:cNvSpPr/>
      </dsp:nvSpPr>
      <dsp:spPr>
        <a:xfrm>
          <a:off x="10213475"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2018</a:t>
          </a:r>
          <a:endParaRPr lang="en-NZ" sz="900" kern="1200" dirty="0"/>
        </a:p>
      </dsp:txBody>
      <dsp:txXfrm>
        <a:off x="10213475" y="0"/>
        <a:ext cx="458232" cy="424180"/>
      </dsp:txXfrm>
    </dsp:sp>
    <dsp:sp modelId="{5C92689D-E6D3-4A50-8B8D-99D38BA8949F}">
      <dsp:nvSpPr>
        <dsp:cNvPr id="0" name=""/>
        <dsp:cNvSpPr/>
      </dsp:nvSpPr>
      <dsp:spPr>
        <a:xfrm>
          <a:off x="10389569"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781DA-BD6A-44BB-B179-1E5E89AD40D0}">
      <dsp:nvSpPr>
        <dsp:cNvPr id="0" name=""/>
        <dsp:cNvSpPr/>
      </dsp:nvSpPr>
      <dsp:spPr>
        <a:xfrm>
          <a:off x="10694619"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4/113</a:t>
          </a:r>
          <a:endParaRPr lang="en-NZ" sz="900" kern="1200" dirty="0"/>
        </a:p>
      </dsp:txBody>
      <dsp:txXfrm>
        <a:off x="10694619" y="636269"/>
        <a:ext cx="458232" cy="424180"/>
      </dsp:txXfrm>
    </dsp:sp>
    <dsp:sp modelId="{5B44380E-89AB-4D3A-82FF-864DCD0AC9A8}">
      <dsp:nvSpPr>
        <dsp:cNvPr id="0" name=""/>
        <dsp:cNvSpPr/>
      </dsp:nvSpPr>
      <dsp:spPr>
        <a:xfrm>
          <a:off x="10870713"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E306CB-9941-4A91-A78D-4E65361AECF3}">
      <dsp:nvSpPr>
        <dsp:cNvPr id="0" name=""/>
        <dsp:cNvSpPr/>
      </dsp:nvSpPr>
      <dsp:spPr>
        <a:xfrm>
          <a:off x="11175763"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en-US" sz="900" kern="1200" dirty="0"/>
            <a:t>2019</a:t>
          </a:r>
          <a:endParaRPr lang="en-NZ" sz="900" kern="1200" dirty="0"/>
        </a:p>
      </dsp:txBody>
      <dsp:txXfrm>
        <a:off x="11175763" y="0"/>
        <a:ext cx="458232" cy="424180"/>
      </dsp:txXfrm>
    </dsp:sp>
    <dsp:sp modelId="{1428199D-2A3D-46FD-B34D-5C3D506C3110}">
      <dsp:nvSpPr>
        <dsp:cNvPr id="0" name=""/>
        <dsp:cNvSpPr/>
      </dsp:nvSpPr>
      <dsp:spPr>
        <a:xfrm>
          <a:off x="11351857"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38F53-FD7D-4144-81D4-8276409A1757}">
      <dsp:nvSpPr>
        <dsp:cNvPr id="0" name=""/>
        <dsp:cNvSpPr/>
      </dsp:nvSpPr>
      <dsp:spPr>
        <a:xfrm>
          <a:off x="11656907" y="636269"/>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en-US" sz="900" kern="1200" dirty="0"/>
            <a:t>4/92</a:t>
          </a:r>
          <a:endParaRPr lang="en-NZ" sz="900" kern="1200" dirty="0"/>
        </a:p>
      </dsp:txBody>
      <dsp:txXfrm>
        <a:off x="11656907" y="636269"/>
        <a:ext cx="458232" cy="424180"/>
      </dsp:txXfrm>
    </dsp:sp>
    <dsp:sp modelId="{581D0645-86AC-43C1-8538-8E73AE282FCF}">
      <dsp:nvSpPr>
        <dsp:cNvPr id="0" name=""/>
        <dsp:cNvSpPr/>
      </dsp:nvSpPr>
      <dsp:spPr>
        <a:xfrm>
          <a:off x="11833000"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12906-D323-4471-BF7C-4C94A67FB0FF}">
      <dsp:nvSpPr>
        <dsp:cNvPr id="0" name=""/>
        <dsp:cNvSpPr/>
      </dsp:nvSpPr>
      <dsp:spPr>
        <a:xfrm>
          <a:off x="12138051" y="0"/>
          <a:ext cx="458232" cy="42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endParaRPr lang="en-NZ" sz="900" kern="1200" dirty="0"/>
        </a:p>
      </dsp:txBody>
      <dsp:txXfrm>
        <a:off x="12138051" y="0"/>
        <a:ext cx="458232" cy="424180"/>
      </dsp:txXfrm>
    </dsp:sp>
    <dsp:sp modelId="{A1F9BBA9-CF1A-4DDC-862B-0E48401E1FE6}">
      <dsp:nvSpPr>
        <dsp:cNvPr id="0" name=""/>
        <dsp:cNvSpPr/>
      </dsp:nvSpPr>
      <dsp:spPr>
        <a:xfrm>
          <a:off x="12314144" y="477202"/>
          <a:ext cx="106045" cy="10604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E869-01F4-A447-BA0D-7351E24D2C80}">
      <dsp:nvSpPr>
        <dsp:cNvPr id="0" name=""/>
        <dsp:cNvSpPr/>
      </dsp:nvSpPr>
      <dsp:spPr>
        <a:xfrm rot="5400000">
          <a:off x="4364870" y="-2082230"/>
          <a:ext cx="5181321" cy="10027647"/>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Meeting students, staff or family members at schools, and happy to meet at family home, office or local Café.</a:t>
          </a:r>
        </a:p>
        <a:p>
          <a:pPr marL="171450" lvl="1" indent="-171450" algn="l" defTabSz="711200">
            <a:lnSpc>
              <a:spcPct val="90000"/>
            </a:lnSpc>
            <a:spcBef>
              <a:spcPct val="0"/>
            </a:spcBef>
            <a:spcAft>
              <a:spcPct val="15000"/>
            </a:spcAft>
            <a:buChar char="••"/>
          </a:pPr>
          <a:r>
            <a:rPr lang="en-NZ" sz="1600" kern="1200" dirty="0"/>
            <a:t>Liaising with the Secondary School SENCO’s, Disability Coordinators.  </a:t>
          </a:r>
        </a:p>
        <a:p>
          <a:pPr marL="171450" lvl="1" indent="-171450" algn="l" defTabSz="711200">
            <a:lnSpc>
              <a:spcPct val="90000"/>
            </a:lnSpc>
            <a:spcBef>
              <a:spcPct val="0"/>
            </a:spcBef>
            <a:spcAft>
              <a:spcPct val="15000"/>
            </a:spcAft>
            <a:buChar char="••"/>
          </a:pPr>
          <a:r>
            <a:rPr lang="en-NZ" sz="1600" kern="1200" dirty="0"/>
            <a:t>Invitation to IEP meetings  (Individual Education Plan) and or a progressive Transition Plan with the schools, student and whanau.  </a:t>
          </a:r>
        </a:p>
        <a:p>
          <a:pPr marL="171450" lvl="1" indent="-171450" algn="l" defTabSz="711200">
            <a:lnSpc>
              <a:spcPct val="90000"/>
            </a:lnSpc>
            <a:spcBef>
              <a:spcPct val="0"/>
            </a:spcBef>
            <a:spcAft>
              <a:spcPct val="15000"/>
            </a:spcAft>
            <a:buChar char="••"/>
          </a:pPr>
          <a:r>
            <a:rPr lang="en-NZ" sz="1600" kern="1200" dirty="0"/>
            <a:t>Interview with students and families at UNITEC, Universities, and other courses to support students in their first step to Tertiary. </a:t>
          </a:r>
        </a:p>
        <a:p>
          <a:pPr marL="171450" lvl="1" indent="-171450" algn="l" defTabSz="711200">
            <a:lnSpc>
              <a:spcPct val="90000"/>
            </a:lnSpc>
            <a:spcBef>
              <a:spcPct val="0"/>
            </a:spcBef>
            <a:spcAft>
              <a:spcPct val="15000"/>
            </a:spcAft>
            <a:buChar char="••"/>
          </a:pPr>
          <a:r>
            <a:rPr lang="en-NZ" sz="1600" kern="1200" dirty="0"/>
            <a:t>Meeting with families to inform them about supports which are available when their child leaves school.  </a:t>
          </a:r>
        </a:p>
        <a:p>
          <a:pPr marL="171450" lvl="1" indent="-171450" algn="l" defTabSz="711200">
            <a:lnSpc>
              <a:spcPct val="90000"/>
            </a:lnSpc>
            <a:spcBef>
              <a:spcPct val="0"/>
            </a:spcBef>
            <a:spcAft>
              <a:spcPct val="15000"/>
            </a:spcAft>
            <a:buChar char="••"/>
          </a:pPr>
          <a:r>
            <a:rPr lang="en-NZ" sz="1600" kern="1200" dirty="0"/>
            <a:t>Looking at other skills for post school life:</a:t>
          </a:r>
        </a:p>
        <a:p>
          <a:pPr marL="342900" lvl="2" indent="-171450" algn="l" defTabSz="711200">
            <a:lnSpc>
              <a:spcPct val="90000"/>
            </a:lnSpc>
            <a:spcBef>
              <a:spcPct val="0"/>
            </a:spcBef>
            <a:spcAft>
              <a:spcPct val="15000"/>
            </a:spcAft>
            <a:buChar char="••"/>
          </a:pPr>
          <a:r>
            <a:rPr lang="en-NZ" sz="1600" kern="1200" dirty="0"/>
            <a:t>Drivers Licence</a:t>
          </a:r>
        </a:p>
        <a:p>
          <a:pPr marL="342900" lvl="2" indent="-171450" algn="l" defTabSz="711200">
            <a:lnSpc>
              <a:spcPct val="90000"/>
            </a:lnSpc>
            <a:spcBef>
              <a:spcPct val="0"/>
            </a:spcBef>
            <a:spcAft>
              <a:spcPct val="15000"/>
            </a:spcAft>
            <a:buChar char="••"/>
          </a:pPr>
          <a:r>
            <a:rPr lang="en-NZ" sz="1600" kern="1200" dirty="0"/>
            <a:t>Forklift Licence</a:t>
          </a:r>
        </a:p>
        <a:p>
          <a:pPr marL="342900" lvl="2" indent="-171450" algn="l" defTabSz="711200">
            <a:lnSpc>
              <a:spcPct val="90000"/>
            </a:lnSpc>
            <a:spcBef>
              <a:spcPct val="0"/>
            </a:spcBef>
            <a:spcAft>
              <a:spcPct val="15000"/>
            </a:spcAft>
            <a:buChar char="••"/>
          </a:pPr>
          <a:r>
            <a:rPr lang="en-NZ" sz="1600" kern="1200" dirty="0"/>
            <a:t>Life Skills Courses</a:t>
          </a:r>
        </a:p>
        <a:p>
          <a:pPr marL="171450" lvl="1" indent="-171450" algn="l" defTabSz="711200">
            <a:lnSpc>
              <a:spcPct val="90000"/>
            </a:lnSpc>
            <a:spcBef>
              <a:spcPct val="0"/>
            </a:spcBef>
            <a:spcAft>
              <a:spcPct val="15000"/>
            </a:spcAft>
            <a:buChar char="••"/>
          </a:pPr>
          <a:r>
            <a:rPr lang="en-NZ" sz="1600" kern="1200" dirty="0"/>
            <a:t>Student Transport training so they are independent post school.</a:t>
          </a:r>
        </a:p>
        <a:p>
          <a:pPr marL="171450" lvl="1" indent="-171450" algn="l" defTabSz="711200">
            <a:lnSpc>
              <a:spcPct val="90000"/>
            </a:lnSpc>
            <a:spcBef>
              <a:spcPct val="0"/>
            </a:spcBef>
            <a:spcAft>
              <a:spcPct val="15000"/>
            </a:spcAft>
            <a:buChar char="••"/>
          </a:pPr>
          <a:r>
            <a:rPr lang="en-NZ" sz="1600" kern="1200" dirty="0"/>
            <a:t>Engaging in work experience placements.</a:t>
          </a:r>
        </a:p>
        <a:p>
          <a:pPr marL="171450" lvl="1" indent="-171450" algn="l" defTabSz="711200">
            <a:lnSpc>
              <a:spcPct val="90000"/>
            </a:lnSpc>
            <a:spcBef>
              <a:spcPct val="0"/>
            </a:spcBef>
            <a:spcAft>
              <a:spcPct val="15000"/>
            </a:spcAft>
            <a:buChar char="••"/>
          </a:pPr>
          <a:r>
            <a:rPr lang="en-NZ" sz="1600" kern="1200" dirty="0"/>
            <a:t>Presentation at schools / organisations to talk about transition, What it is?  How does it work?  How we can help?</a:t>
          </a:r>
        </a:p>
        <a:p>
          <a:pPr marL="171450" lvl="1" indent="-171450" algn="l" defTabSz="711200">
            <a:lnSpc>
              <a:spcPct val="90000"/>
            </a:lnSpc>
            <a:spcBef>
              <a:spcPct val="0"/>
            </a:spcBef>
            <a:spcAft>
              <a:spcPct val="15000"/>
            </a:spcAft>
            <a:buChar char="••"/>
          </a:pPr>
          <a:r>
            <a:rPr lang="en-NZ" sz="1600" kern="1200" dirty="0"/>
            <a:t>What does post school look like:</a:t>
          </a:r>
        </a:p>
        <a:p>
          <a:pPr marL="342900" lvl="2" indent="-171450" algn="l" defTabSz="711200">
            <a:lnSpc>
              <a:spcPct val="90000"/>
            </a:lnSpc>
            <a:spcBef>
              <a:spcPct val="0"/>
            </a:spcBef>
            <a:spcAft>
              <a:spcPct val="15000"/>
            </a:spcAft>
            <a:buChar char="••"/>
          </a:pPr>
          <a:r>
            <a:rPr lang="en-NZ" sz="1600" kern="1200" dirty="0"/>
            <a:t>Social activities for the student</a:t>
          </a:r>
        </a:p>
        <a:p>
          <a:pPr marL="342900" lvl="2" indent="-171450" algn="l" defTabSz="711200">
            <a:lnSpc>
              <a:spcPct val="90000"/>
            </a:lnSpc>
            <a:spcBef>
              <a:spcPct val="0"/>
            </a:spcBef>
            <a:spcAft>
              <a:spcPct val="15000"/>
            </a:spcAft>
            <a:buChar char="••"/>
          </a:pPr>
          <a:r>
            <a:rPr lang="en-NZ" sz="1600" kern="1200" dirty="0"/>
            <a:t>Sports and recreation</a:t>
          </a:r>
        </a:p>
      </dsp:txBody>
      <dsp:txXfrm rot="-5400000">
        <a:off x="1941708" y="593863"/>
        <a:ext cx="9774716" cy="4675459"/>
      </dsp:txXfrm>
    </dsp:sp>
    <dsp:sp modelId="{0E689896-66BE-774A-B200-5F2E5285D9E3}">
      <dsp:nvSpPr>
        <dsp:cNvPr id="0" name=""/>
        <dsp:cNvSpPr/>
      </dsp:nvSpPr>
      <dsp:spPr>
        <a:xfrm>
          <a:off x="965" y="1023847"/>
          <a:ext cx="1940742" cy="381549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NZ" sz="2700" b="1" kern="1200" dirty="0"/>
            <a:t>When we open our calendar in the morning the following things show up:</a:t>
          </a:r>
          <a:endParaRPr lang="en-NZ" sz="2700" kern="1200" dirty="0"/>
        </a:p>
      </dsp:txBody>
      <dsp:txXfrm>
        <a:off x="95704" y="1118586"/>
        <a:ext cx="1751264" cy="3626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D14C-774E-4D3F-B99D-E9C39CE22450}">
      <dsp:nvSpPr>
        <dsp:cNvPr id="0" name=""/>
        <dsp:cNvSpPr/>
      </dsp:nvSpPr>
      <dsp:spPr>
        <a:xfrm>
          <a:off x="5507" y="689400"/>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Good listener</a:t>
          </a:r>
        </a:p>
      </dsp:txBody>
      <dsp:txXfrm>
        <a:off x="255535" y="939428"/>
        <a:ext cx="1207242" cy="1207242"/>
      </dsp:txXfrm>
    </dsp:sp>
    <dsp:sp modelId="{FDE39516-AB7F-4B61-A296-035220448B0B}">
      <dsp:nvSpPr>
        <dsp:cNvPr id="0" name=""/>
        <dsp:cNvSpPr/>
      </dsp:nvSpPr>
      <dsp:spPr>
        <a:xfrm>
          <a:off x="1371346" y="689400"/>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Observation</a:t>
          </a:r>
        </a:p>
      </dsp:txBody>
      <dsp:txXfrm>
        <a:off x="1621374" y="939428"/>
        <a:ext cx="1207242" cy="1207242"/>
      </dsp:txXfrm>
    </dsp:sp>
    <dsp:sp modelId="{D6747D0A-F871-485C-B901-FB5D7B982BAE}">
      <dsp:nvSpPr>
        <dsp:cNvPr id="0" name=""/>
        <dsp:cNvSpPr/>
      </dsp:nvSpPr>
      <dsp:spPr>
        <a:xfrm>
          <a:off x="2737185" y="689400"/>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dirty="0"/>
            <a:t>Have patience and understanding</a:t>
          </a:r>
        </a:p>
      </dsp:txBody>
      <dsp:txXfrm>
        <a:off x="2987213" y="939428"/>
        <a:ext cx="1207242" cy="1207242"/>
      </dsp:txXfrm>
    </dsp:sp>
    <dsp:sp modelId="{61EE6865-77E5-4CCB-9E3D-A9950CBCD7F9}">
      <dsp:nvSpPr>
        <dsp:cNvPr id="0" name=""/>
        <dsp:cNvSpPr/>
      </dsp:nvSpPr>
      <dsp:spPr>
        <a:xfrm>
          <a:off x="4093426" y="712056"/>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Walk alongside family and person</a:t>
          </a:r>
        </a:p>
      </dsp:txBody>
      <dsp:txXfrm>
        <a:off x="4343454" y="962084"/>
        <a:ext cx="1207242" cy="1207242"/>
      </dsp:txXfrm>
    </dsp:sp>
    <dsp:sp modelId="{ACED04CC-78DD-4EF5-AF6E-DAD4FECC1EA9}">
      <dsp:nvSpPr>
        <dsp:cNvPr id="0" name=""/>
        <dsp:cNvSpPr/>
      </dsp:nvSpPr>
      <dsp:spPr>
        <a:xfrm>
          <a:off x="5468864" y="689400"/>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Problem solving</a:t>
          </a:r>
        </a:p>
      </dsp:txBody>
      <dsp:txXfrm>
        <a:off x="5718892" y="939428"/>
        <a:ext cx="1207242" cy="1207242"/>
      </dsp:txXfrm>
    </dsp:sp>
    <dsp:sp modelId="{3BF8953D-778E-4638-AA9C-85FA8EBF8701}">
      <dsp:nvSpPr>
        <dsp:cNvPr id="0" name=""/>
        <dsp:cNvSpPr/>
      </dsp:nvSpPr>
      <dsp:spPr>
        <a:xfrm>
          <a:off x="6853753" y="685798"/>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Non-judgmental</a:t>
          </a:r>
        </a:p>
      </dsp:txBody>
      <dsp:txXfrm>
        <a:off x="7103781" y="935826"/>
        <a:ext cx="1207242" cy="1207242"/>
      </dsp:txXfrm>
    </dsp:sp>
    <dsp:sp modelId="{8270D169-4415-4F86-AA4F-8C8EE62854DA}">
      <dsp:nvSpPr>
        <dsp:cNvPr id="0" name=""/>
        <dsp:cNvSpPr/>
      </dsp:nvSpPr>
      <dsp:spPr>
        <a:xfrm>
          <a:off x="8200542" y="689400"/>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Empathy</a:t>
          </a:r>
        </a:p>
      </dsp:txBody>
      <dsp:txXfrm>
        <a:off x="8450570" y="939428"/>
        <a:ext cx="1207242" cy="1207242"/>
      </dsp:txXfrm>
    </dsp:sp>
    <dsp:sp modelId="{0AA5D070-9735-4AE9-86EB-31F8DC7C5AFE}">
      <dsp:nvSpPr>
        <dsp:cNvPr id="0" name=""/>
        <dsp:cNvSpPr/>
      </dsp:nvSpPr>
      <dsp:spPr>
        <a:xfrm>
          <a:off x="9566381" y="689400"/>
          <a:ext cx="1707298" cy="1707298"/>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958" tIns="13970" rIns="93958" bIns="13970" numCol="1" spcCol="1270" anchor="ctr" anchorCtr="0">
          <a:noAutofit/>
        </a:bodyPr>
        <a:lstStyle/>
        <a:p>
          <a:pPr lvl="0" algn="ctr" defTabSz="488950">
            <a:lnSpc>
              <a:spcPct val="90000"/>
            </a:lnSpc>
            <a:spcBef>
              <a:spcPct val="0"/>
            </a:spcBef>
            <a:spcAft>
              <a:spcPct val="35000"/>
            </a:spcAft>
          </a:pPr>
          <a:r>
            <a:rPr lang="en-NZ" sz="1100" b="1" kern="1200"/>
            <a:t>Positive attitude</a:t>
          </a:r>
        </a:p>
      </dsp:txBody>
      <dsp:txXfrm>
        <a:off x="9816409" y="939428"/>
        <a:ext cx="1207242" cy="1207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88728-BEA1-42DE-BDF5-D59E0CE5C1E5}">
      <dsp:nvSpPr>
        <dsp:cNvPr id="0" name=""/>
        <dsp:cNvSpPr/>
      </dsp:nvSpPr>
      <dsp:spPr>
        <a:xfrm>
          <a:off x="0"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88950">
            <a:lnSpc>
              <a:spcPct val="90000"/>
            </a:lnSpc>
            <a:spcBef>
              <a:spcPct val="0"/>
            </a:spcBef>
            <a:spcAft>
              <a:spcPct val="35000"/>
            </a:spcAft>
          </a:pPr>
          <a:r>
            <a:rPr lang="en-NZ" sz="1100" b="1" kern="1200" dirty="0"/>
            <a:t>Relationship and trust building</a:t>
          </a:r>
        </a:p>
      </dsp:txBody>
      <dsp:txXfrm>
        <a:off x="257340" y="369324"/>
        <a:ext cx="1242550" cy="1242550"/>
      </dsp:txXfrm>
    </dsp:sp>
    <dsp:sp modelId="{3184B0FC-C779-430F-B8C3-93E87A665926}">
      <dsp:nvSpPr>
        <dsp:cNvPr id="0" name=""/>
        <dsp:cNvSpPr/>
      </dsp:nvSpPr>
      <dsp:spPr>
        <a:xfrm>
          <a:off x="1407278"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88950">
            <a:lnSpc>
              <a:spcPct val="90000"/>
            </a:lnSpc>
            <a:spcBef>
              <a:spcPct val="0"/>
            </a:spcBef>
            <a:spcAft>
              <a:spcPct val="35000"/>
            </a:spcAft>
          </a:pPr>
          <a:r>
            <a:rPr lang="en-NZ" sz="1100" b="1" kern="1200" dirty="0"/>
            <a:t>Being flexible</a:t>
          </a:r>
        </a:p>
      </dsp:txBody>
      <dsp:txXfrm>
        <a:off x="1664618" y="369324"/>
        <a:ext cx="1242550" cy="1242550"/>
      </dsp:txXfrm>
    </dsp:sp>
    <dsp:sp modelId="{2278734C-4309-42BB-ABA1-45E3C5254AA3}">
      <dsp:nvSpPr>
        <dsp:cNvPr id="0" name=""/>
        <dsp:cNvSpPr/>
      </dsp:nvSpPr>
      <dsp:spPr>
        <a:xfrm>
          <a:off x="2813062"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88950">
            <a:lnSpc>
              <a:spcPct val="90000"/>
            </a:lnSpc>
            <a:spcBef>
              <a:spcPct val="0"/>
            </a:spcBef>
            <a:spcAft>
              <a:spcPct val="35000"/>
            </a:spcAft>
          </a:pPr>
          <a:r>
            <a:rPr lang="en-NZ" sz="1100" b="1" kern="1200" dirty="0"/>
            <a:t>Creative thinking</a:t>
          </a:r>
        </a:p>
      </dsp:txBody>
      <dsp:txXfrm>
        <a:off x="3070402" y="369324"/>
        <a:ext cx="1242550" cy="1242550"/>
      </dsp:txXfrm>
    </dsp:sp>
    <dsp:sp modelId="{3F48D77B-59F7-44CD-B6E0-87E988D5A3F4}">
      <dsp:nvSpPr>
        <dsp:cNvPr id="0" name=""/>
        <dsp:cNvSpPr/>
      </dsp:nvSpPr>
      <dsp:spPr>
        <a:xfrm>
          <a:off x="4218847"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88950">
            <a:lnSpc>
              <a:spcPct val="90000"/>
            </a:lnSpc>
            <a:spcBef>
              <a:spcPct val="0"/>
            </a:spcBef>
            <a:spcAft>
              <a:spcPct val="35000"/>
            </a:spcAft>
          </a:pPr>
          <a:r>
            <a:rPr lang="en-NZ" sz="1100" b="1" kern="1200"/>
            <a:t>Keep yourself safe</a:t>
          </a:r>
        </a:p>
      </dsp:txBody>
      <dsp:txXfrm>
        <a:off x="4476187" y="369324"/>
        <a:ext cx="1242550" cy="1242550"/>
      </dsp:txXfrm>
    </dsp:sp>
    <dsp:sp modelId="{3016E67A-F8B6-457C-A53E-2D67AF0FF2F8}">
      <dsp:nvSpPr>
        <dsp:cNvPr id="0" name=""/>
        <dsp:cNvSpPr/>
      </dsp:nvSpPr>
      <dsp:spPr>
        <a:xfrm>
          <a:off x="5624632"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88950">
            <a:lnSpc>
              <a:spcPct val="90000"/>
            </a:lnSpc>
            <a:spcBef>
              <a:spcPct val="0"/>
            </a:spcBef>
            <a:spcAft>
              <a:spcPct val="35000"/>
            </a:spcAft>
          </a:pPr>
          <a:r>
            <a:rPr lang="en-NZ" sz="1100" b="1" kern="1200"/>
            <a:t>Clear information sharing</a:t>
          </a:r>
        </a:p>
      </dsp:txBody>
      <dsp:txXfrm>
        <a:off x="5881972" y="369324"/>
        <a:ext cx="1242550" cy="1242550"/>
      </dsp:txXfrm>
    </dsp:sp>
    <dsp:sp modelId="{68C51228-45D3-4162-A849-2BD8C6DDBC9C}">
      <dsp:nvSpPr>
        <dsp:cNvPr id="0" name=""/>
        <dsp:cNvSpPr/>
      </dsp:nvSpPr>
      <dsp:spPr>
        <a:xfrm>
          <a:off x="7030416"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66725">
            <a:lnSpc>
              <a:spcPct val="90000"/>
            </a:lnSpc>
            <a:spcBef>
              <a:spcPct val="0"/>
            </a:spcBef>
            <a:spcAft>
              <a:spcPct val="35000"/>
            </a:spcAft>
          </a:pPr>
          <a:r>
            <a:rPr lang="en-US" sz="1050" b="1" kern="1200" dirty="0"/>
            <a:t>Knowledgeable about available supports </a:t>
          </a:r>
          <a:endParaRPr lang="en-NZ" sz="1050" b="1" kern="1200" dirty="0"/>
        </a:p>
      </dsp:txBody>
      <dsp:txXfrm>
        <a:off x="7287756" y="369324"/>
        <a:ext cx="1242550" cy="1242550"/>
      </dsp:txXfrm>
    </dsp:sp>
    <dsp:sp modelId="{0B29A823-FBFC-438B-8ADE-9B6C27BFB74A}">
      <dsp:nvSpPr>
        <dsp:cNvPr id="0" name=""/>
        <dsp:cNvSpPr/>
      </dsp:nvSpPr>
      <dsp:spPr>
        <a:xfrm>
          <a:off x="8436201" y="111984"/>
          <a:ext cx="1757230" cy="175723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6706" tIns="13970" rIns="96706" bIns="13970" numCol="1" spcCol="1270" anchor="ctr" anchorCtr="0">
          <a:noAutofit/>
        </a:bodyPr>
        <a:lstStyle/>
        <a:p>
          <a:pPr lvl="0" algn="ctr" defTabSz="488950">
            <a:lnSpc>
              <a:spcPct val="90000"/>
            </a:lnSpc>
            <a:spcBef>
              <a:spcPct val="0"/>
            </a:spcBef>
            <a:spcAft>
              <a:spcPct val="35000"/>
            </a:spcAft>
          </a:pPr>
          <a:r>
            <a:rPr lang="en-US" sz="1100" b="1" kern="1200"/>
            <a:t>Understand funding processes </a:t>
          </a:r>
          <a:endParaRPr lang="en-NZ" sz="1100" b="1" kern="1200"/>
        </a:p>
      </dsp:txBody>
      <dsp:txXfrm>
        <a:off x="8693541" y="369324"/>
        <a:ext cx="1242550" cy="12425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6B16E-7E77-40D7-9DA2-F4152FCB726C}">
      <dsp:nvSpPr>
        <dsp:cNvPr id="0" name=""/>
        <dsp:cNvSpPr/>
      </dsp:nvSpPr>
      <dsp:spPr>
        <a:xfrm>
          <a:off x="5" y="0"/>
          <a:ext cx="6092890" cy="6092890"/>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24119-1B03-465C-85CB-6563D8B45243}">
      <dsp:nvSpPr>
        <dsp:cNvPr id="0" name=""/>
        <dsp:cNvSpPr/>
      </dsp:nvSpPr>
      <dsp:spPr>
        <a:xfrm>
          <a:off x="1233139" y="1096689"/>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Auckland University</a:t>
          </a:r>
          <a:endParaRPr lang="en-NZ" sz="1300" kern="1200"/>
        </a:p>
      </dsp:txBody>
      <dsp:txXfrm>
        <a:off x="1254284" y="1117834"/>
        <a:ext cx="3918088" cy="390876"/>
      </dsp:txXfrm>
    </dsp:sp>
    <dsp:sp modelId="{DD2E423D-F32A-4287-8C70-CE08E45C0D24}">
      <dsp:nvSpPr>
        <dsp:cNvPr id="0" name=""/>
        <dsp:cNvSpPr/>
      </dsp:nvSpPr>
      <dsp:spPr>
        <a:xfrm>
          <a:off x="1233139" y="1584001"/>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Massey University</a:t>
          </a:r>
          <a:endParaRPr lang="en-NZ" sz="1300" kern="1200"/>
        </a:p>
      </dsp:txBody>
      <dsp:txXfrm>
        <a:off x="1254284" y="1605146"/>
        <a:ext cx="3918088" cy="390876"/>
      </dsp:txXfrm>
    </dsp:sp>
    <dsp:sp modelId="{2358C959-F446-495E-9A04-CED854633CC6}">
      <dsp:nvSpPr>
        <dsp:cNvPr id="0" name=""/>
        <dsp:cNvSpPr/>
      </dsp:nvSpPr>
      <dsp:spPr>
        <a:xfrm>
          <a:off x="1233139" y="2071313"/>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Otago University</a:t>
          </a:r>
          <a:endParaRPr lang="en-NZ" sz="1300" kern="1200" dirty="0"/>
        </a:p>
      </dsp:txBody>
      <dsp:txXfrm>
        <a:off x="1254284" y="2092458"/>
        <a:ext cx="3918088" cy="390876"/>
      </dsp:txXfrm>
    </dsp:sp>
    <dsp:sp modelId="{4143B983-CA58-4D49-B98E-59E1F303CA8D}">
      <dsp:nvSpPr>
        <dsp:cNvPr id="0" name=""/>
        <dsp:cNvSpPr/>
      </dsp:nvSpPr>
      <dsp:spPr>
        <a:xfrm>
          <a:off x="1233139" y="2558625"/>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Waikato University</a:t>
          </a:r>
          <a:endParaRPr lang="en-NZ" sz="1300" kern="1200"/>
        </a:p>
      </dsp:txBody>
      <dsp:txXfrm>
        <a:off x="1254284" y="2579770"/>
        <a:ext cx="3918088" cy="390876"/>
      </dsp:txXfrm>
    </dsp:sp>
    <dsp:sp modelId="{116C3ECC-2B2E-4AF7-BF29-508E95F99287}">
      <dsp:nvSpPr>
        <dsp:cNvPr id="0" name=""/>
        <dsp:cNvSpPr/>
      </dsp:nvSpPr>
      <dsp:spPr>
        <a:xfrm>
          <a:off x="1233139" y="3045938"/>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MIT – Manukau, Otara, </a:t>
          </a:r>
          <a:endParaRPr lang="en-NZ" sz="1300" kern="1200"/>
        </a:p>
      </dsp:txBody>
      <dsp:txXfrm>
        <a:off x="1254284" y="3067083"/>
        <a:ext cx="3918088" cy="390876"/>
      </dsp:txXfrm>
    </dsp:sp>
    <dsp:sp modelId="{AA928005-9A2C-4B5D-A343-E607EAF1EE33}">
      <dsp:nvSpPr>
        <dsp:cNvPr id="0" name=""/>
        <dsp:cNvSpPr/>
      </dsp:nvSpPr>
      <dsp:spPr>
        <a:xfrm>
          <a:off x="1233139" y="3533250"/>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AUT – Manukau, Nth Shore, City</a:t>
          </a:r>
          <a:endParaRPr lang="en-NZ" sz="1300" kern="1200"/>
        </a:p>
      </dsp:txBody>
      <dsp:txXfrm>
        <a:off x="1254284" y="3554395"/>
        <a:ext cx="3918088" cy="390876"/>
      </dsp:txXfrm>
    </dsp:sp>
    <dsp:sp modelId="{06501E87-0E25-49B9-A15A-0649825A213E}">
      <dsp:nvSpPr>
        <dsp:cNvPr id="0" name=""/>
        <dsp:cNvSpPr/>
      </dsp:nvSpPr>
      <dsp:spPr>
        <a:xfrm>
          <a:off x="1233139" y="4020562"/>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MSL Training – Manukau, Nth Shore, Henderson</a:t>
          </a:r>
          <a:endParaRPr lang="en-NZ" sz="1300" kern="1200"/>
        </a:p>
      </dsp:txBody>
      <dsp:txXfrm>
        <a:off x="1254284" y="4041707"/>
        <a:ext cx="3918088" cy="390876"/>
      </dsp:txXfrm>
    </dsp:sp>
    <dsp:sp modelId="{6D4F15C2-6B4D-404B-B69E-479741051AAF}">
      <dsp:nvSpPr>
        <dsp:cNvPr id="0" name=""/>
        <dsp:cNvSpPr/>
      </dsp:nvSpPr>
      <dsp:spPr>
        <a:xfrm>
          <a:off x="1233139" y="4507874"/>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Yoobee  Design</a:t>
          </a:r>
          <a:endParaRPr lang="en-NZ" sz="1300" kern="1200"/>
        </a:p>
      </dsp:txBody>
      <dsp:txXfrm>
        <a:off x="1254284" y="4529019"/>
        <a:ext cx="3918088" cy="390876"/>
      </dsp:txXfrm>
    </dsp:sp>
    <dsp:sp modelId="{969B54B1-FAE6-4C59-8043-64AA0564295E}">
      <dsp:nvSpPr>
        <dsp:cNvPr id="0" name=""/>
        <dsp:cNvSpPr/>
      </dsp:nvSpPr>
      <dsp:spPr>
        <a:xfrm>
          <a:off x="1233139" y="4995186"/>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Southland Polytech – online courses</a:t>
          </a:r>
          <a:endParaRPr lang="en-NZ" sz="1300" kern="1200"/>
        </a:p>
      </dsp:txBody>
      <dsp:txXfrm>
        <a:off x="1254284" y="5016331"/>
        <a:ext cx="3918088" cy="390876"/>
      </dsp:txXfrm>
    </dsp:sp>
    <dsp:sp modelId="{E6A33ECA-C3CF-49A8-A2EA-915DB33FA660}">
      <dsp:nvSpPr>
        <dsp:cNvPr id="0" name=""/>
        <dsp:cNvSpPr/>
      </dsp:nvSpPr>
      <dsp:spPr>
        <a:xfrm>
          <a:off x="1233139" y="5482499"/>
          <a:ext cx="3960378" cy="433166"/>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Tai Poutini – Christchurch, Auckland</a:t>
          </a:r>
          <a:endParaRPr lang="en-NZ" sz="1300" kern="1200"/>
        </a:p>
      </dsp:txBody>
      <dsp:txXfrm>
        <a:off x="1254284" y="5503644"/>
        <a:ext cx="3918088" cy="390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606A9-963A-D748-843C-C995D15B8F44}">
      <dsp:nvSpPr>
        <dsp:cNvPr id="0" name=""/>
        <dsp:cNvSpPr/>
      </dsp:nvSpPr>
      <dsp:spPr>
        <a:xfrm>
          <a:off x="702200" y="2646971"/>
          <a:ext cx="7927919" cy="818890"/>
        </a:xfrm>
        <a:custGeom>
          <a:avLst/>
          <a:gdLst/>
          <a:ahLst/>
          <a:cxnLst/>
          <a:rect l="0" t="0" r="0" b="0"/>
          <a:pathLst>
            <a:path>
              <a:moveTo>
                <a:pt x="0" y="0"/>
              </a:moveTo>
              <a:lnTo>
                <a:pt x="0" y="651616"/>
              </a:lnTo>
              <a:lnTo>
                <a:pt x="7927919" y="651616"/>
              </a:lnTo>
              <a:lnTo>
                <a:pt x="7927919" y="81889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CBF74-D08F-B54F-9830-DD2386C066AD}">
      <dsp:nvSpPr>
        <dsp:cNvPr id="0" name=""/>
        <dsp:cNvSpPr/>
      </dsp:nvSpPr>
      <dsp:spPr>
        <a:xfrm>
          <a:off x="702200" y="2646971"/>
          <a:ext cx="5721004" cy="818890"/>
        </a:xfrm>
        <a:custGeom>
          <a:avLst/>
          <a:gdLst/>
          <a:ahLst/>
          <a:cxnLst/>
          <a:rect l="0" t="0" r="0" b="0"/>
          <a:pathLst>
            <a:path>
              <a:moveTo>
                <a:pt x="0" y="0"/>
              </a:moveTo>
              <a:lnTo>
                <a:pt x="0" y="651616"/>
              </a:lnTo>
              <a:lnTo>
                <a:pt x="5721004" y="651616"/>
              </a:lnTo>
              <a:lnTo>
                <a:pt x="5721004" y="81889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F0C46A-0583-5343-839D-D70ABA6E6BCE}">
      <dsp:nvSpPr>
        <dsp:cNvPr id="0" name=""/>
        <dsp:cNvSpPr/>
      </dsp:nvSpPr>
      <dsp:spPr>
        <a:xfrm>
          <a:off x="702200" y="2646971"/>
          <a:ext cx="3514090" cy="818890"/>
        </a:xfrm>
        <a:custGeom>
          <a:avLst/>
          <a:gdLst/>
          <a:ahLst/>
          <a:cxnLst/>
          <a:rect l="0" t="0" r="0" b="0"/>
          <a:pathLst>
            <a:path>
              <a:moveTo>
                <a:pt x="0" y="0"/>
              </a:moveTo>
              <a:lnTo>
                <a:pt x="0" y="651616"/>
              </a:lnTo>
              <a:lnTo>
                <a:pt x="3514090" y="651616"/>
              </a:lnTo>
              <a:lnTo>
                <a:pt x="3514090" y="81889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0DF9D-EC28-3A40-955B-28268A4279DD}">
      <dsp:nvSpPr>
        <dsp:cNvPr id="0" name=""/>
        <dsp:cNvSpPr/>
      </dsp:nvSpPr>
      <dsp:spPr>
        <a:xfrm>
          <a:off x="702200" y="2646971"/>
          <a:ext cx="1292893" cy="810979"/>
        </a:xfrm>
        <a:custGeom>
          <a:avLst/>
          <a:gdLst/>
          <a:ahLst/>
          <a:cxnLst/>
          <a:rect l="0" t="0" r="0" b="0"/>
          <a:pathLst>
            <a:path>
              <a:moveTo>
                <a:pt x="0" y="0"/>
              </a:moveTo>
              <a:lnTo>
                <a:pt x="0" y="643705"/>
              </a:lnTo>
              <a:lnTo>
                <a:pt x="1292893" y="643705"/>
              </a:lnTo>
              <a:lnTo>
                <a:pt x="1292893" y="810979"/>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BF09F-F4A8-FD48-9A7B-2609009F5F59}">
      <dsp:nvSpPr>
        <dsp:cNvPr id="0" name=""/>
        <dsp:cNvSpPr/>
      </dsp:nvSpPr>
      <dsp:spPr>
        <a:xfrm>
          <a:off x="702200" y="1027231"/>
          <a:ext cx="1899108" cy="473147"/>
        </a:xfrm>
        <a:custGeom>
          <a:avLst/>
          <a:gdLst/>
          <a:ahLst/>
          <a:cxnLst/>
          <a:rect l="0" t="0" r="0" b="0"/>
          <a:pathLst>
            <a:path>
              <a:moveTo>
                <a:pt x="1899108" y="0"/>
              </a:moveTo>
              <a:lnTo>
                <a:pt x="1899108" y="305873"/>
              </a:lnTo>
              <a:lnTo>
                <a:pt x="0" y="305873"/>
              </a:lnTo>
              <a:lnTo>
                <a:pt x="0" y="47314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8955F1-BE06-6845-871F-B6B0BEF9F65A}">
      <dsp:nvSpPr>
        <dsp:cNvPr id="0" name=""/>
        <dsp:cNvSpPr/>
      </dsp:nvSpPr>
      <dsp:spPr>
        <a:xfrm>
          <a:off x="2601308" y="1027231"/>
          <a:ext cx="3615503" cy="469008"/>
        </a:xfrm>
        <a:custGeom>
          <a:avLst/>
          <a:gdLst/>
          <a:ahLst/>
          <a:cxnLst/>
          <a:rect l="0" t="0" r="0" b="0"/>
          <a:pathLst>
            <a:path>
              <a:moveTo>
                <a:pt x="0" y="0"/>
              </a:moveTo>
              <a:lnTo>
                <a:pt x="0" y="301734"/>
              </a:lnTo>
              <a:lnTo>
                <a:pt x="3615503" y="301734"/>
              </a:lnTo>
              <a:lnTo>
                <a:pt x="3615503" y="46900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63CF0-0E5E-474C-BE4A-0EF26A2FEF8A}">
      <dsp:nvSpPr>
        <dsp:cNvPr id="0" name=""/>
        <dsp:cNvSpPr/>
      </dsp:nvSpPr>
      <dsp:spPr>
        <a:xfrm>
          <a:off x="2601308" y="1027231"/>
          <a:ext cx="677677" cy="492157"/>
        </a:xfrm>
        <a:custGeom>
          <a:avLst/>
          <a:gdLst/>
          <a:ahLst/>
          <a:cxnLst/>
          <a:rect l="0" t="0" r="0" b="0"/>
          <a:pathLst>
            <a:path>
              <a:moveTo>
                <a:pt x="0" y="0"/>
              </a:moveTo>
              <a:lnTo>
                <a:pt x="0" y="324883"/>
              </a:lnTo>
              <a:lnTo>
                <a:pt x="677677" y="324883"/>
              </a:lnTo>
              <a:lnTo>
                <a:pt x="677677" y="49215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6E55B4-90DE-E346-97AD-0CD27BF7C762}">
      <dsp:nvSpPr>
        <dsp:cNvPr id="0" name=""/>
        <dsp:cNvSpPr/>
      </dsp:nvSpPr>
      <dsp:spPr>
        <a:xfrm>
          <a:off x="1698480" y="-119360"/>
          <a:ext cx="1805657" cy="11465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D42C2-2A34-D543-91B8-2AFC46C364A7}">
      <dsp:nvSpPr>
        <dsp:cNvPr id="0" name=""/>
        <dsp:cNvSpPr/>
      </dsp:nvSpPr>
      <dsp:spPr>
        <a:xfrm>
          <a:off x="1899108" y="71236"/>
          <a:ext cx="1805657" cy="11465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MSD National contract </a:t>
          </a:r>
        </a:p>
        <a:p>
          <a:pPr lvl="0" algn="ctr" defTabSz="800100">
            <a:lnSpc>
              <a:spcPct val="90000"/>
            </a:lnSpc>
            <a:spcBef>
              <a:spcPct val="0"/>
            </a:spcBef>
            <a:spcAft>
              <a:spcPct val="35000"/>
            </a:spcAft>
          </a:pPr>
          <a:endParaRPr lang="en-GB" sz="700" kern="1200" dirty="0"/>
        </a:p>
      </dsp:txBody>
      <dsp:txXfrm>
        <a:off x="1932691" y="104819"/>
        <a:ext cx="1738491" cy="1079426"/>
      </dsp:txXfrm>
    </dsp:sp>
    <dsp:sp modelId="{18269E28-A588-044C-87EC-504348E50630}">
      <dsp:nvSpPr>
        <dsp:cNvPr id="0" name=""/>
        <dsp:cNvSpPr/>
      </dsp:nvSpPr>
      <dsp:spPr>
        <a:xfrm>
          <a:off x="2376157" y="1519389"/>
          <a:ext cx="1805657" cy="11465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E524E-676A-B242-8BD7-A16DBAD8E738}">
      <dsp:nvSpPr>
        <dsp:cNvPr id="0" name=""/>
        <dsp:cNvSpPr/>
      </dsp:nvSpPr>
      <dsp:spPr>
        <a:xfrm>
          <a:off x="2576785" y="1709986"/>
          <a:ext cx="1805657" cy="11465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dirty="0"/>
            <a:t>PEER SUPPORT meetings </a:t>
          </a:r>
        </a:p>
        <a:p>
          <a:pPr lvl="0" algn="ctr" defTabSz="622300">
            <a:lnSpc>
              <a:spcPct val="90000"/>
            </a:lnSpc>
            <a:spcBef>
              <a:spcPct val="0"/>
            </a:spcBef>
            <a:spcAft>
              <a:spcPct val="35000"/>
            </a:spcAft>
          </a:pPr>
          <a:r>
            <a:rPr lang="en-GB" sz="1000" kern="1200" dirty="0"/>
            <a:t>between transition coordinators </a:t>
          </a:r>
        </a:p>
        <a:p>
          <a:pPr lvl="0" algn="ctr" defTabSz="622300">
            <a:lnSpc>
              <a:spcPct val="90000"/>
            </a:lnSpc>
            <a:spcBef>
              <a:spcPct val="0"/>
            </a:spcBef>
            <a:spcAft>
              <a:spcPct val="35000"/>
            </a:spcAft>
          </a:pPr>
          <a:r>
            <a:rPr lang="en-GB" sz="1000" kern="1200" dirty="0"/>
            <a:t>Around specific  topics clients</a:t>
          </a:r>
        </a:p>
      </dsp:txBody>
      <dsp:txXfrm>
        <a:off x="2610368" y="1743569"/>
        <a:ext cx="1738491" cy="1079426"/>
      </dsp:txXfrm>
    </dsp:sp>
    <dsp:sp modelId="{180BDCD2-DB18-4742-8068-4DA52C389064}">
      <dsp:nvSpPr>
        <dsp:cNvPr id="0" name=""/>
        <dsp:cNvSpPr/>
      </dsp:nvSpPr>
      <dsp:spPr>
        <a:xfrm>
          <a:off x="5313983" y="1496239"/>
          <a:ext cx="1805657" cy="11465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A14DF-8370-CA44-B45B-765679FE7FBA}">
      <dsp:nvSpPr>
        <dsp:cNvPr id="0" name=""/>
        <dsp:cNvSpPr/>
      </dsp:nvSpPr>
      <dsp:spPr>
        <a:xfrm>
          <a:off x="5514612" y="1686837"/>
          <a:ext cx="1805657" cy="11465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Mentoring </a:t>
          </a:r>
          <a:r>
            <a:rPr lang="en-GB" sz="1800" b="1" kern="1200"/>
            <a:t>sessions </a:t>
          </a:r>
          <a:r>
            <a:rPr lang="en-GB" sz="1400" kern="1200"/>
            <a:t>with </a:t>
          </a:r>
          <a:endParaRPr lang="en-GB" sz="1400" kern="1200" dirty="0"/>
        </a:p>
        <a:p>
          <a:pPr lvl="0" algn="ctr" defTabSz="800100">
            <a:lnSpc>
              <a:spcPct val="90000"/>
            </a:lnSpc>
            <a:spcBef>
              <a:spcPct val="0"/>
            </a:spcBef>
            <a:spcAft>
              <a:spcPct val="35000"/>
            </a:spcAft>
          </a:pPr>
          <a:r>
            <a:rPr lang="en-GB" sz="1400" kern="1200" dirty="0"/>
            <a:t>new transition coordinators  </a:t>
          </a:r>
        </a:p>
      </dsp:txBody>
      <dsp:txXfrm>
        <a:off x="5548195" y="1720420"/>
        <a:ext cx="1738491" cy="1079426"/>
      </dsp:txXfrm>
    </dsp:sp>
    <dsp:sp modelId="{D5DCCE27-4680-C547-ABC2-BE8019B1C81B}">
      <dsp:nvSpPr>
        <dsp:cNvPr id="0" name=""/>
        <dsp:cNvSpPr/>
      </dsp:nvSpPr>
      <dsp:spPr>
        <a:xfrm>
          <a:off x="-200628" y="1500379"/>
          <a:ext cx="1805657" cy="114659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0B2863-1D36-BF44-B1B2-0FC326C77ADE}">
      <dsp:nvSpPr>
        <dsp:cNvPr id="0" name=""/>
        <dsp:cNvSpPr/>
      </dsp:nvSpPr>
      <dsp:spPr>
        <a:xfrm>
          <a:off x="0" y="1690976"/>
          <a:ext cx="1805657" cy="114659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GB" sz="1800" b="1" kern="1200" dirty="0"/>
        </a:p>
        <a:p>
          <a:pPr lvl="0" algn="ctr" defTabSz="800100">
            <a:lnSpc>
              <a:spcPct val="90000"/>
            </a:lnSpc>
            <a:spcBef>
              <a:spcPct val="0"/>
            </a:spcBef>
            <a:spcAft>
              <a:spcPct val="35000"/>
            </a:spcAft>
          </a:pPr>
          <a:r>
            <a:rPr lang="en-GB" sz="1800" b="1" kern="1200" dirty="0"/>
            <a:t>Transition coordinators Meetings,      </a:t>
          </a:r>
          <a:r>
            <a:rPr lang="en-GB" sz="1400" b="1" kern="1200" dirty="0"/>
            <a:t>Every 3 months</a:t>
          </a:r>
        </a:p>
        <a:p>
          <a:pPr lvl="0" algn="ctr" defTabSz="800100">
            <a:lnSpc>
              <a:spcPct val="90000"/>
            </a:lnSpc>
            <a:spcBef>
              <a:spcPct val="0"/>
            </a:spcBef>
            <a:spcAft>
              <a:spcPct val="35000"/>
            </a:spcAft>
          </a:pPr>
          <a:endParaRPr lang="en-GB" sz="700" kern="1200" dirty="0"/>
        </a:p>
      </dsp:txBody>
      <dsp:txXfrm>
        <a:off x="33583" y="1724559"/>
        <a:ext cx="1738491" cy="1079426"/>
      </dsp:txXfrm>
    </dsp:sp>
    <dsp:sp modelId="{28961A90-0BFF-9849-8DB1-6926FD6A2F57}">
      <dsp:nvSpPr>
        <dsp:cNvPr id="0" name=""/>
        <dsp:cNvSpPr/>
      </dsp:nvSpPr>
      <dsp:spPr>
        <a:xfrm>
          <a:off x="1092264" y="3457950"/>
          <a:ext cx="1805657" cy="162318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B51FD2-8A19-1744-886B-CF32FA746A74}">
      <dsp:nvSpPr>
        <dsp:cNvPr id="0" name=""/>
        <dsp:cNvSpPr/>
      </dsp:nvSpPr>
      <dsp:spPr>
        <a:xfrm>
          <a:off x="1292893" y="3648548"/>
          <a:ext cx="1805657" cy="162318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2017</a:t>
          </a:r>
        </a:p>
        <a:p>
          <a:pPr lvl="0" algn="ctr" defTabSz="711200">
            <a:lnSpc>
              <a:spcPct val="90000"/>
            </a:lnSpc>
            <a:spcBef>
              <a:spcPct val="0"/>
            </a:spcBef>
            <a:spcAft>
              <a:spcPct val="35000"/>
            </a:spcAft>
          </a:pPr>
          <a:r>
            <a:rPr lang="en-GB" sz="1200" kern="1200" dirty="0">
              <a:solidFill>
                <a:srgbClr val="7030A0"/>
              </a:solidFill>
            </a:rPr>
            <a:t>Collaboration initiative South Auckland</a:t>
          </a:r>
        </a:p>
        <a:p>
          <a:pPr lvl="0" algn="ctr" defTabSz="711200">
            <a:lnSpc>
              <a:spcPct val="90000"/>
            </a:lnSpc>
            <a:spcBef>
              <a:spcPct val="0"/>
            </a:spcBef>
            <a:spcAft>
              <a:spcPct val="35000"/>
            </a:spcAft>
          </a:pPr>
          <a:r>
            <a:rPr lang="en-GB" sz="700" kern="1200" dirty="0">
              <a:solidFill>
                <a:srgbClr val="7030A0"/>
              </a:solidFill>
            </a:rPr>
            <a:t>3 separate meetings for</a:t>
          </a:r>
        </a:p>
        <a:p>
          <a:pPr lvl="0" algn="ctr" defTabSz="711200">
            <a:lnSpc>
              <a:spcPct val="90000"/>
            </a:lnSpc>
            <a:spcBef>
              <a:spcPct val="0"/>
            </a:spcBef>
            <a:spcAft>
              <a:spcPct val="35000"/>
            </a:spcAft>
          </a:pPr>
          <a:r>
            <a:rPr lang="en-GB" sz="700" kern="1200" dirty="0">
              <a:solidFill>
                <a:srgbClr val="7030A0"/>
              </a:solidFill>
            </a:rPr>
            <a:t>Parents Providers Schools  </a:t>
          </a:r>
        </a:p>
      </dsp:txBody>
      <dsp:txXfrm>
        <a:off x="1340434" y="3696089"/>
        <a:ext cx="1710575" cy="1528102"/>
      </dsp:txXfrm>
    </dsp:sp>
    <dsp:sp modelId="{5CF0ABA9-39EA-1348-A9E4-72137C2E0B94}">
      <dsp:nvSpPr>
        <dsp:cNvPr id="0" name=""/>
        <dsp:cNvSpPr/>
      </dsp:nvSpPr>
      <dsp:spPr>
        <a:xfrm>
          <a:off x="3313461" y="3465862"/>
          <a:ext cx="1805657" cy="174183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99F27-C44C-F345-B3F2-746206233339}">
      <dsp:nvSpPr>
        <dsp:cNvPr id="0" name=""/>
        <dsp:cNvSpPr/>
      </dsp:nvSpPr>
      <dsp:spPr>
        <a:xfrm>
          <a:off x="3514090" y="3656459"/>
          <a:ext cx="1805657" cy="174183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2018</a:t>
          </a:r>
        </a:p>
        <a:p>
          <a:pPr lvl="0" algn="ctr" defTabSz="711200">
            <a:lnSpc>
              <a:spcPct val="90000"/>
            </a:lnSpc>
            <a:spcBef>
              <a:spcPct val="0"/>
            </a:spcBef>
            <a:spcAft>
              <a:spcPct val="35000"/>
            </a:spcAft>
          </a:pPr>
          <a:r>
            <a:rPr lang="en-GB" sz="1200" kern="1200" dirty="0">
              <a:solidFill>
                <a:srgbClr val="C00000"/>
              </a:solidFill>
            </a:rPr>
            <a:t>Collaboration initiative West/Central Auckland</a:t>
          </a:r>
        </a:p>
        <a:p>
          <a:pPr lvl="0" algn="ctr" defTabSz="711200">
            <a:lnSpc>
              <a:spcPct val="90000"/>
            </a:lnSpc>
            <a:spcBef>
              <a:spcPct val="0"/>
            </a:spcBef>
            <a:spcAft>
              <a:spcPct val="35000"/>
            </a:spcAft>
          </a:pPr>
          <a:r>
            <a:rPr lang="en-GB" sz="700" kern="1200" dirty="0">
              <a:solidFill>
                <a:srgbClr val="C00000"/>
              </a:solidFill>
            </a:rPr>
            <a:t>3 separate meetings </a:t>
          </a:r>
        </a:p>
        <a:p>
          <a:pPr lvl="0" algn="ctr" defTabSz="711200">
            <a:lnSpc>
              <a:spcPct val="90000"/>
            </a:lnSpc>
            <a:spcBef>
              <a:spcPct val="0"/>
            </a:spcBef>
            <a:spcAft>
              <a:spcPct val="35000"/>
            </a:spcAft>
          </a:pPr>
          <a:r>
            <a:rPr lang="en-GB" sz="700" kern="1200" dirty="0">
              <a:solidFill>
                <a:srgbClr val="C00000"/>
              </a:solidFill>
            </a:rPr>
            <a:t>Parents Providers Schools </a:t>
          </a:r>
        </a:p>
        <a:p>
          <a:pPr lvl="0" algn="ctr" defTabSz="711200">
            <a:lnSpc>
              <a:spcPct val="90000"/>
            </a:lnSpc>
            <a:spcBef>
              <a:spcPct val="0"/>
            </a:spcBef>
            <a:spcAft>
              <a:spcPct val="35000"/>
            </a:spcAft>
          </a:pPr>
          <a:r>
            <a:rPr lang="en-GB" sz="700" kern="1200" baseline="0" dirty="0">
              <a:solidFill>
                <a:srgbClr val="7030A0"/>
              </a:solidFill>
            </a:rPr>
            <a:t>1 </a:t>
          </a:r>
          <a:r>
            <a:rPr lang="en-GB" sz="700" kern="1200" baseline="0" dirty="0" err="1">
              <a:solidFill>
                <a:srgbClr val="7030A0"/>
              </a:solidFill>
            </a:rPr>
            <a:t>st</a:t>
          </a:r>
          <a:r>
            <a:rPr lang="en-GB" sz="700" kern="1200" baseline="0" dirty="0">
              <a:solidFill>
                <a:srgbClr val="7030A0"/>
              </a:solidFill>
            </a:rPr>
            <a:t> Annual Meeting South Auckland </a:t>
          </a:r>
        </a:p>
      </dsp:txBody>
      <dsp:txXfrm>
        <a:off x="3565107" y="3707476"/>
        <a:ext cx="1703623" cy="1639800"/>
      </dsp:txXfrm>
    </dsp:sp>
    <dsp:sp modelId="{ADDA778D-ED35-2941-9FA2-F44D4C6DC62B}">
      <dsp:nvSpPr>
        <dsp:cNvPr id="0" name=""/>
        <dsp:cNvSpPr/>
      </dsp:nvSpPr>
      <dsp:spPr>
        <a:xfrm>
          <a:off x="5520376" y="3465862"/>
          <a:ext cx="1805657" cy="162723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F0D62-63CC-9A4D-8721-DE45DA1BB104}">
      <dsp:nvSpPr>
        <dsp:cNvPr id="0" name=""/>
        <dsp:cNvSpPr/>
      </dsp:nvSpPr>
      <dsp:spPr>
        <a:xfrm>
          <a:off x="5721004" y="3656459"/>
          <a:ext cx="1805657" cy="1627232"/>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2019</a:t>
          </a:r>
        </a:p>
        <a:p>
          <a:pPr lvl="0" algn="ctr" defTabSz="711200">
            <a:lnSpc>
              <a:spcPct val="90000"/>
            </a:lnSpc>
            <a:spcBef>
              <a:spcPct val="0"/>
            </a:spcBef>
            <a:spcAft>
              <a:spcPct val="35000"/>
            </a:spcAft>
          </a:pPr>
          <a:r>
            <a:rPr lang="en-GB" sz="1200" kern="1200" dirty="0">
              <a:solidFill>
                <a:srgbClr val="00B050"/>
              </a:solidFill>
            </a:rPr>
            <a:t>Collaboration initiative North Auckland</a:t>
          </a:r>
        </a:p>
        <a:p>
          <a:pPr lvl="0" algn="ctr" defTabSz="711200">
            <a:lnSpc>
              <a:spcPct val="90000"/>
            </a:lnSpc>
            <a:spcBef>
              <a:spcPct val="0"/>
            </a:spcBef>
            <a:spcAft>
              <a:spcPct val="35000"/>
            </a:spcAft>
          </a:pPr>
          <a:r>
            <a:rPr lang="en-GB" sz="700" kern="1200" dirty="0">
              <a:solidFill>
                <a:srgbClr val="00B050"/>
              </a:solidFill>
            </a:rPr>
            <a:t>3 separate meetings </a:t>
          </a:r>
        </a:p>
        <a:p>
          <a:pPr lvl="0" algn="ctr" defTabSz="711200">
            <a:lnSpc>
              <a:spcPct val="90000"/>
            </a:lnSpc>
            <a:spcBef>
              <a:spcPct val="0"/>
            </a:spcBef>
            <a:spcAft>
              <a:spcPct val="35000"/>
            </a:spcAft>
          </a:pPr>
          <a:r>
            <a:rPr lang="en-GB" sz="700" kern="1200" dirty="0">
              <a:solidFill>
                <a:srgbClr val="00B050"/>
              </a:solidFill>
            </a:rPr>
            <a:t>Parents Providers Schools </a:t>
          </a:r>
        </a:p>
        <a:p>
          <a:pPr lvl="0" algn="ctr" defTabSz="711200">
            <a:lnSpc>
              <a:spcPct val="90000"/>
            </a:lnSpc>
            <a:spcBef>
              <a:spcPct val="0"/>
            </a:spcBef>
            <a:spcAft>
              <a:spcPct val="35000"/>
            </a:spcAft>
          </a:pPr>
          <a:r>
            <a:rPr lang="en-GB" sz="700" kern="1200" baseline="0" dirty="0">
              <a:solidFill>
                <a:srgbClr val="7030A0"/>
              </a:solidFill>
            </a:rPr>
            <a:t>2</a:t>
          </a:r>
          <a:r>
            <a:rPr lang="en-GB" sz="700" kern="1200" baseline="30000" dirty="0">
              <a:solidFill>
                <a:srgbClr val="7030A0"/>
              </a:solidFill>
            </a:rPr>
            <a:t>nd</a:t>
          </a:r>
          <a:r>
            <a:rPr lang="en-GB" sz="700" kern="1200" baseline="0" dirty="0">
              <a:solidFill>
                <a:srgbClr val="7030A0"/>
              </a:solidFill>
            </a:rPr>
            <a:t> Annual Meeting South Auckland</a:t>
          </a:r>
        </a:p>
        <a:p>
          <a:pPr lvl="0" algn="ctr" defTabSz="711200">
            <a:lnSpc>
              <a:spcPct val="90000"/>
            </a:lnSpc>
            <a:spcBef>
              <a:spcPct val="0"/>
            </a:spcBef>
            <a:spcAft>
              <a:spcPct val="35000"/>
            </a:spcAft>
          </a:pPr>
          <a:r>
            <a:rPr lang="en-GB" sz="700" kern="1200" baseline="0" dirty="0">
              <a:solidFill>
                <a:srgbClr val="C00000"/>
              </a:solidFill>
            </a:rPr>
            <a:t>1 </a:t>
          </a:r>
          <a:r>
            <a:rPr lang="en-GB" sz="700" kern="1200" baseline="0" dirty="0" err="1">
              <a:solidFill>
                <a:srgbClr val="C00000"/>
              </a:solidFill>
            </a:rPr>
            <a:t>st</a:t>
          </a:r>
          <a:r>
            <a:rPr lang="en-GB" sz="700" kern="1200" baseline="0" dirty="0">
              <a:solidFill>
                <a:srgbClr val="C00000"/>
              </a:solidFill>
            </a:rPr>
            <a:t> Annual Meeting West central/ Auckland</a:t>
          </a:r>
          <a:endParaRPr lang="en-GB" sz="700" kern="1200" dirty="0">
            <a:solidFill>
              <a:srgbClr val="C00000"/>
            </a:solidFill>
          </a:endParaRPr>
        </a:p>
      </dsp:txBody>
      <dsp:txXfrm>
        <a:off x="5768664" y="3704119"/>
        <a:ext cx="1710337" cy="1531912"/>
      </dsp:txXfrm>
    </dsp:sp>
    <dsp:sp modelId="{2D3C403C-FDD1-B843-BE1F-240C785DB7FE}">
      <dsp:nvSpPr>
        <dsp:cNvPr id="0" name=""/>
        <dsp:cNvSpPr/>
      </dsp:nvSpPr>
      <dsp:spPr>
        <a:xfrm>
          <a:off x="7727290" y="3465862"/>
          <a:ext cx="1805657" cy="175623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A3ED1-24D2-3445-B34E-7384037F5C22}">
      <dsp:nvSpPr>
        <dsp:cNvPr id="0" name=""/>
        <dsp:cNvSpPr/>
      </dsp:nvSpPr>
      <dsp:spPr>
        <a:xfrm>
          <a:off x="7927919" y="3656459"/>
          <a:ext cx="1805657" cy="1756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a:t>2020</a:t>
          </a:r>
        </a:p>
        <a:p>
          <a:pPr lvl="0" algn="ctr" defTabSz="711200">
            <a:lnSpc>
              <a:spcPct val="90000"/>
            </a:lnSpc>
            <a:spcBef>
              <a:spcPct val="0"/>
            </a:spcBef>
            <a:spcAft>
              <a:spcPct val="35000"/>
            </a:spcAft>
          </a:pPr>
          <a:r>
            <a:rPr lang="en-GB" sz="1200" kern="1200" dirty="0">
              <a:solidFill>
                <a:schemeClr val="accent2">
                  <a:lumMod val="75000"/>
                </a:schemeClr>
              </a:solidFill>
            </a:rPr>
            <a:t>Collaboration initiative East/ Central Auckland</a:t>
          </a:r>
        </a:p>
        <a:p>
          <a:pPr lvl="0" algn="ctr" defTabSz="711200">
            <a:lnSpc>
              <a:spcPct val="90000"/>
            </a:lnSpc>
            <a:spcBef>
              <a:spcPct val="0"/>
            </a:spcBef>
            <a:spcAft>
              <a:spcPct val="35000"/>
            </a:spcAft>
          </a:pPr>
          <a:r>
            <a:rPr lang="en-GB" sz="700" kern="1200" dirty="0">
              <a:solidFill>
                <a:schemeClr val="accent2">
                  <a:lumMod val="75000"/>
                </a:schemeClr>
              </a:solidFill>
            </a:rPr>
            <a:t>3 separate meetings </a:t>
          </a:r>
        </a:p>
        <a:p>
          <a:pPr lvl="0" algn="ctr" defTabSz="711200">
            <a:lnSpc>
              <a:spcPct val="90000"/>
            </a:lnSpc>
            <a:spcBef>
              <a:spcPct val="0"/>
            </a:spcBef>
            <a:spcAft>
              <a:spcPct val="35000"/>
            </a:spcAft>
          </a:pPr>
          <a:r>
            <a:rPr lang="en-GB" sz="700" kern="1200" dirty="0">
              <a:solidFill>
                <a:schemeClr val="accent2">
                  <a:lumMod val="75000"/>
                </a:schemeClr>
              </a:solidFill>
            </a:rPr>
            <a:t>Parents Providers Schools </a:t>
          </a:r>
        </a:p>
        <a:p>
          <a:pPr lvl="0" algn="ctr" defTabSz="711200">
            <a:lnSpc>
              <a:spcPct val="90000"/>
            </a:lnSpc>
            <a:spcBef>
              <a:spcPct val="0"/>
            </a:spcBef>
            <a:spcAft>
              <a:spcPct val="35000"/>
            </a:spcAft>
          </a:pPr>
          <a:r>
            <a:rPr lang="en-GB" sz="700" kern="1200" baseline="0" dirty="0">
              <a:solidFill>
                <a:srgbClr val="7030A0"/>
              </a:solidFill>
            </a:rPr>
            <a:t>3rd Annual Meeting South Auckland</a:t>
          </a:r>
        </a:p>
        <a:p>
          <a:pPr lvl="0" algn="ctr" defTabSz="711200">
            <a:lnSpc>
              <a:spcPct val="90000"/>
            </a:lnSpc>
            <a:spcBef>
              <a:spcPct val="0"/>
            </a:spcBef>
            <a:spcAft>
              <a:spcPct val="35000"/>
            </a:spcAft>
          </a:pPr>
          <a:r>
            <a:rPr lang="en-GB" sz="700" kern="1200" baseline="0" dirty="0">
              <a:solidFill>
                <a:srgbClr val="C00000"/>
              </a:solidFill>
            </a:rPr>
            <a:t>2nd Annual Meeting West central/ Auckland  </a:t>
          </a:r>
        </a:p>
        <a:p>
          <a:pPr lvl="0" algn="ctr" defTabSz="711200">
            <a:lnSpc>
              <a:spcPct val="90000"/>
            </a:lnSpc>
            <a:spcBef>
              <a:spcPct val="0"/>
            </a:spcBef>
            <a:spcAft>
              <a:spcPct val="35000"/>
            </a:spcAft>
          </a:pPr>
          <a:r>
            <a:rPr lang="en-GB" sz="700" kern="1200" baseline="0" dirty="0">
              <a:solidFill>
                <a:srgbClr val="00B050"/>
              </a:solidFill>
            </a:rPr>
            <a:t>1</a:t>
          </a:r>
          <a:r>
            <a:rPr lang="en-GB" sz="700" kern="1200" baseline="30000" dirty="0">
              <a:solidFill>
                <a:srgbClr val="00B050"/>
              </a:solidFill>
            </a:rPr>
            <a:t>st</a:t>
          </a:r>
          <a:r>
            <a:rPr lang="en-GB" sz="700" kern="1200" baseline="0" dirty="0">
              <a:solidFill>
                <a:srgbClr val="00B050"/>
              </a:solidFill>
            </a:rPr>
            <a:t> Annual meeting Norths  Auckland </a:t>
          </a:r>
          <a:endParaRPr lang="en-GB" sz="700" kern="1200" dirty="0"/>
        </a:p>
      </dsp:txBody>
      <dsp:txXfrm>
        <a:off x="7979357" y="3707897"/>
        <a:ext cx="1702781" cy="165335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C8BA6-46CD-634A-B420-D1515030447E}" type="datetimeFigureOut">
              <a:rPr lang="en-US" smtClean="0"/>
              <a:t>9/28/2020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08FFC-BEF8-CD4D-99BF-67B7221784F5}" type="slidenum">
              <a:rPr lang="en-US" smtClean="0"/>
              <a:t>‹#›</a:t>
            </a:fld>
            <a:endParaRPr lang="en-US"/>
          </a:p>
        </p:txBody>
      </p:sp>
    </p:spTree>
    <p:extLst>
      <p:ext uri="{BB962C8B-B14F-4D97-AF65-F5344CB8AC3E}">
        <p14:creationId xmlns:p14="http://schemas.microsoft.com/office/powerpoint/2010/main" val="1484018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1</a:t>
            </a:fld>
            <a:endParaRPr lang="en-US"/>
          </a:p>
        </p:txBody>
      </p:sp>
    </p:spTree>
    <p:extLst>
      <p:ext uri="{BB962C8B-B14F-4D97-AF65-F5344CB8AC3E}">
        <p14:creationId xmlns:p14="http://schemas.microsoft.com/office/powerpoint/2010/main" val="372266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10</a:t>
            </a:fld>
            <a:endParaRPr lang="en-US"/>
          </a:p>
        </p:txBody>
      </p:sp>
    </p:spTree>
    <p:extLst>
      <p:ext uri="{BB962C8B-B14F-4D97-AF65-F5344CB8AC3E}">
        <p14:creationId xmlns:p14="http://schemas.microsoft.com/office/powerpoint/2010/main" val="376014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f3werwew</a:t>
            </a:r>
          </a:p>
        </p:txBody>
      </p:sp>
      <p:sp>
        <p:nvSpPr>
          <p:cNvPr id="4" name="Slide Number Placeholder 3"/>
          <p:cNvSpPr>
            <a:spLocks noGrp="1"/>
          </p:cNvSpPr>
          <p:nvPr>
            <p:ph type="sldNum" sz="quarter" idx="5"/>
          </p:nvPr>
        </p:nvSpPr>
        <p:spPr/>
        <p:txBody>
          <a:bodyPr/>
          <a:lstStyle/>
          <a:p>
            <a:fld id="{DED08FFC-BEF8-CD4D-99BF-67B7221784F5}" type="slidenum">
              <a:rPr lang="en-US" smtClean="0"/>
              <a:t>11</a:t>
            </a:fld>
            <a:endParaRPr lang="en-US"/>
          </a:p>
        </p:txBody>
      </p:sp>
    </p:spTree>
    <p:extLst>
      <p:ext uri="{BB962C8B-B14F-4D97-AF65-F5344CB8AC3E}">
        <p14:creationId xmlns:p14="http://schemas.microsoft.com/office/powerpoint/2010/main" val="1995393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Jamie left school at 16years of age. He has Dyspraxia and difficulties with his learning.</a:t>
            </a:r>
          </a:p>
          <a:p>
            <a:r>
              <a:rPr lang="en-US" dirty="0">
                <a:solidFill>
                  <a:schemeClr val="bg1"/>
                </a:solidFill>
              </a:rPr>
              <a:t>His schooling journey was unfunded in the classroom, denied ORS funding, no formal plan. He did however, love basketball and was able to enjoy practical subjects like cooking, where he could watch and learn.</a:t>
            </a:r>
          </a:p>
          <a:p>
            <a:r>
              <a:rPr lang="en-US" dirty="0">
                <a:solidFill>
                  <a:schemeClr val="bg1"/>
                </a:solidFill>
              </a:rPr>
              <a:t>He enrolled with MIT in the supported Horticulture programme and completed L1 and L2, a mixture of practical skills and a workbook system enabled him to complete his assignments.</a:t>
            </a:r>
          </a:p>
          <a:p>
            <a:r>
              <a:rPr lang="en-US" dirty="0">
                <a:solidFill>
                  <a:schemeClr val="bg1"/>
                </a:solidFill>
              </a:rPr>
              <a:t>He then enrolled with Unitec in the Community  and Work Skills course, 2 years, again at L2.  He was then placed in employment through </a:t>
            </a:r>
            <a:r>
              <a:rPr lang="en-US" dirty="0" err="1">
                <a:solidFill>
                  <a:schemeClr val="bg1"/>
                </a:solidFill>
              </a:rPr>
              <a:t>PolyEMP</a:t>
            </a:r>
            <a:r>
              <a:rPr lang="en-US" dirty="0">
                <a:solidFill>
                  <a:schemeClr val="bg1"/>
                </a:solidFill>
              </a:rPr>
              <a:t>, Supported Employment.</a:t>
            </a:r>
          </a:p>
          <a:p>
            <a:r>
              <a:rPr lang="en-US" dirty="0">
                <a:solidFill>
                  <a:schemeClr val="bg1"/>
                </a:solidFill>
              </a:rPr>
              <a:t>During this time at Unitec, Jamie also became an Ambassador for Special Olympics, playing basketball and spoke at community and school presentations on behalf of Special </a:t>
            </a:r>
            <a:r>
              <a:rPr lang="en-US" dirty="0" err="1">
                <a:solidFill>
                  <a:schemeClr val="bg1"/>
                </a:solidFill>
              </a:rPr>
              <a:t>Olumpics</a:t>
            </a:r>
            <a:r>
              <a:rPr lang="en-US" dirty="0">
                <a:solidFill>
                  <a:schemeClr val="bg1"/>
                </a:solidFill>
              </a:rPr>
              <a:t>.</a:t>
            </a:r>
          </a:p>
          <a:p>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12</a:t>
            </a:fld>
            <a:endParaRPr lang="en-US"/>
          </a:p>
        </p:txBody>
      </p:sp>
    </p:spTree>
    <p:extLst>
      <p:ext uri="{BB962C8B-B14F-4D97-AF65-F5344CB8AC3E}">
        <p14:creationId xmlns:p14="http://schemas.microsoft.com/office/powerpoint/2010/main" val="1043562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solidFill>
                  <a:schemeClr val="tx1"/>
                </a:solidFill>
              </a:rPr>
              <a:t>Ryan Julian initially transitioned out of Botany Downs College in  Botany Downs.  At 18 he enrolled with Rosehill Special School, </a:t>
            </a:r>
            <a:r>
              <a:rPr lang="en-US" sz="1200" dirty="0" err="1">
                <a:solidFill>
                  <a:schemeClr val="tx1"/>
                </a:solidFill>
              </a:rPr>
              <a:t>Te</a:t>
            </a:r>
            <a:r>
              <a:rPr lang="en-US" sz="1200" dirty="0">
                <a:solidFill>
                  <a:schemeClr val="tx1"/>
                </a:solidFill>
              </a:rPr>
              <a:t> Ara </a:t>
            </a:r>
            <a:r>
              <a:rPr lang="en-US" sz="1200" dirty="0" err="1">
                <a:solidFill>
                  <a:schemeClr val="tx1"/>
                </a:solidFill>
              </a:rPr>
              <a:t>Poutama</a:t>
            </a:r>
            <a:r>
              <a:rPr lang="en-US" sz="1200" dirty="0">
                <a:solidFill>
                  <a:schemeClr val="tx1"/>
                </a:solidFill>
              </a:rPr>
              <a:t> Transition Unit located in Takanini.</a:t>
            </a:r>
          </a:p>
          <a:p>
            <a:pPr>
              <a:lnSpc>
                <a:spcPct val="90000"/>
              </a:lnSpc>
            </a:pPr>
            <a:r>
              <a:rPr lang="en-US" sz="1200" dirty="0">
                <a:solidFill>
                  <a:schemeClr val="tx1"/>
                </a:solidFill>
              </a:rPr>
              <a:t>In 2019 Ryan left </a:t>
            </a:r>
            <a:r>
              <a:rPr lang="en-US" sz="1200" dirty="0" err="1">
                <a:solidFill>
                  <a:schemeClr val="tx1"/>
                </a:solidFill>
              </a:rPr>
              <a:t>Te</a:t>
            </a:r>
            <a:r>
              <a:rPr lang="en-US" sz="1200" dirty="0">
                <a:solidFill>
                  <a:schemeClr val="tx1"/>
                </a:solidFill>
              </a:rPr>
              <a:t> Ara </a:t>
            </a:r>
            <a:r>
              <a:rPr lang="en-US" sz="1200" dirty="0" err="1">
                <a:solidFill>
                  <a:schemeClr val="tx1"/>
                </a:solidFill>
              </a:rPr>
              <a:t>Poutama</a:t>
            </a:r>
            <a:r>
              <a:rPr lang="en-US" sz="1200" dirty="0">
                <a:solidFill>
                  <a:schemeClr val="tx1"/>
                </a:solidFill>
              </a:rPr>
              <a:t> and initially wanted to work at Altus a business enterprise in </a:t>
            </a:r>
            <a:r>
              <a:rPr lang="en-US" sz="1200" dirty="0" err="1">
                <a:solidFill>
                  <a:schemeClr val="tx1"/>
                </a:solidFill>
              </a:rPr>
              <a:t>Puhinui</a:t>
            </a:r>
            <a:r>
              <a:rPr lang="en-US" sz="1200" dirty="0">
                <a:solidFill>
                  <a:schemeClr val="tx1"/>
                </a:solidFill>
              </a:rPr>
              <a:t>, where he had previously completed work experience.   This was not to be, Ryan could not manage the longer periods of noise and concentration, so Plan BB has evolved.  Ryan will be continuing to attend Interactive Theatre (Film and Drama) at Nathan Homestead in Manurewa. Ryan has starred in a couple of movies with this group.  He also enjoys music and was going out to a Rest Home playing his guitar and singing to entertain the residents.  To achieve this he had to plan his songs, learn the words and be able to present his items in a social and adult manner.</a:t>
            </a:r>
          </a:p>
          <a:p>
            <a:pPr>
              <a:lnSpc>
                <a:spcPct val="90000"/>
              </a:lnSpc>
            </a:pPr>
            <a:r>
              <a:rPr lang="en-US" sz="1200" dirty="0">
                <a:solidFill>
                  <a:schemeClr val="tx1"/>
                </a:solidFill>
              </a:rPr>
              <a:t>He is enrolled in a L1 and L2 course through MSL Training at Manukau with a view to some paid work in the future, he is also exploring a programme with </a:t>
            </a:r>
            <a:r>
              <a:rPr lang="en-US" sz="1200" dirty="0" err="1">
                <a:solidFill>
                  <a:schemeClr val="tx1"/>
                </a:solidFill>
              </a:rPr>
              <a:t>Circability</a:t>
            </a:r>
            <a:r>
              <a:rPr lang="en-US" sz="1200" dirty="0">
                <a:solidFill>
                  <a:schemeClr val="tx1"/>
                </a:solidFill>
              </a:rPr>
              <a:t> and getting more training  catching public transport.  He may explore one day a week with a community programme engaging in woodwork and catching the train from dads work in the morning to access this programme. In addition he also goes to Star Jam and his passion is to form a children’s band.</a:t>
            </a:r>
          </a:p>
          <a:p>
            <a:pPr>
              <a:lnSpc>
                <a:spcPct val="90000"/>
              </a:lnSpc>
            </a:pPr>
            <a:r>
              <a:rPr lang="en-US" sz="1200" dirty="0">
                <a:solidFill>
                  <a:schemeClr val="tx1"/>
                </a:solidFill>
              </a:rPr>
              <a:t>He will look at flatting options in the next 5 years and add other options to his week as they become available and are choices he is interested in belonging to.</a:t>
            </a:r>
          </a:p>
          <a:p>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14</a:t>
            </a:fld>
            <a:endParaRPr lang="en-US"/>
          </a:p>
        </p:txBody>
      </p:sp>
    </p:spTree>
    <p:extLst>
      <p:ext uri="{BB962C8B-B14F-4D97-AF65-F5344CB8AC3E}">
        <p14:creationId xmlns:p14="http://schemas.microsoft.com/office/powerpoint/2010/main" val="253231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3" panose="05040102010807070707" pitchFamily="18" charset="2"/>
              <a:buChar char=""/>
            </a:pPr>
            <a:r>
              <a:rPr lang="en-US" sz="1200" dirty="0">
                <a:solidFill>
                  <a:schemeClr val="tx1"/>
                </a:solidFill>
              </a:rPr>
              <a:t>Joseph was a student at BLENNZ </a:t>
            </a:r>
            <a:r>
              <a:rPr lang="en-US" sz="1200" dirty="0" err="1">
                <a:solidFill>
                  <a:schemeClr val="tx1"/>
                </a:solidFill>
              </a:rPr>
              <a:t>Homai</a:t>
            </a:r>
            <a:r>
              <a:rPr lang="en-US" sz="1200" dirty="0">
                <a:solidFill>
                  <a:schemeClr val="tx1"/>
                </a:solidFill>
              </a:rPr>
              <a:t> Campus but transitioned initially to </a:t>
            </a:r>
            <a:r>
              <a:rPr lang="en-US" sz="1200" dirty="0" err="1">
                <a:solidFill>
                  <a:schemeClr val="tx1"/>
                </a:solidFill>
              </a:rPr>
              <a:t>Oaktec</a:t>
            </a:r>
            <a:r>
              <a:rPr lang="en-US" sz="1200" dirty="0">
                <a:solidFill>
                  <a:schemeClr val="tx1"/>
                </a:solidFill>
              </a:rPr>
              <a:t>, a community based transition unit of </a:t>
            </a:r>
            <a:r>
              <a:rPr lang="en-US" sz="1200" dirty="0" err="1">
                <a:solidFill>
                  <a:schemeClr val="tx1"/>
                </a:solidFill>
              </a:rPr>
              <a:t>Oaklyyn</a:t>
            </a:r>
            <a:r>
              <a:rPr lang="en-US" sz="1200" dirty="0">
                <a:solidFill>
                  <a:schemeClr val="tx1"/>
                </a:solidFill>
              </a:rPr>
              <a:t> School in New Lynn, Auckland for his final year of school. Joseph developed independence skills in the community, commuting to the library, etc. His passion was to go flatting, he </a:t>
            </a:r>
            <a:r>
              <a:rPr lang="en-US" sz="1200" dirty="0" err="1">
                <a:solidFill>
                  <a:schemeClr val="tx1"/>
                </a:solidFill>
              </a:rPr>
              <a:t>saidto</a:t>
            </a:r>
            <a:r>
              <a:rPr lang="en-US" sz="1200" dirty="0">
                <a:solidFill>
                  <a:schemeClr val="tx1"/>
                </a:solidFill>
              </a:rPr>
              <a:t> get away from his sisters,  and to read to young children, despite his visual impairment.  On his last IEP meeting at school, he produced a set of notes from his Braille reader that set out very clearly the path he wanted to take. His first foray into flatting was denied by the NASC who advised he couldn’t have the option of IF Home supports and SIL to learn and practice his flatting skills.  He also applied to enter the work and employment course at Unitec and this also was denied him, despite having his own computer and braille reader for any written work. Joseph has been able to continue with Cross Fit and joined a community based programme with Geneva in Auckland.</a:t>
            </a:r>
          </a:p>
          <a:p>
            <a:pPr>
              <a:lnSpc>
                <a:spcPct val="90000"/>
              </a:lnSpc>
              <a:buFont typeface="Wingdings 3" panose="05040102010807070707" pitchFamily="18" charset="2"/>
              <a:buChar char=""/>
            </a:pPr>
            <a:r>
              <a:rPr lang="en-US" sz="1200" dirty="0">
                <a:solidFill>
                  <a:schemeClr val="tx1"/>
                </a:solidFill>
              </a:rPr>
              <a:t>OutREACH is a unique programme developed by Real World </a:t>
            </a:r>
            <a:r>
              <a:rPr lang="en-US" sz="1200" dirty="0" err="1">
                <a:solidFill>
                  <a:schemeClr val="tx1"/>
                </a:solidFill>
              </a:rPr>
              <a:t>Living,contracted</a:t>
            </a:r>
            <a:r>
              <a:rPr lang="en-US" sz="1200" dirty="0">
                <a:solidFill>
                  <a:schemeClr val="tx1"/>
                </a:solidFill>
              </a:rPr>
              <a:t> to the Ministry of Social Development,  to enable students access to their VHN ORS funding once they have completed their schooling.  This gives Joseph the ability to make choices and have control over resourcing and purchasing options in his community.</a:t>
            </a:r>
          </a:p>
          <a:p>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16</a:t>
            </a:fld>
            <a:endParaRPr lang="en-US"/>
          </a:p>
        </p:txBody>
      </p:sp>
    </p:spTree>
    <p:extLst>
      <p:ext uri="{BB962C8B-B14F-4D97-AF65-F5344CB8AC3E}">
        <p14:creationId xmlns:p14="http://schemas.microsoft.com/office/powerpoint/2010/main" val="4025595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3" panose="05040102010807070707" pitchFamily="18" charset="2"/>
              <a:buChar char=""/>
            </a:pPr>
            <a:r>
              <a:rPr lang="en-US" sz="1200" dirty="0">
                <a:solidFill>
                  <a:schemeClr val="tx1"/>
                </a:solidFill>
              </a:rPr>
              <a:t>Mathew lives at home in the country on a long windy road out of Waiuku, so transport was always going to be his biggest barrier.   He already had one day out of school helping on a </a:t>
            </a:r>
            <a:r>
              <a:rPr lang="en-US" sz="1200" dirty="0" err="1">
                <a:solidFill>
                  <a:schemeClr val="tx1"/>
                </a:solidFill>
              </a:rPr>
              <a:t>neighbours</a:t>
            </a:r>
            <a:r>
              <a:rPr lang="en-US" sz="1200" dirty="0">
                <a:solidFill>
                  <a:schemeClr val="tx1"/>
                </a:solidFill>
              </a:rPr>
              <a:t> farm and at home helped on the family lifestyle block.</a:t>
            </a:r>
          </a:p>
          <a:p>
            <a:pPr>
              <a:lnSpc>
                <a:spcPct val="90000"/>
              </a:lnSpc>
              <a:buFont typeface="Wingdings 3" panose="05040102010807070707" pitchFamily="18" charset="2"/>
              <a:buChar char=""/>
            </a:pPr>
            <a:r>
              <a:rPr lang="en-US" sz="1200" dirty="0">
                <a:solidFill>
                  <a:schemeClr val="tx1"/>
                </a:solidFill>
              </a:rPr>
              <a:t>He loved practical tasks and when they had builders on site, he was always helping the builder and asking a million questions.  He also liked cooking,. </a:t>
            </a:r>
          </a:p>
          <a:p>
            <a:pPr>
              <a:lnSpc>
                <a:spcPct val="90000"/>
              </a:lnSpc>
              <a:buFont typeface="Wingdings 3" panose="05040102010807070707" pitchFamily="18" charset="2"/>
              <a:buChar char=""/>
            </a:pPr>
            <a:r>
              <a:rPr lang="en-US" sz="1200" dirty="0">
                <a:solidFill>
                  <a:schemeClr val="tx1"/>
                </a:solidFill>
              </a:rPr>
              <a:t>He joined YAPS (Young Adults Peer Support) with </a:t>
            </a:r>
            <a:r>
              <a:rPr lang="en-US" sz="1200" dirty="0" err="1">
                <a:solidFill>
                  <a:schemeClr val="tx1"/>
                </a:solidFill>
              </a:rPr>
              <a:t>Kaleidocare</a:t>
            </a:r>
            <a:r>
              <a:rPr lang="en-US" sz="1200" dirty="0">
                <a:solidFill>
                  <a:schemeClr val="tx1"/>
                </a:solidFill>
              </a:rPr>
              <a:t> in Pukekohe and soon started catching the bus from Waiuku every day with a new friend from his community, who was also in the programme.</a:t>
            </a:r>
          </a:p>
          <a:p>
            <a:pPr>
              <a:lnSpc>
                <a:spcPct val="90000"/>
              </a:lnSpc>
              <a:buFont typeface="Wingdings 3" panose="05040102010807070707" pitchFamily="18" charset="2"/>
              <a:buChar char=""/>
            </a:pPr>
            <a:r>
              <a:rPr lang="en-US" sz="1200" dirty="0">
                <a:solidFill>
                  <a:schemeClr val="tx1"/>
                </a:solidFill>
              </a:rPr>
              <a:t>One of their roles was watering the plants at a local café, and on one visit overheard the owner asking their team leader did they have anyone who would like a job washing dishes, up shot his hand and in a big voice, I would like to do that.  He now has two days a week paid work at Red Shed in  </a:t>
            </a:r>
            <a:r>
              <a:rPr lang="en-US" sz="1200" dirty="0" err="1">
                <a:solidFill>
                  <a:schemeClr val="tx1"/>
                </a:solidFill>
              </a:rPr>
              <a:t>RamaRama</a:t>
            </a:r>
            <a:r>
              <a:rPr lang="en-US" sz="1200" dirty="0">
                <a:solidFill>
                  <a:schemeClr val="tx1"/>
                </a:solidFill>
              </a:rPr>
              <a:t>.</a:t>
            </a:r>
          </a:p>
          <a:p>
            <a:pPr>
              <a:lnSpc>
                <a:spcPct val="90000"/>
              </a:lnSpc>
              <a:buFont typeface="Wingdings 3" panose="05040102010807070707" pitchFamily="18" charset="2"/>
              <a:buChar char=""/>
            </a:pPr>
            <a:r>
              <a:rPr lang="en-US" sz="1200" dirty="0">
                <a:solidFill>
                  <a:schemeClr val="tx1"/>
                </a:solidFill>
              </a:rPr>
              <a:t>Has he got </a:t>
            </a:r>
            <a:r>
              <a:rPr lang="en-US" sz="1200" dirty="0" err="1">
                <a:solidFill>
                  <a:schemeClr val="tx1"/>
                </a:solidFill>
              </a:rPr>
              <a:t>OutReach</a:t>
            </a:r>
            <a:r>
              <a:rPr lang="en-US" sz="1200" dirty="0">
                <a:solidFill>
                  <a:schemeClr val="tx1"/>
                </a:solidFill>
              </a:rPr>
              <a:t>?</a:t>
            </a:r>
          </a:p>
          <a:p>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18</a:t>
            </a:fld>
            <a:endParaRPr lang="en-US"/>
          </a:p>
        </p:txBody>
      </p:sp>
    </p:spTree>
    <p:extLst>
      <p:ext uri="{BB962C8B-B14F-4D97-AF65-F5344CB8AC3E}">
        <p14:creationId xmlns:p14="http://schemas.microsoft.com/office/powerpoint/2010/main" val="1965931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*meet?</a:t>
            </a:r>
          </a:p>
        </p:txBody>
      </p:sp>
      <p:sp>
        <p:nvSpPr>
          <p:cNvPr id="4" name="Slide Number Placeholder 3"/>
          <p:cNvSpPr>
            <a:spLocks noGrp="1"/>
          </p:cNvSpPr>
          <p:nvPr>
            <p:ph type="sldNum" sz="quarter" idx="5"/>
          </p:nvPr>
        </p:nvSpPr>
        <p:spPr/>
        <p:txBody>
          <a:bodyPr/>
          <a:lstStyle/>
          <a:p>
            <a:fld id="{DED08FFC-BEF8-CD4D-99BF-67B7221784F5}" type="slidenum">
              <a:rPr lang="en-US" smtClean="0"/>
              <a:t>23</a:t>
            </a:fld>
            <a:endParaRPr lang="en-US"/>
          </a:p>
        </p:txBody>
      </p:sp>
    </p:spTree>
    <p:extLst>
      <p:ext uri="{BB962C8B-B14F-4D97-AF65-F5344CB8AC3E}">
        <p14:creationId xmlns:p14="http://schemas.microsoft.com/office/powerpoint/2010/main" val="153427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Added Auckland Transition – in front of collaboration</a:t>
            </a:r>
          </a:p>
        </p:txBody>
      </p:sp>
      <p:sp>
        <p:nvSpPr>
          <p:cNvPr id="4" name="Slide Number Placeholder 3"/>
          <p:cNvSpPr>
            <a:spLocks noGrp="1"/>
          </p:cNvSpPr>
          <p:nvPr>
            <p:ph type="sldNum" sz="quarter" idx="5"/>
          </p:nvPr>
        </p:nvSpPr>
        <p:spPr/>
        <p:txBody>
          <a:bodyPr/>
          <a:lstStyle/>
          <a:p>
            <a:fld id="{DED08FFC-BEF8-CD4D-99BF-67B7221784F5}" type="slidenum">
              <a:rPr lang="en-US" smtClean="0"/>
              <a:t>24</a:t>
            </a:fld>
            <a:endParaRPr lang="en-US"/>
          </a:p>
        </p:txBody>
      </p:sp>
    </p:spTree>
    <p:extLst>
      <p:ext uri="{BB962C8B-B14F-4D97-AF65-F5344CB8AC3E}">
        <p14:creationId xmlns:p14="http://schemas.microsoft.com/office/powerpoint/2010/main" val="55906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27</a:t>
            </a:fld>
            <a:endParaRPr lang="en-US"/>
          </a:p>
        </p:txBody>
      </p:sp>
    </p:spTree>
    <p:extLst>
      <p:ext uri="{BB962C8B-B14F-4D97-AF65-F5344CB8AC3E}">
        <p14:creationId xmlns:p14="http://schemas.microsoft.com/office/powerpoint/2010/main" val="545081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28</a:t>
            </a:fld>
            <a:endParaRPr lang="en-US"/>
          </a:p>
        </p:txBody>
      </p:sp>
    </p:spTree>
    <p:extLst>
      <p:ext uri="{BB962C8B-B14F-4D97-AF65-F5344CB8AC3E}">
        <p14:creationId xmlns:p14="http://schemas.microsoft.com/office/powerpoint/2010/main" val="61595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2</a:t>
            </a:fld>
            <a:endParaRPr lang="en-US"/>
          </a:p>
        </p:txBody>
      </p:sp>
    </p:spTree>
    <p:extLst>
      <p:ext uri="{BB962C8B-B14F-4D97-AF65-F5344CB8AC3E}">
        <p14:creationId xmlns:p14="http://schemas.microsoft.com/office/powerpoint/2010/main" val="221899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Outcome of a transition programme must be solution focused AND</a:t>
            </a:r>
            <a:br>
              <a:rPr lang="en-US" sz="1200" dirty="0"/>
            </a:br>
            <a:r>
              <a:rPr lang="en-US" sz="1200" dirty="0"/>
              <a:t>Supports that offer choices in a very individualized programme.</a:t>
            </a:r>
            <a:br>
              <a:rPr lang="en-US" sz="1200" dirty="0"/>
            </a:br>
            <a:r>
              <a:rPr lang="en-US" sz="1200" dirty="0"/>
              <a:t>Transition is never set in concrete, always has to be very flexible to meet needs and situations</a:t>
            </a:r>
            <a:br>
              <a:rPr lang="en-US" sz="1200" dirty="0"/>
            </a:br>
            <a:r>
              <a:rPr lang="en-US" sz="1200" dirty="0"/>
              <a:t>Programme needs to build on what is happening at HOME AND school, no good throwing everything away to start again, often students wish to retain some choices – Star Jam, Film Making, Drama, Special Olympics, Zumba, Swimming, music and art, EDUCATION AND TRAINING - transition doesn’t start from ZERO activities.</a:t>
            </a:r>
            <a:br>
              <a:rPr lang="en-US" sz="1200" dirty="0"/>
            </a:br>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3</a:t>
            </a:fld>
            <a:endParaRPr lang="en-US"/>
          </a:p>
        </p:txBody>
      </p:sp>
    </p:spTree>
    <p:extLst>
      <p:ext uri="{BB962C8B-B14F-4D97-AF65-F5344CB8AC3E}">
        <p14:creationId xmlns:p14="http://schemas.microsoft.com/office/powerpoint/2010/main" val="224091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Need to know communities, how to make contacts and networks with other providers, schools and how to find resources, local DIAZ, Transition EXPO, Education seminars and careers evenings,  </a:t>
            </a:r>
            <a:r>
              <a:rPr lang="en-US" sz="1200" dirty="0" err="1"/>
              <a:t>MoE</a:t>
            </a:r>
            <a:r>
              <a:rPr lang="en-US" sz="1200" dirty="0"/>
              <a:t> staff, </a:t>
            </a:r>
            <a:r>
              <a:rPr lang="en-US" sz="1200" dirty="0" err="1"/>
              <a:t>nasc</a:t>
            </a:r>
            <a:r>
              <a:rPr lang="en-US" sz="1200" dirty="0"/>
              <a:t> providers, </a:t>
            </a:r>
            <a:r>
              <a:rPr lang="en-US" sz="1200" dirty="0" err="1"/>
              <a:t>msd</a:t>
            </a:r>
            <a:r>
              <a:rPr lang="en-US" sz="1200" dirty="0"/>
              <a:t> and </a:t>
            </a:r>
            <a:r>
              <a:rPr lang="en-US" sz="1200" dirty="0" err="1"/>
              <a:t>winz</a:t>
            </a:r>
            <a:r>
              <a:rPr lang="en-US" sz="1200" dirty="0"/>
              <a:t> </a:t>
            </a:r>
            <a:r>
              <a:rPr lang="en-US" sz="1200" dirty="0" err="1"/>
              <a:t>staff,supported</a:t>
            </a:r>
            <a:r>
              <a:rPr lang="en-US" sz="1200" dirty="0"/>
              <a:t> employment providers and tertiary providers, mainstream (</a:t>
            </a:r>
            <a:r>
              <a:rPr lang="en-US" sz="1200" dirty="0" err="1"/>
              <a:t>unitec,mit</a:t>
            </a:r>
            <a:r>
              <a:rPr lang="en-US" sz="1200" dirty="0"/>
              <a:t>, all </a:t>
            </a:r>
            <a:r>
              <a:rPr lang="en-US" sz="1200" dirty="0" err="1"/>
              <a:t>nz</a:t>
            </a:r>
            <a:r>
              <a:rPr lang="en-US" sz="1200" dirty="0"/>
              <a:t> universities) and private training providers (msl, train me, skills update)</a:t>
            </a:r>
            <a:br>
              <a:rPr lang="en-US" sz="1200" dirty="0"/>
            </a:br>
            <a:r>
              <a:rPr lang="en-US" sz="1200" dirty="0"/>
              <a:t/>
            </a:r>
            <a:br>
              <a:rPr lang="en-US" sz="1200" dirty="0"/>
            </a:br>
            <a:endParaRPr lang="en-US" sz="1200" dirty="0"/>
          </a:p>
        </p:txBody>
      </p:sp>
      <p:sp>
        <p:nvSpPr>
          <p:cNvPr id="4" name="Slide Number Placeholder 3"/>
          <p:cNvSpPr>
            <a:spLocks noGrp="1"/>
          </p:cNvSpPr>
          <p:nvPr>
            <p:ph type="sldNum" sz="quarter" idx="5"/>
          </p:nvPr>
        </p:nvSpPr>
        <p:spPr/>
        <p:txBody>
          <a:bodyPr/>
          <a:lstStyle/>
          <a:p>
            <a:fld id="{DED08FFC-BEF8-CD4D-99BF-67B7221784F5}" type="slidenum">
              <a:rPr lang="en-US" smtClean="0"/>
              <a:t>4</a:t>
            </a:fld>
            <a:endParaRPr lang="en-US"/>
          </a:p>
        </p:txBody>
      </p:sp>
    </p:spTree>
    <p:extLst>
      <p:ext uri="{BB962C8B-B14F-4D97-AF65-F5344CB8AC3E}">
        <p14:creationId xmlns:p14="http://schemas.microsoft.com/office/powerpoint/2010/main" val="216393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Schools – best buy in from Special Schools, especially if they have an 18-21 transition facility in the community, these students are quite engaged and moving forward as they have been outside a traditional  classroom for a number of years.</a:t>
            </a:r>
            <a:br>
              <a:rPr lang="en-US" sz="1200" dirty="0"/>
            </a:br>
            <a:r>
              <a:rPr lang="en-US" sz="1200" dirty="0"/>
              <a:t/>
            </a:r>
            <a:br>
              <a:rPr lang="en-US" sz="1200" dirty="0"/>
            </a:br>
            <a:r>
              <a:rPr lang="en-US" sz="1200" dirty="0"/>
              <a:t>More difficult to engage mainstream schools, unless SENCO highly motivated and supported by school senior management and role not diverted through other roles and sufficient supports and teacher aides.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families and friends connections, check out job opportunities in their networks, wider community, Church </a:t>
            </a:r>
            <a:r>
              <a:rPr lang="en-US" dirty="0" err="1"/>
              <a:t>etc</a:t>
            </a:r>
            <a:r>
              <a:rPr lang="en-US" dirty="0"/>
              <a:t> encourage after school, weekend and part time work (paper runs, cleaning, dog walking, dish washing.)</a:t>
            </a:r>
          </a:p>
          <a:p>
            <a:r>
              <a:rPr lang="en-US" sz="1200" dirty="0"/>
              <a:t/>
            </a:r>
            <a:br>
              <a:rPr lang="en-US" sz="1200" dirty="0"/>
            </a:br>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5</a:t>
            </a:fld>
            <a:endParaRPr lang="en-US"/>
          </a:p>
        </p:txBody>
      </p:sp>
    </p:spTree>
    <p:extLst>
      <p:ext uri="{BB962C8B-B14F-4D97-AF65-F5344CB8AC3E}">
        <p14:creationId xmlns:p14="http://schemas.microsoft.com/office/powerpoint/2010/main" val="381048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 training is very important, encourage use of public transport, arrange Total Mobility Cards if available, this reduces fares to half.</a:t>
            </a:r>
          </a:p>
          <a:p>
            <a:r>
              <a:rPr lang="en-US" dirty="0"/>
              <a:t> This can take place while at school this is a better tool than taking students to work experience in  a van, using the train or the bus and teaching the tag on and off and public transport </a:t>
            </a:r>
            <a:r>
              <a:rPr lang="en-US" dirty="0" err="1"/>
              <a:t>behaviours</a:t>
            </a:r>
            <a:r>
              <a:rPr lang="en-US" dirty="0"/>
              <a:t> and expectations.</a:t>
            </a:r>
          </a:p>
          <a:p>
            <a:endParaRPr lang="en-US" dirty="0"/>
          </a:p>
        </p:txBody>
      </p:sp>
      <p:sp>
        <p:nvSpPr>
          <p:cNvPr id="4" name="Slide Number Placeholder 3"/>
          <p:cNvSpPr>
            <a:spLocks noGrp="1"/>
          </p:cNvSpPr>
          <p:nvPr>
            <p:ph type="sldNum" sz="quarter" idx="5"/>
          </p:nvPr>
        </p:nvSpPr>
        <p:spPr/>
        <p:txBody>
          <a:bodyPr/>
          <a:lstStyle/>
          <a:p>
            <a:fld id="{DED08FFC-BEF8-CD4D-99BF-67B7221784F5}" type="slidenum">
              <a:rPr lang="en-US" smtClean="0"/>
              <a:t>6</a:t>
            </a:fld>
            <a:endParaRPr lang="en-US"/>
          </a:p>
        </p:txBody>
      </p:sp>
    </p:spTree>
    <p:extLst>
      <p:ext uri="{BB962C8B-B14F-4D97-AF65-F5344CB8AC3E}">
        <p14:creationId xmlns:p14="http://schemas.microsoft.com/office/powerpoint/2010/main" val="1629697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Since this time, this team has met regularly every 3 months, initially to support each other in a role that only had teams of one person per </a:t>
            </a:r>
            <a:r>
              <a:rPr lang="en-US" dirty="0" err="1">
                <a:solidFill>
                  <a:schemeClr val="tx1"/>
                </a:solidFill>
              </a:rPr>
              <a:t>organisation</a:t>
            </a:r>
            <a:r>
              <a:rPr lang="en-US" dirty="0">
                <a:solidFill>
                  <a:schemeClr val="tx1"/>
                </a:solidFill>
              </a:rPr>
              <a:t>, which can be a daunting</a:t>
            </a:r>
            <a:r>
              <a:rPr lang="en-US" b="1" dirty="0">
                <a:solidFill>
                  <a:schemeClr val="tx1"/>
                </a:solidFill>
              </a:rPr>
              <a:t>,  </a:t>
            </a:r>
            <a:r>
              <a:rPr lang="en-US" dirty="0">
                <a:solidFill>
                  <a:schemeClr val="tx1"/>
                </a:solidFill>
              </a:rPr>
              <a:t>lonely role at times as well as</a:t>
            </a:r>
            <a:r>
              <a:rPr lang="en-US" b="1" dirty="0">
                <a:solidFill>
                  <a:schemeClr val="tx1"/>
                </a:solidFill>
              </a:rPr>
              <a:t> </a:t>
            </a:r>
            <a:r>
              <a:rPr lang="en-US" b="0" dirty="0">
                <a:solidFill>
                  <a:schemeClr val="tx1"/>
                </a:solidFill>
              </a:rPr>
              <a:t>having</a:t>
            </a:r>
            <a:r>
              <a:rPr lang="en-US" dirty="0">
                <a:solidFill>
                  <a:schemeClr val="tx1"/>
                </a:solidFill>
              </a:rPr>
              <a:t> extremely busy sections in a 12 month  period. The most demanding </a:t>
            </a:r>
            <a:r>
              <a:rPr lang="en-US" b="0" dirty="0">
                <a:solidFill>
                  <a:schemeClr val="tx1"/>
                </a:solidFill>
              </a:rPr>
              <a:t>time is </a:t>
            </a:r>
            <a:r>
              <a:rPr lang="en-US" dirty="0">
                <a:solidFill>
                  <a:schemeClr val="tx1"/>
                </a:solidFill>
              </a:rPr>
              <a:t>when new students are coming on board for the following year and current students and their families are managing the leaving school saga and concern about who will fill this coordination role in their future lives.</a:t>
            </a:r>
          </a:p>
          <a:p>
            <a:r>
              <a:rPr lang="en-US" dirty="0">
                <a:solidFill>
                  <a:schemeClr val="tx1"/>
                </a:solidFill>
              </a:rPr>
              <a:t>These meetings continue today and as well as support, we share information and how to guides with similar but not the same profiles to find a solution or a pathway for a particular student, family or situation.  In 2013 MSD moved some provider groups into the Waikato region, so their numbers from that date are reflected in their returns. </a:t>
            </a:r>
          </a:p>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7</a:t>
            </a:fld>
            <a:endParaRPr lang="en-US"/>
          </a:p>
        </p:txBody>
      </p:sp>
    </p:spTree>
    <p:extLst>
      <p:ext uri="{BB962C8B-B14F-4D97-AF65-F5344CB8AC3E}">
        <p14:creationId xmlns:p14="http://schemas.microsoft.com/office/powerpoint/2010/main" val="205031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8</a:t>
            </a:fld>
            <a:endParaRPr lang="en-US"/>
          </a:p>
        </p:txBody>
      </p:sp>
    </p:spTree>
    <p:extLst>
      <p:ext uri="{BB962C8B-B14F-4D97-AF65-F5344CB8AC3E}">
        <p14:creationId xmlns:p14="http://schemas.microsoft.com/office/powerpoint/2010/main" val="397157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ED08FFC-BEF8-CD4D-99BF-67B7221784F5}" type="slidenum">
              <a:rPr lang="en-US" smtClean="0"/>
              <a:t>9</a:t>
            </a:fld>
            <a:endParaRPr lang="en-US"/>
          </a:p>
        </p:txBody>
      </p:sp>
    </p:spTree>
    <p:extLst>
      <p:ext uri="{BB962C8B-B14F-4D97-AF65-F5344CB8AC3E}">
        <p14:creationId xmlns:p14="http://schemas.microsoft.com/office/powerpoint/2010/main" val="18056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499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C7A89CCB-AB0B-4FC7-AF52-54F8BC8A8392}" type="datetimeFigureOut">
              <a:rPr lang="en-NZ" smtClean="0"/>
              <a:t>28/09/2020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8461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287471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5544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2998342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4951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304480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1818599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412663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177735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89CCB-AB0B-4FC7-AF52-54F8BC8A8392}" type="datetimeFigureOut">
              <a:rPr lang="en-NZ" smtClean="0"/>
              <a:t>28/09/2020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198911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89CCB-AB0B-4FC7-AF52-54F8BC8A8392}" type="datetimeFigureOut">
              <a:rPr lang="en-NZ" smtClean="0"/>
              <a:t>28/09/2020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143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89CCB-AB0B-4FC7-AF52-54F8BC8A8392}" type="datetimeFigureOut">
              <a:rPr lang="en-NZ" smtClean="0"/>
              <a:t>28/09/2020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324998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89CCB-AB0B-4FC7-AF52-54F8BC8A8392}" type="datetimeFigureOut">
              <a:rPr lang="en-NZ" smtClean="0"/>
              <a:t>28/09/2020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324997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89CCB-AB0B-4FC7-AF52-54F8BC8A8392}" type="datetimeFigureOut">
              <a:rPr lang="en-NZ" smtClean="0"/>
              <a:t>28/09/2020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35370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89CCB-AB0B-4FC7-AF52-54F8BC8A8392}" type="datetimeFigureOut">
              <a:rPr lang="en-NZ" smtClean="0"/>
              <a:t>28/09/2020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403059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A89CCB-AB0B-4FC7-AF52-54F8BC8A8392}" type="datetimeFigureOut">
              <a:rPr lang="en-NZ" smtClean="0"/>
              <a:t>28/09/2020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5D4CF19-CEF7-49FA-BE83-D487CFF310B7}" type="slidenum">
              <a:rPr lang="en-NZ" smtClean="0"/>
              <a:t>‹#›</a:t>
            </a:fld>
            <a:endParaRPr lang="en-NZ"/>
          </a:p>
        </p:txBody>
      </p:sp>
    </p:spTree>
    <p:extLst>
      <p:ext uri="{BB962C8B-B14F-4D97-AF65-F5344CB8AC3E}">
        <p14:creationId xmlns:p14="http://schemas.microsoft.com/office/powerpoint/2010/main" val="305746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7A89CCB-AB0B-4FC7-AF52-54F8BC8A8392}" type="datetimeFigureOut">
              <a:rPr lang="en-NZ" smtClean="0"/>
              <a:t>28/09/2020</a:t>
            </a:fld>
            <a:endParaRPr lang="en-NZ"/>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NZ"/>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5D4CF19-CEF7-49FA-BE83-D487CFF310B7}" type="slidenum">
              <a:rPr lang="en-NZ" smtClean="0"/>
              <a:t>‹#›</a:t>
            </a:fld>
            <a:endParaRPr lang="en-NZ"/>
          </a:p>
        </p:txBody>
      </p:sp>
    </p:spTree>
    <p:extLst>
      <p:ext uri="{BB962C8B-B14F-4D97-AF65-F5344CB8AC3E}">
        <p14:creationId xmlns:p14="http://schemas.microsoft.com/office/powerpoint/2010/main" val="4062078767"/>
      </p:ext>
    </p:extLst>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 id="2147484075" r:id="rId13"/>
    <p:sldLayoutId id="2147484076" r:id="rId14"/>
    <p:sldLayoutId id="2147484077" r:id="rId15"/>
    <p:sldLayoutId id="2147484078" r:id="rId16"/>
    <p:sldLayoutId id="214748407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ngall.com/team-work-p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Trefoil_knot"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4.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9.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09862E-48F9-45AC-8D44-67A0268A7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30"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3E58E3-531A-4060-AE71-1D532980CB12}"/>
              </a:ext>
            </a:extLst>
          </p:cNvPr>
          <p:cNvSpPr>
            <a:spLocks noGrp="1"/>
          </p:cNvSpPr>
          <p:nvPr>
            <p:ph type="ctrTitle"/>
          </p:nvPr>
        </p:nvSpPr>
        <p:spPr>
          <a:xfrm>
            <a:off x="1675645" y="317309"/>
            <a:ext cx="8001000" cy="2971801"/>
          </a:xfrm>
        </p:spPr>
        <p:txBody>
          <a:bodyPr>
            <a:normAutofit fontScale="90000"/>
          </a:bodyPr>
          <a:lstStyle/>
          <a:p>
            <a:pPr>
              <a:lnSpc>
                <a:spcPct val="90000"/>
              </a:lnSpc>
            </a:pPr>
            <a:r>
              <a:rPr lang="en-US" sz="2600" dirty="0"/>
              <a:t/>
            </a:r>
            <a:br>
              <a:rPr lang="en-US" sz="2600" dirty="0"/>
            </a:br>
            <a:r>
              <a:rPr lang="en-US" sz="2600" dirty="0"/>
              <a:t/>
            </a:r>
            <a:br>
              <a:rPr lang="en-US" sz="2600" dirty="0"/>
            </a:br>
            <a:r>
              <a:rPr lang="en-US" sz="2600" dirty="0"/>
              <a:t/>
            </a:r>
            <a:br>
              <a:rPr lang="en-US" sz="2600" dirty="0"/>
            </a:br>
            <a:r>
              <a:rPr lang="en-US" sz="2600" dirty="0"/>
              <a:t/>
            </a:r>
            <a:br>
              <a:rPr lang="en-US" sz="2600" dirty="0"/>
            </a:br>
            <a:r>
              <a:rPr lang="en-US" sz="2600" dirty="0"/>
              <a:t/>
            </a:r>
            <a:br>
              <a:rPr lang="en-US" sz="2600" dirty="0"/>
            </a:br>
            <a:r>
              <a:rPr lang="en-US" sz="3900" b="1" dirty="0"/>
              <a:t>The Art of Transition</a:t>
            </a:r>
            <a:br>
              <a:rPr lang="en-US" sz="3900" b="1" dirty="0"/>
            </a:br>
            <a:r>
              <a:rPr lang="en-US" sz="3900" b="1" dirty="0"/>
              <a:t>  from school</a:t>
            </a:r>
            <a:br>
              <a:rPr lang="en-US" sz="3900" b="1" dirty="0"/>
            </a:br>
            <a:r>
              <a:rPr lang="en-US" sz="3900" b="1" dirty="0"/>
              <a:t>an Auckland experience</a:t>
            </a:r>
            <a:endParaRPr lang="en-NZ" sz="3900" b="1" dirty="0"/>
          </a:p>
        </p:txBody>
      </p:sp>
      <p:sp>
        <p:nvSpPr>
          <p:cNvPr id="3" name="Subtitle 2">
            <a:extLst>
              <a:ext uri="{FF2B5EF4-FFF2-40B4-BE49-F238E27FC236}">
                <a16:creationId xmlns:a16="http://schemas.microsoft.com/office/drawing/2014/main" id="{621AA48D-5251-4A90-A7A6-D6E8BFCD77E7}"/>
              </a:ext>
            </a:extLst>
          </p:cNvPr>
          <p:cNvSpPr>
            <a:spLocks noGrp="1"/>
          </p:cNvSpPr>
          <p:nvPr>
            <p:ph type="subTitle" idx="1"/>
          </p:nvPr>
        </p:nvSpPr>
        <p:spPr>
          <a:xfrm>
            <a:off x="1675645" y="3843867"/>
            <a:ext cx="8001000" cy="1642533"/>
          </a:xfrm>
        </p:spPr>
        <p:txBody>
          <a:bodyPr>
            <a:normAutofit/>
          </a:bodyPr>
          <a:lstStyle/>
          <a:p>
            <a:endParaRPr lang="en-US" dirty="0"/>
          </a:p>
          <a:p>
            <a:r>
              <a:rPr lang="en-US" dirty="0"/>
              <a:t>A presentation by the Auckland Student Transition team</a:t>
            </a:r>
          </a:p>
          <a:p>
            <a:r>
              <a:rPr lang="en-US" dirty="0"/>
              <a:t>September 2020</a:t>
            </a:r>
            <a:endParaRPr lang="en-NZ" dirty="0"/>
          </a:p>
        </p:txBody>
      </p:sp>
    </p:spTree>
    <p:extLst>
      <p:ext uri="{BB962C8B-B14F-4D97-AF65-F5344CB8AC3E}">
        <p14:creationId xmlns:p14="http://schemas.microsoft.com/office/powerpoint/2010/main" val="126436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4A71D-D1D8-1A43-8743-C2C8F047D02D}"/>
              </a:ext>
            </a:extLst>
          </p:cNvPr>
          <p:cNvSpPr>
            <a:spLocks noGrp="1"/>
          </p:cNvSpPr>
          <p:nvPr>
            <p:ph type="title"/>
          </p:nvPr>
        </p:nvSpPr>
        <p:spPr>
          <a:xfrm>
            <a:off x="7330235" y="384211"/>
            <a:ext cx="4861765" cy="748553"/>
          </a:xfrm>
        </p:spPr>
        <p:txBody>
          <a:bodyPr/>
          <a:lstStyle/>
          <a:p>
            <a:r>
              <a:rPr lang="en-US" b="1" dirty="0"/>
              <a:t>University or </a:t>
            </a:r>
            <a:r>
              <a:rPr lang="en-US" b="1" dirty="0" err="1"/>
              <a:t>polytech</a:t>
            </a:r>
            <a:endParaRPr lang="en-US" b="1" dirty="0"/>
          </a:p>
        </p:txBody>
      </p:sp>
      <p:graphicFrame>
        <p:nvGraphicFramePr>
          <p:cNvPr id="12" name="Content Placeholder 11">
            <a:extLst>
              <a:ext uri="{FF2B5EF4-FFF2-40B4-BE49-F238E27FC236}">
                <a16:creationId xmlns:a16="http://schemas.microsoft.com/office/drawing/2014/main" id="{B395B057-3BF0-4CE3-9586-B8E6D510449B}"/>
              </a:ext>
            </a:extLst>
          </p:cNvPr>
          <p:cNvGraphicFramePr>
            <a:graphicFrameLocks noGrp="1"/>
          </p:cNvGraphicFramePr>
          <p:nvPr>
            <p:ph idx="1"/>
            <p:extLst>
              <p:ext uri="{D42A27DB-BD31-4B8C-83A1-F6EECF244321}">
                <p14:modId xmlns:p14="http://schemas.microsoft.com/office/powerpoint/2010/main" val="2479732906"/>
              </p:ext>
            </p:extLst>
          </p:nvPr>
        </p:nvGraphicFramePr>
        <p:xfrm>
          <a:off x="899365" y="765110"/>
          <a:ext cx="8412586" cy="609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AEA36A6C-BF36-4543-B8DB-2F87073D32AA}"/>
              </a:ext>
            </a:extLst>
          </p:cNvPr>
          <p:cNvSpPr>
            <a:spLocks noGrp="1"/>
          </p:cNvSpPr>
          <p:nvPr>
            <p:ph type="body" sz="half" idx="2"/>
          </p:nvPr>
        </p:nvSpPr>
        <p:spPr>
          <a:xfrm>
            <a:off x="7317568" y="1132764"/>
            <a:ext cx="4479983" cy="2020983"/>
          </a:xfrm>
        </p:spPr>
        <p:txBody>
          <a:bodyPr>
            <a:normAutofit/>
          </a:bodyPr>
          <a:lstStyle/>
          <a:p>
            <a:endParaRPr lang="en-US" b="1" dirty="0">
              <a:solidFill>
                <a:schemeClr val="tx1"/>
              </a:solidFill>
            </a:endParaRPr>
          </a:p>
          <a:p>
            <a:r>
              <a:rPr lang="en-US" b="1" dirty="0">
                <a:solidFill>
                  <a:schemeClr val="tx1"/>
                </a:solidFill>
              </a:rPr>
              <a:t>Tertiary Education options</a:t>
            </a:r>
          </a:p>
          <a:p>
            <a:r>
              <a:rPr lang="en-US" b="1" dirty="0">
                <a:solidFill>
                  <a:schemeClr val="tx1"/>
                </a:solidFill>
              </a:rPr>
              <a:t>Supported Options</a:t>
            </a:r>
          </a:p>
          <a:p>
            <a:r>
              <a:rPr lang="en-US" b="1" dirty="0">
                <a:solidFill>
                  <a:schemeClr val="tx1"/>
                </a:solidFill>
              </a:rPr>
              <a:t>Open options</a:t>
            </a:r>
          </a:p>
          <a:p>
            <a:r>
              <a:rPr lang="en-US" b="1" dirty="0">
                <a:solidFill>
                  <a:schemeClr val="tx1"/>
                </a:solidFill>
              </a:rPr>
              <a:t>How does this work</a:t>
            </a:r>
            <a:endParaRPr lang="en-NZ" b="1" dirty="0">
              <a:solidFill>
                <a:schemeClr val="tx1"/>
              </a:solidFill>
            </a:endParaRPr>
          </a:p>
          <a:p>
            <a:endParaRPr lang="en-US" dirty="0"/>
          </a:p>
        </p:txBody>
      </p:sp>
      <p:sp>
        <p:nvSpPr>
          <p:cNvPr id="6" name="TextBox 5">
            <a:extLst>
              <a:ext uri="{FF2B5EF4-FFF2-40B4-BE49-F238E27FC236}">
                <a16:creationId xmlns:a16="http://schemas.microsoft.com/office/drawing/2014/main" id="{03893716-C54C-B345-BCD3-A1169ACA4FB0}"/>
              </a:ext>
            </a:extLst>
          </p:cNvPr>
          <p:cNvSpPr txBox="1"/>
          <p:nvPr/>
        </p:nvSpPr>
        <p:spPr>
          <a:xfrm>
            <a:off x="7576457" y="3415091"/>
            <a:ext cx="4221096" cy="2862322"/>
          </a:xfrm>
          <a:prstGeom prst="rect">
            <a:avLst/>
          </a:prstGeom>
          <a:noFill/>
        </p:spPr>
        <p:txBody>
          <a:bodyPr wrap="square" rtlCol="0">
            <a:spAutoFit/>
          </a:bodyPr>
          <a:lstStyle/>
          <a:p>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7" name="Picture 16">
            <a:extLst>
              <a:ext uri="{FF2B5EF4-FFF2-40B4-BE49-F238E27FC236}">
                <a16:creationId xmlns:a16="http://schemas.microsoft.com/office/drawing/2014/main" id="{FF5C9965-00B0-48ED-BA21-4BB53F3ADD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7568" y="3153747"/>
            <a:ext cx="3067269" cy="1923220"/>
          </a:xfrm>
          <a:prstGeom prst="rect">
            <a:avLst/>
          </a:prstGeom>
        </p:spPr>
      </p:pic>
    </p:spTree>
    <p:extLst>
      <p:ext uri="{BB962C8B-B14F-4D97-AF65-F5344CB8AC3E}">
        <p14:creationId xmlns:p14="http://schemas.microsoft.com/office/powerpoint/2010/main" val="1867886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E986-9AE2-4813-89E0-0391A9A4E822}"/>
              </a:ext>
            </a:extLst>
          </p:cNvPr>
          <p:cNvSpPr>
            <a:spLocks noGrp="1"/>
          </p:cNvSpPr>
          <p:nvPr>
            <p:ph type="title"/>
          </p:nvPr>
        </p:nvSpPr>
        <p:spPr>
          <a:xfrm>
            <a:off x="409892" y="966892"/>
            <a:ext cx="8534400" cy="1507067"/>
          </a:xfrm>
        </p:spPr>
        <p:txBody>
          <a:bodyPr>
            <a:normAutofit/>
          </a:bodyPr>
          <a:lstStyle/>
          <a:p>
            <a:r>
              <a:rPr lang="en-US" dirty="0"/>
              <a:t>Choices in Transition support – a very individualized programme</a:t>
            </a:r>
            <a:endParaRPr lang="en-NZ" dirty="0"/>
          </a:p>
        </p:txBody>
      </p:sp>
      <p:sp>
        <p:nvSpPr>
          <p:cNvPr id="3" name="TextBox 2">
            <a:extLst>
              <a:ext uri="{FF2B5EF4-FFF2-40B4-BE49-F238E27FC236}">
                <a16:creationId xmlns:a16="http://schemas.microsoft.com/office/drawing/2014/main" id="{E0F8AF29-FCE0-5645-B487-2ED2846F029E}"/>
              </a:ext>
            </a:extLst>
          </p:cNvPr>
          <p:cNvSpPr txBox="1"/>
          <p:nvPr/>
        </p:nvSpPr>
        <p:spPr>
          <a:xfrm>
            <a:off x="594360" y="3623310"/>
            <a:ext cx="7612380" cy="923330"/>
          </a:xfrm>
          <a:prstGeom prst="rect">
            <a:avLst/>
          </a:prstGeom>
          <a:noFill/>
        </p:spPr>
        <p:txBody>
          <a:bodyPr wrap="square" rtlCol="0">
            <a:spAutoFit/>
          </a:bodyPr>
          <a:lstStyle/>
          <a:p>
            <a:r>
              <a:rPr lang="en-US" dirty="0"/>
              <a:t>Copyright Material,</a:t>
            </a:r>
          </a:p>
          <a:p>
            <a:r>
              <a:rPr lang="en-US" dirty="0"/>
              <a:t>Please ask if you wish to use any of the videos</a:t>
            </a:r>
          </a:p>
          <a:p>
            <a:endParaRPr lang="en-US" dirty="0"/>
          </a:p>
        </p:txBody>
      </p:sp>
      <p:pic>
        <p:nvPicPr>
          <p:cNvPr id="5" name="Picture 4" descr="A green sign with white text&#10;&#10;Description automatically generated">
            <a:extLst>
              <a:ext uri="{FF2B5EF4-FFF2-40B4-BE49-F238E27FC236}">
                <a16:creationId xmlns:a16="http://schemas.microsoft.com/office/drawing/2014/main" id="{24E4ED44-4D8D-B44F-AD13-F3E4E9FC8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6300" y="3924300"/>
            <a:ext cx="3695700" cy="2933700"/>
          </a:xfrm>
          <a:prstGeom prst="rect">
            <a:avLst/>
          </a:prstGeom>
        </p:spPr>
      </p:pic>
    </p:spTree>
    <p:extLst>
      <p:ext uri="{BB962C8B-B14F-4D97-AF65-F5344CB8AC3E}">
        <p14:creationId xmlns:p14="http://schemas.microsoft.com/office/powerpoint/2010/main" val="179255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1">
            <a:extLst>
              <a:ext uri="{FF2B5EF4-FFF2-40B4-BE49-F238E27FC236}">
                <a16:creationId xmlns:a16="http://schemas.microsoft.com/office/drawing/2014/main" id="{8F1EF17D-1B70-428C-8A8A-A2C5B390E1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12FAEDF3-CEC8-4BF6-8EA7-4079C4718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98DB8F4-CD77-4FCC-8544-ADE8B478C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2202DFE-039D-48E4-8536-FA30F24894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1F05E26-510E-4164-83C7-28E4FE9D7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632161A-50D4-4D96-887A-98FC92093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9" name="Rectangle 38">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standing in front of a box&#10;&#10;Description automatically generated">
            <a:extLst>
              <a:ext uri="{FF2B5EF4-FFF2-40B4-BE49-F238E27FC236}">
                <a16:creationId xmlns:a16="http://schemas.microsoft.com/office/drawing/2014/main" id="{F2FD2AE2-EA58-BC47-8EA9-DF93C3156060}"/>
              </a:ext>
            </a:extLst>
          </p:cNvPr>
          <p:cNvPicPr>
            <a:picLocks noGrp="1" noChangeAspect="1"/>
          </p:cNvPicPr>
          <p:nvPr>
            <p:ph idx="1"/>
          </p:nvPr>
        </p:nvPicPr>
        <p:blipFill rotWithShape="1">
          <a:blip r:embed="rId3">
            <a:alphaModFix amt="35000"/>
            <a:extLst>
              <a:ext uri="{28A0092B-C50C-407E-A947-70E740481C1C}">
                <a14:useLocalDpi xmlns:a14="http://schemas.microsoft.com/office/drawing/2010/main" val="0"/>
              </a:ext>
            </a:extLst>
          </a:blip>
          <a:srcRect t="7865" b="7865"/>
          <a:stretch/>
        </p:blipFill>
        <p:spPr>
          <a:xfrm>
            <a:off x="3174" y="10"/>
            <a:ext cx="12192000" cy="6857990"/>
          </a:xfrm>
          <a:prstGeom prst="rect">
            <a:avLst/>
          </a:prstGeom>
        </p:spPr>
      </p:pic>
      <p:sp>
        <p:nvSpPr>
          <p:cNvPr id="2" name="Title 1">
            <a:extLst>
              <a:ext uri="{FF2B5EF4-FFF2-40B4-BE49-F238E27FC236}">
                <a16:creationId xmlns:a16="http://schemas.microsoft.com/office/drawing/2014/main" id="{3945B61E-C493-4EA2-A346-A54AD9F436F2}"/>
              </a:ext>
            </a:extLst>
          </p:cNvPr>
          <p:cNvSpPr>
            <a:spLocks noGrp="1"/>
          </p:cNvSpPr>
          <p:nvPr>
            <p:ph type="title"/>
          </p:nvPr>
        </p:nvSpPr>
        <p:spPr>
          <a:xfrm>
            <a:off x="684212" y="4487332"/>
            <a:ext cx="8534400" cy="1507067"/>
          </a:xfrm>
        </p:spPr>
        <p:txBody>
          <a:bodyPr vert="horz" lIns="91440" tIns="45720" rIns="91440" bIns="45720" rtlCol="0" anchor="ctr">
            <a:normAutofit/>
          </a:bodyPr>
          <a:lstStyle/>
          <a:p>
            <a:r>
              <a:rPr lang="en-US" sz="3600"/>
              <a:t>School to employment</a:t>
            </a:r>
          </a:p>
        </p:txBody>
      </p:sp>
      <p:sp>
        <p:nvSpPr>
          <p:cNvPr id="4" name="Text Placeholder 3">
            <a:extLst>
              <a:ext uri="{FF2B5EF4-FFF2-40B4-BE49-F238E27FC236}">
                <a16:creationId xmlns:a16="http://schemas.microsoft.com/office/drawing/2014/main" id="{93AB6331-571A-4857-88A2-FBD3D98BD380}"/>
              </a:ext>
            </a:extLst>
          </p:cNvPr>
          <p:cNvSpPr>
            <a:spLocks noGrp="1"/>
          </p:cNvSpPr>
          <p:nvPr>
            <p:ph type="body" sz="half" idx="2"/>
          </p:nvPr>
        </p:nvSpPr>
        <p:spPr>
          <a:xfrm>
            <a:off x="684212" y="685800"/>
            <a:ext cx="8534400" cy="3615267"/>
          </a:xfrm>
        </p:spPr>
        <p:txBody>
          <a:bodyPr vert="horz" lIns="91440" tIns="45720" rIns="91440" bIns="45720" rtlCol="0" anchor="ctr">
            <a:normAutofit/>
          </a:bodyPr>
          <a:lstStyle/>
          <a:p>
            <a:pPr>
              <a:lnSpc>
                <a:spcPct val="90000"/>
              </a:lnSpc>
              <a:buFont typeface="Wingdings 3" panose="05040102010807070707" pitchFamily="18" charset="2"/>
              <a:buChar char=""/>
            </a:pPr>
            <a:r>
              <a:rPr lang="en-US" sz="1400">
                <a:solidFill>
                  <a:schemeClr val="tx1"/>
                </a:solidFill>
              </a:rPr>
              <a:t>Jamie attended Auckland Grammar School and left at 16 years of age. He has Dyspraxia and difficulties with his learning.</a:t>
            </a:r>
          </a:p>
          <a:p>
            <a:pPr>
              <a:lnSpc>
                <a:spcPct val="90000"/>
              </a:lnSpc>
              <a:buFont typeface="Wingdings 3" panose="05040102010807070707" pitchFamily="18" charset="2"/>
              <a:buChar char=""/>
            </a:pPr>
            <a:r>
              <a:rPr lang="en-US" sz="1400">
                <a:solidFill>
                  <a:schemeClr val="tx1"/>
                </a:solidFill>
              </a:rPr>
              <a:t>He had no ORS funding or formal support in the classroom.</a:t>
            </a:r>
          </a:p>
          <a:p>
            <a:pPr>
              <a:lnSpc>
                <a:spcPct val="90000"/>
              </a:lnSpc>
              <a:buFont typeface="Wingdings 3" panose="05040102010807070707" pitchFamily="18" charset="2"/>
              <a:buChar char=""/>
            </a:pPr>
            <a:r>
              <a:rPr lang="en-US" sz="1400">
                <a:solidFill>
                  <a:schemeClr val="tx1"/>
                </a:solidFill>
              </a:rPr>
              <a:t>The family had no other funding or supports for Jamie and his mother was unwell and on sick leave.</a:t>
            </a:r>
          </a:p>
          <a:p>
            <a:pPr>
              <a:lnSpc>
                <a:spcPct val="90000"/>
              </a:lnSpc>
              <a:buFont typeface="Wingdings 3" panose="05040102010807070707" pitchFamily="18" charset="2"/>
              <a:buChar char=""/>
            </a:pPr>
            <a:r>
              <a:rPr lang="en-US" sz="1400">
                <a:solidFill>
                  <a:schemeClr val="tx1"/>
                </a:solidFill>
              </a:rPr>
              <a:t>He likes practical subjects like cooking and sport and played Special Olympics Basketball. </a:t>
            </a:r>
          </a:p>
          <a:p>
            <a:pPr>
              <a:lnSpc>
                <a:spcPct val="90000"/>
              </a:lnSpc>
              <a:buFont typeface="Wingdings 3" panose="05040102010807070707" pitchFamily="18" charset="2"/>
              <a:buChar char=""/>
            </a:pPr>
            <a:r>
              <a:rPr lang="en-US" sz="1400">
                <a:solidFill>
                  <a:schemeClr val="tx1"/>
                </a:solidFill>
              </a:rPr>
              <a:t>Enrolled at Unitec is an MIT Horticulture programme &amp; completed L1 and L2.</a:t>
            </a:r>
          </a:p>
          <a:p>
            <a:pPr>
              <a:lnSpc>
                <a:spcPct val="90000"/>
              </a:lnSpc>
              <a:buFont typeface="Wingdings 3" panose="05040102010807070707" pitchFamily="18" charset="2"/>
              <a:buChar char=""/>
            </a:pPr>
            <a:r>
              <a:rPr lang="en-US" sz="1400">
                <a:solidFill>
                  <a:schemeClr val="tx1"/>
                </a:solidFill>
              </a:rPr>
              <a:t>He enrolled  at Unitec in the Community and work skills course,L2 for 2 years.</a:t>
            </a:r>
          </a:p>
          <a:p>
            <a:pPr>
              <a:lnSpc>
                <a:spcPct val="90000"/>
              </a:lnSpc>
              <a:buFont typeface="Wingdings 3" panose="05040102010807070707" pitchFamily="18" charset="2"/>
              <a:buChar char=""/>
            </a:pPr>
            <a:r>
              <a:rPr lang="en-US" sz="1400">
                <a:solidFill>
                  <a:schemeClr val="tx1"/>
                </a:solidFill>
              </a:rPr>
              <a:t>He was supported into employment by Poly Emp Employment, a Supported Employment agency based at Unitec.</a:t>
            </a:r>
          </a:p>
          <a:p>
            <a:pPr>
              <a:lnSpc>
                <a:spcPct val="90000"/>
              </a:lnSpc>
              <a:buFont typeface="Wingdings 3" panose="05040102010807070707" pitchFamily="18" charset="2"/>
              <a:buChar char=""/>
            </a:pPr>
            <a:r>
              <a:rPr lang="en-US" sz="1400">
                <a:solidFill>
                  <a:schemeClr val="tx1"/>
                </a:solidFill>
              </a:rPr>
              <a:t>Jamie is also and Ambassador for Special Olympics, playing basketball and promotes at community and school presentations on the role of Special Olympics.</a:t>
            </a:r>
          </a:p>
          <a:p>
            <a:pPr>
              <a:lnSpc>
                <a:spcPct val="90000"/>
              </a:lnSpc>
              <a:buFont typeface="Wingdings 3" panose="05040102010807070707" pitchFamily="18" charset="2"/>
              <a:buChar char=""/>
            </a:pPr>
            <a:endParaRPr lang="en-US" sz="1400">
              <a:solidFill>
                <a:schemeClr val="tx1"/>
              </a:solidFill>
            </a:endParaRPr>
          </a:p>
          <a:p>
            <a:pPr>
              <a:lnSpc>
                <a:spcPct val="90000"/>
              </a:lnSpc>
              <a:buFont typeface="Wingdings 3" panose="05040102010807070707" pitchFamily="18" charset="2"/>
              <a:buChar char=""/>
            </a:pPr>
            <a:endParaRPr lang="en-US" sz="1400">
              <a:solidFill>
                <a:schemeClr val="tx1"/>
              </a:solidFill>
            </a:endParaRPr>
          </a:p>
        </p:txBody>
      </p:sp>
    </p:spTree>
    <p:extLst>
      <p:ext uri="{BB962C8B-B14F-4D97-AF65-F5344CB8AC3E}">
        <p14:creationId xmlns:p14="http://schemas.microsoft.com/office/powerpoint/2010/main" val="142183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01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15" name="Straight Connector 114">
            <a:extLst>
              <a:ext uri="{FF2B5EF4-FFF2-40B4-BE49-F238E27FC236}">
                <a16:creationId xmlns:a16="http://schemas.microsoft.com/office/drawing/2014/main" id="{8FD48FB1-66D8-4676-B0AA-C139A1DB78D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033F5AE-6728-4F19-8DED-658E674B31B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82C7D74A-18BA-4709-A808-44E8815C44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B5164A3F-1561-4039-8185-AB0EEB713EA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2A35DB53-42BE-460E-9CA1-1294C98463C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25" name="Rectangle 124">
            <a:extLst>
              <a:ext uri="{FF2B5EF4-FFF2-40B4-BE49-F238E27FC236}">
                <a16:creationId xmlns:a16="http://schemas.microsoft.com/office/drawing/2014/main" id="{7A675F33-98AF-4B83-A3BB-0780A23145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gradFill>
            <a:gsLst>
              <a:gs pos="10000">
                <a:schemeClr val="bg1">
                  <a:tint val="97000"/>
                  <a:hueMod val="92000"/>
                  <a:satMod val="169000"/>
                  <a:lumMod val="164000"/>
                </a:schemeClr>
              </a:gs>
              <a:gs pos="100000">
                <a:schemeClr val="bg1">
                  <a:shade val="96000"/>
                  <a:satMod val="120000"/>
                  <a:lumMod val="90000"/>
                </a:schemeClr>
              </a:gs>
            </a:gsLst>
            <a:lin ang="612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ign on the side of a building&#10;&#10;Description automatically generated">
            <a:extLst>
              <a:ext uri="{FF2B5EF4-FFF2-40B4-BE49-F238E27FC236}">
                <a16:creationId xmlns:a16="http://schemas.microsoft.com/office/drawing/2014/main" id="{A9A59A61-9781-8940-A81B-992839EE464A}"/>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18446" b="25304"/>
          <a:stretch/>
        </p:blipFill>
        <p:spPr>
          <a:xfrm>
            <a:off x="20" y="10"/>
            <a:ext cx="12191980" cy="6857990"/>
          </a:xfrm>
          <a:prstGeom prst="rect">
            <a:avLst/>
          </a:prstGeom>
        </p:spPr>
      </p:pic>
      <p:sp>
        <p:nvSpPr>
          <p:cNvPr id="2" name="Title 1">
            <a:extLst>
              <a:ext uri="{FF2B5EF4-FFF2-40B4-BE49-F238E27FC236}">
                <a16:creationId xmlns:a16="http://schemas.microsoft.com/office/drawing/2014/main" id="{A29D61A1-6503-420A-AE04-520058C1C346}"/>
              </a:ext>
            </a:extLst>
          </p:cNvPr>
          <p:cNvSpPr>
            <a:spLocks noGrp="1"/>
          </p:cNvSpPr>
          <p:nvPr>
            <p:ph type="title"/>
          </p:nvPr>
        </p:nvSpPr>
        <p:spPr>
          <a:xfrm>
            <a:off x="523346" y="1172435"/>
            <a:ext cx="8001000" cy="795271"/>
          </a:xfrm>
        </p:spPr>
        <p:txBody>
          <a:bodyPr vert="horz" lIns="91440" tIns="45720" rIns="91440" bIns="45720" rtlCol="0" anchor="b">
            <a:normAutofit fontScale="90000"/>
          </a:bodyPr>
          <a:lstStyle/>
          <a:p>
            <a:r>
              <a:rPr lang="en-US" sz="4800" dirty="0"/>
              <a:t>Supported community/mixed choice programme</a:t>
            </a:r>
          </a:p>
        </p:txBody>
      </p:sp>
      <p:sp>
        <p:nvSpPr>
          <p:cNvPr id="3" name="Text Placeholder 2">
            <a:extLst>
              <a:ext uri="{FF2B5EF4-FFF2-40B4-BE49-F238E27FC236}">
                <a16:creationId xmlns:a16="http://schemas.microsoft.com/office/drawing/2014/main" id="{93DD0B09-8E2A-479E-98B9-7B469538F570}"/>
              </a:ext>
            </a:extLst>
          </p:cNvPr>
          <p:cNvSpPr>
            <a:spLocks noGrp="1"/>
          </p:cNvSpPr>
          <p:nvPr>
            <p:ph type="body" idx="1"/>
          </p:nvPr>
        </p:nvSpPr>
        <p:spPr>
          <a:xfrm>
            <a:off x="606596" y="2335107"/>
            <a:ext cx="6400800" cy="3928628"/>
          </a:xfrm>
        </p:spPr>
        <p:txBody>
          <a:bodyPr vert="horz" lIns="91440" tIns="45720" rIns="91440" bIns="45720" rtlCol="0" anchor="t">
            <a:noAutofit/>
          </a:bodyPr>
          <a:lstStyle/>
          <a:p>
            <a:pPr>
              <a:lnSpc>
                <a:spcPct val="90000"/>
              </a:lnSpc>
            </a:pPr>
            <a:r>
              <a:rPr lang="en-US" sz="1400" dirty="0">
                <a:solidFill>
                  <a:schemeClr val="tx1"/>
                </a:solidFill>
              </a:rPr>
              <a:t>-Ryan attended Botany College and moved to Te Ara Poutama Transition unit f Rosehill Special School till 2019.</a:t>
            </a:r>
          </a:p>
          <a:p>
            <a:pPr>
              <a:lnSpc>
                <a:spcPct val="90000"/>
              </a:lnSpc>
            </a:pPr>
            <a:r>
              <a:rPr lang="en-US" sz="1400" dirty="0">
                <a:solidFill>
                  <a:schemeClr val="tx1"/>
                </a:solidFill>
              </a:rPr>
              <a:t>-Wanted to work in a Business Enterprise he had completed a work trial while at school, but longer periods of noise and concentration did not suit him.</a:t>
            </a:r>
          </a:p>
          <a:p>
            <a:pPr>
              <a:lnSpc>
                <a:spcPct val="90000"/>
              </a:lnSpc>
            </a:pPr>
            <a:r>
              <a:rPr lang="en-US" sz="1400" dirty="0">
                <a:solidFill>
                  <a:schemeClr val="tx1"/>
                </a:solidFill>
              </a:rPr>
              <a:t>-Continued in Interactive Theatre from school – Film and Drama</a:t>
            </a:r>
          </a:p>
          <a:p>
            <a:pPr>
              <a:lnSpc>
                <a:spcPct val="90000"/>
              </a:lnSpc>
            </a:pPr>
            <a:r>
              <a:rPr lang="en-US" sz="1400" dirty="0">
                <a:solidFill>
                  <a:schemeClr val="tx1"/>
                </a:solidFill>
              </a:rPr>
              <a:t>-Attends Star Jam</a:t>
            </a:r>
          </a:p>
          <a:p>
            <a:pPr>
              <a:lnSpc>
                <a:spcPct val="90000"/>
              </a:lnSpc>
            </a:pPr>
            <a:r>
              <a:rPr lang="en-US" sz="1400" dirty="0">
                <a:solidFill>
                  <a:schemeClr val="tx1"/>
                </a:solidFill>
              </a:rPr>
              <a:t>-Has enrolled in L1 and L2,  MSL Training at Manukau City in their  </a:t>
            </a:r>
            <a:r>
              <a:rPr lang="en-US" sz="1400" dirty="0" err="1">
                <a:solidFill>
                  <a:schemeClr val="tx1"/>
                </a:solidFill>
              </a:rPr>
              <a:t>Lifeskills</a:t>
            </a:r>
            <a:r>
              <a:rPr lang="en-US" sz="1400" dirty="0">
                <a:solidFill>
                  <a:schemeClr val="tx1"/>
                </a:solidFill>
              </a:rPr>
              <a:t> and </a:t>
            </a:r>
            <a:r>
              <a:rPr lang="en-US" sz="1400" dirty="0" err="1">
                <a:solidFill>
                  <a:schemeClr val="tx1"/>
                </a:solidFill>
              </a:rPr>
              <a:t>workskills</a:t>
            </a:r>
            <a:r>
              <a:rPr lang="en-US" sz="1400" dirty="0">
                <a:solidFill>
                  <a:schemeClr val="tx1"/>
                </a:solidFill>
              </a:rPr>
              <a:t> training course.</a:t>
            </a:r>
          </a:p>
          <a:p>
            <a:pPr>
              <a:lnSpc>
                <a:spcPct val="90000"/>
              </a:lnSpc>
            </a:pPr>
            <a:r>
              <a:rPr lang="en-US" sz="1400" dirty="0">
                <a:solidFill>
                  <a:schemeClr val="tx1"/>
                </a:solidFill>
              </a:rPr>
              <a:t>-Is investigating </a:t>
            </a:r>
            <a:r>
              <a:rPr lang="en-US" sz="1400" dirty="0" err="1">
                <a:solidFill>
                  <a:schemeClr val="tx1"/>
                </a:solidFill>
              </a:rPr>
              <a:t>Circability</a:t>
            </a:r>
            <a:r>
              <a:rPr lang="en-US" sz="1400" dirty="0">
                <a:solidFill>
                  <a:schemeClr val="tx1"/>
                </a:solidFill>
              </a:rPr>
              <a:t>.</a:t>
            </a:r>
          </a:p>
          <a:p>
            <a:pPr>
              <a:lnSpc>
                <a:spcPct val="90000"/>
              </a:lnSpc>
            </a:pPr>
            <a:r>
              <a:rPr lang="en-US" sz="1400" dirty="0">
                <a:solidFill>
                  <a:schemeClr val="tx1"/>
                </a:solidFill>
              </a:rPr>
              <a:t>-Enjoys playing the guitar and singing for Rest Homes in the community.</a:t>
            </a:r>
          </a:p>
          <a:p>
            <a:pPr>
              <a:lnSpc>
                <a:spcPct val="90000"/>
              </a:lnSpc>
            </a:pPr>
            <a:r>
              <a:rPr lang="en-US" sz="1400" dirty="0">
                <a:solidFill>
                  <a:schemeClr val="tx1"/>
                </a:solidFill>
              </a:rPr>
              <a:t>-His passion is to form a </a:t>
            </a:r>
            <a:r>
              <a:rPr lang="en-US" sz="1400" dirty="0" err="1">
                <a:solidFill>
                  <a:schemeClr val="tx1"/>
                </a:solidFill>
              </a:rPr>
              <a:t>childrens</a:t>
            </a:r>
            <a:r>
              <a:rPr lang="en-US" sz="1400" dirty="0">
                <a:solidFill>
                  <a:schemeClr val="tx1"/>
                </a:solidFill>
              </a:rPr>
              <a:t> band and explore </a:t>
            </a:r>
          </a:p>
          <a:p>
            <a:pPr>
              <a:lnSpc>
                <a:spcPct val="90000"/>
              </a:lnSpc>
            </a:pPr>
            <a:r>
              <a:rPr lang="en-US" sz="1400" dirty="0">
                <a:solidFill>
                  <a:schemeClr val="tx1"/>
                </a:solidFill>
              </a:rPr>
              <a:t>-Flatting options.</a:t>
            </a:r>
          </a:p>
          <a:p>
            <a:pPr>
              <a:lnSpc>
                <a:spcPct val="90000"/>
              </a:lnSpc>
            </a:pPr>
            <a:r>
              <a:rPr lang="en-US" sz="1400" dirty="0">
                <a:solidFill>
                  <a:schemeClr val="tx1"/>
                </a:solidFill>
              </a:rPr>
              <a:t>-Ryan is one of the HN ORS funded students able to access </a:t>
            </a:r>
            <a:r>
              <a:rPr lang="en-US" sz="1400" dirty="0" err="1">
                <a:solidFill>
                  <a:schemeClr val="tx1"/>
                </a:solidFill>
              </a:rPr>
              <a:t>OutReach</a:t>
            </a:r>
            <a:r>
              <a:rPr lang="en-US" sz="1400" dirty="0">
                <a:solidFill>
                  <a:schemeClr val="tx1"/>
                </a:solidFill>
              </a:rPr>
              <a:t>.</a:t>
            </a:r>
          </a:p>
          <a:p>
            <a:pPr>
              <a:lnSpc>
                <a:spcPct val="90000"/>
              </a:lnSpc>
            </a:pPr>
            <a:endParaRPr lang="en-US" sz="1400" dirty="0">
              <a:solidFill>
                <a:schemeClr val="tx1"/>
              </a:solidFill>
            </a:endParaRPr>
          </a:p>
          <a:p>
            <a:pPr>
              <a:lnSpc>
                <a:spcPct val="90000"/>
              </a:lnSpc>
            </a:pPr>
            <a:endParaRPr lang="en-US" sz="1400" dirty="0">
              <a:solidFill>
                <a:schemeClr val="tx1"/>
              </a:solidFill>
            </a:endParaRPr>
          </a:p>
        </p:txBody>
      </p:sp>
      <p:grpSp>
        <p:nvGrpSpPr>
          <p:cNvPr id="127" name="Group 126">
            <a:extLst>
              <a:ext uri="{FF2B5EF4-FFF2-40B4-BE49-F238E27FC236}">
                <a16:creationId xmlns:a16="http://schemas.microsoft.com/office/drawing/2014/main" id="{EA75029C-64B9-41D0-9540-75846D4B04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8170" y="9144"/>
            <a:ext cx="6080656" cy="6163733"/>
            <a:chOff x="6108170" y="8467"/>
            <a:chExt cx="6080656" cy="6163733"/>
          </a:xfrm>
        </p:grpSpPr>
        <p:cxnSp>
          <p:nvCxnSpPr>
            <p:cNvPr id="128" name="Straight Connector 127">
              <a:extLst>
                <a:ext uri="{FF2B5EF4-FFF2-40B4-BE49-F238E27FC236}">
                  <a16:creationId xmlns:a16="http://schemas.microsoft.com/office/drawing/2014/main" id="{4AF6B07A-A0CD-4593-B501-E1D50968C78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E1C2E537-D046-43E9-B78A-8D770E4C0F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F1ED42C-32AB-4AA5-B9D5-2ADF552B03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62B69715-83DD-4F53-8564-D95D5D238D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25BC2EBE-B4C1-42F9-9914-0F430C0600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795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3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F1EF17D-1B70-428C-8A8A-A2C5B390E1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12FAEDF3-CEC8-4BF6-8EA7-4079C4718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98DB8F4-CD77-4FCC-8544-ADE8B478C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2202DFE-039D-48E4-8536-FA30F24894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1F05E26-510E-4164-83C7-28E4FE9D7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632161A-50D4-4D96-887A-98FC92093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lose up of text on a black background&#10;&#10;Description automatically generated">
            <a:extLst>
              <a:ext uri="{FF2B5EF4-FFF2-40B4-BE49-F238E27FC236}">
                <a16:creationId xmlns:a16="http://schemas.microsoft.com/office/drawing/2014/main" id="{8AFDB8EA-2AAB-B849-922C-82D0FB74AAC2}"/>
              </a:ext>
            </a:extLst>
          </p:cNvPr>
          <p:cNvPicPr>
            <a:picLocks noGrp="1" noChangeAspect="1"/>
          </p:cNvPicPr>
          <p:nvPr>
            <p:ph type="pic" idx="1"/>
          </p:nvPr>
        </p:nvPicPr>
        <p:blipFill rotWithShape="1">
          <a:blip r:embed="rId3">
            <a:alphaModFix amt="25000"/>
            <a:extLst>
              <a:ext uri="{28A0092B-C50C-407E-A947-70E740481C1C}">
                <a14:useLocalDpi xmlns:a14="http://schemas.microsoft.com/office/drawing/2010/main" val="0"/>
              </a:ext>
            </a:extLst>
          </a:blip>
          <a:srcRect t="12500" r="-2" b="12498"/>
          <a:stretch/>
        </p:blipFill>
        <p:spPr>
          <a:xfrm>
            <a:off x="20" y="10"/>
            <a:ext cx="12191980" cy="6857990"/>
          </a:xfrm>
          <a:prstGeom prst="rect">
            <a:avLst/>
          </a:prstGeom>
        </p:spPr>
      </p:pic>
      <p:sp>
        <p:nvSpPr>
          <p:cNvPr id="2" name="Title 1">
            <a:extLst>
              <a:ext uri="{FF2B5EF4-FFF2-40B4-BE49-F238E27FC236}">
                <a16:creationId xmlns:a16="http://schemas.microsoft.com/office/drawing/2014/main" id="{E9C759EA-9348-4D1F-A891-FBA51005AEF8}"/>
              </a:ext>
            </a:extLst>
          </p:cNvPr>
          <p:cNvSpPr>
            <a:spLocks noGrp="1"/>
          </p:cNvSpPr>
          <p:nvPr>
            <p:ph type="title"/>
          </p:nvPr>
        </p:nvSpPr>
        <p:spPr>
          <a:xfrm>
            <a:off x="662307" y="-231194"/>
            <a:ext cx="8534400" cy="1507067"/>
          </a:xfrm>
        </p:spPr>
        <p:txBody>
          <a:bodyPr vert="horz" lIns="91440" tIns="45720" rIns="91440" bIns="45720" rtlCol="0" anchor="ctr">
            <a:normAutofit/>
          </a:bodyPr>
          <a:lstStyle/>
          <a:p>
            <a:r>
              <a:rPr lang="en-US" sz="3600" dirty="0"/>
              <a:t>OutREACH</a:t>
            </a:r>
          </a:p>
        </p:txBody>
      </p:sp>
      <p:sp>
        <p:nvSpPr>
          <p:cNvPr id="4" name="Text Placeholder 3">
            <a:extLst>
              <a:ext uri="{FF2B5EF4-FFF2-40B4-BE49-F238E27FC236}">
                <a16:creationId xmlns:a16="http://schemas.microsoft.com/office/drawing/2014/main" id="{289EC8C7-1D3A-434C-9E10-B3B34896998D}"/>
              </a:ext>
            </a:extLst>
          </p:cNvPr>
          <p:cNvSpPr>
            <a:spLocks noGrp="1"/>
          </p:cNvSpPr>
          <p:nvPr>
            <p:ph type="body" sz="half" idx="2"/>
          </p:nvPr>
        </p:nvSpPr>
        <p:spPr>
          <a:xfrm>
            <a:off x="670972" y="2068511"/>
            <a:ext cx="8534400" cy="3615267"/>
          </a:xfrm>
        </p:spPr>
        <p:txBody>
          <a:bodyPr vert="horz" lIns="91440" tIns="45720" rIns="91440" bIns="45720" rtlCol="0" anchor="ctr">
            <a:normAutofit/>
          </a:bodyPr>
          <a:lstStyle/>
          <a:p>
            <a:pPr>
              <a:lnSpc>
                <a:spcPct val="90000"/>
              </a:lnSpc>
            </a:pPr>
            <a:endParaRPr lang="en-US" sz="1300" dirty="0">
              <a:solidFill>
                <a:schemeClr val="tx1"/>
              </a:solidFill>
            </a:endParaRPr>
          </a:p>
          <a:p>
            <a:pPr>
              <a:lnSpc>
                <a:spcPct val="90000"/>
              </a:lnSpc>
            </a:pPr>
            <a:endParaRPr lang="en-US" sz="1300" dirty="0">
              <a:solidFill>
                <a:schemeClr val="tx1"/>
              </a:solidFill>
            </a:endParaRPr>
          </a:p>
        </p:txBody>
      </p:sp>
      <p:grpSp>
        <p:nvGrpSpPr>
          <p:cNvPr id="20" name="Group 19">
            <a:extLst>
              <a:ext uri="{FF2B5EF4-FFF2-40B4-BE49-F238E27FC236}">
                <a16:creationId xmlns:a16="http://schemas.microsoft.com/office/drawing/2014/main" id="{24B32265-D526-44B2-B82E-8977DFEFB4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9A453D36-EF7F-403B-A9E0-553E1F0B3A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E7E8D9E-8474-4515-9EEB-0B46BE8EF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6A1812-CCD3-429E-AAAE-CC335A33F8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CB9509C-1B73-4063-8E69-E9024ACED1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4BEF3D9-6561-4BA4-AD81-AC90EF33F6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2AF1531A-7E64-DD43-95C6-1A257E9A3973}"/>
              </a:ext>
            </a:extLst>
          </p:cNvPr>
          <p:cNvSpPr txBox="1"/>
          <p:nvPr/>
        </p:nvSpPr>
        <p:spPr>
          <a:xfrm>
            <a:off x="729245" y="835673"/>
            <a:ext cx="8943185" cy="4478149"/>
          </a:xfrm>
          <a:prstGeom prst="rect">
            <a:avLst/>
          </a:prstGeom>
          <a:noFill/>
        </p:spPr>
        <p:txBody>
          <a:bodyPr wrap="square" rtlCol="0">
            <a:spAutoFit/>
          </a:bodyPr>
          <a:lstStyle/>
          <a:p>
            <a:r>
              <a:rPr lang="en-NZ" sz="1500" dirty="0"/>
              <a:t>-Joseph attended BLENNZ </a:t>
            </a:r>
            <a:r>
              <a:rPr lang="en-NZ" sz="1500" dirty="0" err="1"/>
              <a:t>Homai</a:t>
            </a:r>
            <a:r>
              <a:rPr lang="en-NZ" sz="1500" dirty="0"/>
              <a:t> campus and </a:t>
            </a:r>
            <a:r>
              <a:rPr lang="en-NZ" sz="1500" dirty="0" err="1"/>
              <a:t>Oaktec</a:t>
            </a:r>
            <a:r>
              <a:rPr lang="en-NZ" sz="1500" dirty="0"/>
              <a:t> (</a:t>
            </a:r>
            <a:r>
              <a:rPr lang="en-NZ" sz="1500" dirty="0" err="1"/>
              <a:t>Oaklynn</a:t>
            </a:r>
            <a:r>
              <a:rPr lang="en-NZ" sz="1500" dirty="0"/>
              <a:t> Special School Transition unit.</a:t>
            </a:r>
          </a:p>
          <a:p>
            <a:r>
              <a:rPr lang="en-NZ" sz="1500" dirty="0"/>
              <a:t>At </a:t>
            </a:r>
            <a:r>
              <a:rPr lang="en-NZ" sz="1500" dirty="0" err="1"/>
              <a:t>Oaktec</a:t>
            </a:r>
            <a:r>
              <a:rPr lang="en-NZ" sz="1500" dirty="0"/>
              <a:t> he gained community independence and access to the library, gym and other facilities and explored work experience opportunities.</a:t>
            </a:r>
          </a:p>
          <a:p>
            <a:endParaRPr lang="en-NZ" sz="1500" dirty="0"/>
          </a:p>
          <a:p>
            <a:r>
              <a:rPr lang="en-NZ" sz="1500" dirty="0"/>
              <a:t>-His passions were to go flatting and read to younger children</a:t>
            </a:r>
          </a:p>
          <a:p>
            <a:endParaRPr lang="en-NZ" sz="1500" dirty="0"/>
          </a:p>
          <a:p>
            <a:r>
              <a:rPr lang="en-NZ" sz="1500" dirty="0"/>
              <a:t>-His flatting pathway was blocked by the NASC, through lack of resourcing and support.</a:t>
            </a:r>
          </a:p>
          <a:p>
            <a:r>
              <a:rPr lang="en-NZ" sz="1500" dirty="0"/>
              <a:t>-His application to Unitec was not accepted due to his visual disability</a:t>
            </a:r>
          </a:p>
          <a:p>
            <a:endParaRPr lang="en-NZ" sz="1500" dirty="0"/>
          </a:p>
          <a:p>
            <a:r>
              <a:rPr lang="en-NZ" sz="1500" dirty="0"/>
              <a:t>-He is now part of Thrive and STEPS community based programmes with Geneva and RWL.</a:t>
            </a:r>
          </a:p>
          <a:p>
            <a:endParaRPr lang="en-NZ" sz="1500" dirty="0"/>
          </a:p>
          <a:p>
            <a:r>
              <a:rPr lang="en-NZ" sz="1500" dirty="0"/>
              <a:t>-He also attends Cross fit, commutes on the train, and attends a post school students programme with </a:t>
            </a:r>
            <a:r>
              <a:rPr lang="en-NZ" sz="1500" dirty="0" err="1"/>
              <a:t>Oaktec</a:t>
            </a:r>
            <a:r>
              <a:rPr lang="en-NZ" sz="1500" dirty="0"/>
              <a:t> once a week.</a:t>
            </a:r>
          </a:p>
          <a:p>
            <a:endParaRPr lang="en-NZ" sz="1500" dirty="0"/>
          </a:p>
          <a:p>
            <a:r>
              <a:rPr lang="en-NZ" sz="1500" dirty="0"/>
              <a:t>-He would still like to go to Tertiary education to have that experience and explore his flatting options.</a:t>
            </a:r>
          </a:p>
          <a:p>
            <a:endParaRPr lang="en-NZ" sz="1500" dirty="0"/>
          </a:p>
          <a:p>
            <a:r>
              <a:rPr lang="en-NZ" sz="1500" dirty="0"/>
              <a:t>-Has VHN </a:t>
            </a:r>
            <a:r>
              <a:rPr lang="en-NZ" sz="1500" dirty="0" err="1"/>
              <a:t>OutReach</a:t>
            </a:r>
            <a:r>
              <a:rPr lang="en-NZ" sz="1500" dirty="0"/>
              <a:t> so he can use this funding to purchase additional options.</a:t>
            </a:r>
          </a:p>
          <a:p>
            <a:endParaRPr lang="en-US" sz="1500" dirty="0"/>
          </a:p>
        </p:txBody>
      </p:sp>
      <p:sp>
        <p:nvSpPr>
          <p:cNvPr id="5" name="TextBox 4">
            <a:extLst>
              <a:ext uri="{FF2B5EF4-FFF2-40B4-BE49-F238E27FC236}">
                <a16:creationId xmlns:a16="http://schemas.microsoft.com/office/drawing/2014/main" id="{0293E489-D6D9-A44F-9E80-A566BAECF214}"/>
              </a:ext>
            </a:extLst>
          </p:cNvPr>
          <p:cNvSpPr txBox="1"/>
          <p:nvPr/>
        </p:nvSpPr>
        <p:spPr>
          <a:xfrm>
            <a:off x="729245" y="5547836"/>
            <a:ext cx="10605505" cy="1477328"/>
          </a:xfrm>
          <a:prstGeom prst="rect">
            <a:avLst/>
          </a:prstGeom>
          <a:noFill/>
        </p:spPr>
        <p:txBody>
          <a:bodyPr wrap="square" rtlCol="0">
            <a:spAutoFit/>
          </a:bodyPr>
          <a:lstStyle/>
          <a:p>
            <a:r>
              <a:rPr lang="en-US" dirty="0"/>
              <a:t>-OutREACH is a unique programme developed by Real World Living,  contracted to the Ministry of Social Development,  to enable students access to their VHN ORS funding once they have completed their schooling.  This gives Joseph the ability to make choices and have control over resourcing and purchasing options in his community.</a:t>
            </a:r>
            <a:endParaRPr lang="en-NZ" dirty="0"/>
          </a:p>
          <a:p>
            <a:endParaRPr lang="en-US" dirty="0"/>
          </a:p>
        </p:txBody>
      </p:sp>
    </p:spTree>
    <p:extLst>
      <p:ext uri="{BB962C8B-B14F-4D97-AF65-F5344CB8AC3E}">
        <p14:creationId xmlns:p14="http://schemas.microsoft.com/office/powerpoint/2010/main" val="184750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C5E5717-0CCC-41A4-92F2-514FDBA6AB20}"/>
              </a:ext>
            </a:extLst>
          </p:cNvPr>
          <p:cNvSpPr>
            <a:spLocks noGrp="1"/>
          </p:cNvSpPr>
          <p:nvPr>
            <p:ph type="body" sz="half" idx="2"/>
          </p:nvPr>
        </p:nvSpPr>
        <p:spPr/>
        <p:txBody>
          <a:bodyPr/>
          <a:lstStyle/>
          <a:p>
            <a:r>
              <a:rPr lang="en-NZ" dirty="0">
                <a:solidFill>
                  <a:schemeClr val="tx1"/>
                </a:solidFill>
              </a:rPr>
              <a:t>video</a:t>
            </a:r>
          </a:p>
        </p:txBody>
      </p:sp>
    </p:spTree>
    <p:extLst>
      <p:ext uri="{BB962C8B-B14F-4D97-AF65-F5344CB8AC3E}">
        <p14:creationId xmlns:p14="http://schemas.microsoft.com/office/powerpoint/2010/main" val="134973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F1EF17D-1B70-428C-8A8A-A2C5B390E1E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12FAEDF3-CEC8-4BF6-8EA7-4079C47183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98DB8F4-CD77-4FCC-8544-ADE8B478C1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2202DFE-039D-48E4-8536-FA30F24894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1F05E26-510E-4164-83C7-28E4FE9D7E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632161A-50D4-4D96-887A-98FC92093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8F4E830A-06F9-4EAA-9E65-110CF24217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that is standing in the grass&#10;&#10;Description automatically generated">
            <a:extLst>
              <a:ext uri="{FF2B5EF4-FFF2-40B4-BE49-F238E27FC236}">
                <a16:creationId xmlns:a16="http://schemas.microsoft.com/office/drawing/2014/main" id="{B4C6BB98-3165-A34C-BF69-F2934F587611}"/>
              </a:ext>
            </a:extLst>
          </p:cNvPr>
          <p:cNvPicPr>
            <a:picLocks noGrp="1" noChangeAspect="1"/>
          </p:cNvPicPr>
          <p:nvPr>
            <p:ph type="pic" idx="1"/>
          </p:nvPr>
        </p:nvPicPr>
        <p:blipFill rotWithShape="1">
          <a:blip r:embed="rId3">
            <a:alphaModFix amt="25000"/>
            <a:extLst>
              <a:ext uri="{28A0092B-C50C-407E-A947-70E740481C1C}">
                <a14:useLocalDpi xmlns:a14="http://schemas.microsoft.com/office/drawing/2010/main" val="0"/>
              </a:ext>
            </a:extLst>
          </a:blip>
          <a:srcRect l="16444" r="1" b="1"/>
          <a:stretch/>
        </p:blipFill>
        <p:spPr>
          <a:xfrm>
            <a:off x="-3176" y="-9256"/>
            <a:ext cx="12191980" cy="6857990"/>
          </a:xfrm>
          <a:prstGeom prst="rect">
            <a:avLst/>
          </a:prstGeom>
        </p:spPr>
      </p:pic>
      <p:sp>
        <p:nvSpPr>
          <p:cNvPr id="2" name="Title 1">
            <a:extLst>
              <a:ext uri="{FF2B5EF4-FFF2-40B4-BE49-F238E27FC236}">
                <a16:creationId xmlns:a16="http://schemas.microsoft.com/office/drawing/2014/main" id="{2990B248-240F-457A-AD83-5E8EA91F18E8}"/>
              </a:ext>
            </a:extLst>
          </p:cNvPr>
          <p:cNvSpPr>
            <a:spLocks noGrp="1"/>
          </p:cNvSpPr>
          <p:nvPr>
            <p:ph type="title"/>
          </p:nvPr>
        </p:nvSpPr>
        <p:spPr>
          <a:xfrm>
            <a:off x="666219" y="516439"/>
            <a:ext cx="8534400" cy="1507067"/>
          </a:xfrm>
        </p:spPr>
        <p:txBody>
          <a:bodyPr vert="horz" lIns="91440" tIns="45720" rIns="91440" bIns="45720" rtlCol="0" anchor="ctr">
            <a:normAutofit/>
          </a:bodyPr>
          <a:lstStyle/>
          <a:p>
            <a:r>
              <a:rPr lang="en-US" sz="3600" dirty="0"/>
              <a:t>Mixed community choices/Part time work</a:t>
            </a:r>
          </a:p>
        </p:txBody>
      </p:sp>
      <p:sp>
        <p:nvSpPr>
          <p:cNvPr id="4" name="Text Placeholder 3">
            <a:extLst>
              <a:ext uri="{FF2B5EF4-FFF2-40B4-BE49-F238E27FC236}">
                <a16:creationId xmlns:a16="http://schemas.microsoft.com/office/drawing/2014/main" id="{6C5E5717-0CCC-41A4-92F2-514FDBA6AB20}"/>
              </a:ext>
            </a:extLst>
          </p:cNvPr>
          <p:cNvSpPr>
            <a:spLocks noGrp="1"/>
          </p:cNvSpPr>
          <p:nvPr>
            <p:ph type="body" sz="half" idx="2"/>
          </p:nvPr>
        </p:nvSpPr>
        <p:spPr>
          <a:xfrm>
            <a:off x="666219" y="2032763"/>
            <a:ext cx="8534400" cy="4008204"/>
          </a:xfrm>
        </p:spPr>
        <p:txBody>
          <a:bodyPr vert="horz" lIns="91440" tIns="45720" rIns="91440" bIns="45720" rtlCol="0" anchor="ctr">
            <a:noAutofit/>
          </a:bodyPr>
          <a:lstStyle/>
          <a:p>
            <a:r>
              <a:rPr lang="en-US" sz="1400" dirty="0">
                <a:solidFill>
                  <a:schemeClr val="tx1"/>
                </a:solidFill>
              </a:rPr>
              <a:t>-Matthew  was at Parkside Special School in Pukekohe and attended the </a:t>
            </a:r>
            <a:r>
              <a:rPr lang="en-US" sz="1400" dirty="0" err="1">
                <a:solidFill>
                  <a:schemeClr val="tx1"/>
                </a:solidFill>
              </a:rPr>
              <a:t>Te</a:t>
            </a:r>
            <a:r>
              <a:rPr lang="en-US" sz="1400" dirty="0">
                <a:solidFill>
                  <a:schemeClr val="tx1"/>
                </a:solidFill>
              </a:rPr>
              <a:t> </a:t>
            </a:r>
            <a:r>
              <a:rPr lang="en-US" sz="1400" dirty="0" err="1">
                <a:solidFill>
                  <a:schemeClr val="tx1"/>
                </a:solidFill>
              </a:rPr>
              <a:t>Whaka</a:t>
            </a:r>
            <a:r>
              <a:rPr lang="en-US" sz="1400" dirty="0">
                <a:solidFill>
                  <a:schemeClr val="tx1"/>
                </a:solidFill>
              </a:rPr>
              <a:t> </a:t>
            </a:r>
            <a:r>
              <a:rPr lang="en-US" sz="1400" dirty="0" err="1">
                <a:solidFill>
                  <a:schemeClr val="tx1"/>
                </a:solidFill>
              </a:rPr>
              <a:t>Tapawha</a:t>
            </a:r>
            <a:r>
              <a:rPr lang="en-US" sz="1400" dirty="0">
                <a:solidFill>
                  <a:schemeClr val="tx1"/>
                </a:solidFill>
              </a:rPr>
              <a:t> Transition Unit.</a:t>
            </a:r>
          </a:p>
          <a:p>
            <a:r>
              <a:rPr lang="en-US" sz="1400" dirty="0">
                <a:solidFill>
                  <a:schemeClr val="tx1"/>
                </a:solidFill>
              </a:rPr>
              <a:t>-He lives in rural Waiuku, so transport to anywhere was a major barrier</a:t>
            </a:r>
          </a:p>
          <a:p>
            <a:r>
              <a:rPr lang="en-US" sz="1400" dirty="0">
                <a:solidFill>
                  <a:schemeClr val="tx1"/>
                </a:solidFill>
              </a:rPr>
              <a:t>-He worked on a </a:t>
            </a:r>
            <a:r>
              <a:rPr lang="en-US" sz="1400" dirty="0" err="1">
                <a:solidFill>
                  <a:schemeClr val="tx1"/>
                </a:solidFill>
              </a:rPr>
              <a:t>neighbouring</a:t>
            </a:r>
            <a:r>
              <a:rPr lang="en-US" sz="1400" dirty="0">
                <a:solidFill>
                  <a:schemeClr val="tx1"/>
                </a:solidFill>
              </a:rPr>
              <a:t> farm one day a week helping the farmer with farm tasks during his last year at school.  Dairy ITO options were withdrawn in the area.</a:t>
            </a:r>
          </a:p>
          <a:p>
            <a:r>
              <a:rPr lang="en-US" sz="1400" dirty="0">
                <a:solidFill>
                  <a:schemeClr val="tx1"/>
                </a:solidFill>
              </a:rPr>
              <a:t>-He tried a building course at MIT, but the paperwork was too complex.</a:t>
            </a:r>
          </a:p>
          <a:p>
            <a:r>
              <a:rPr lang="en-US" sz="1400" dirty="0">
                <a:solidFill>
                  <a:schemeClr val="tx1"/>
                </a:solidFill>
              </a:rPr>
              <a:t>-He joined YAPS (Young Adults Peer Support) with </a:t>
            </a:r>
            <a:r>
              <a:rPr lang="en-US" sz="1400" dirty="0" err="1">
                <a:solidFill>
                  <a:schemeClr val="tx1"/>
                </a:solidFill>
              </a:rPr>
              <a:t>Kaleidocare</a:t>
            </a:r>
            <a:r>
              <a:rPr lang="en-US" sz="1400" dirty="0">
                <a:solidFill>
                  <a:schemeClr val="tx1"/>
                </a:solidFill>
              </a:rPr>
              <a:t> in Pukekohe</a:t>
            </a:r>
            <a:r>
              <a:rPr lang="en-NZ" sz="1400" dirty="0">
                <a:solidFill>
                  <a:schemeClr val="tx1"/>
                </a:solidFill>
              </a:rPr>
              <a:t> and uses public transport from Waiuku to Pukekohe.</a:t>
            </a:r>
          </a:p>
          <a:p>
            <a:r>
              <a:rPr lang="en-NZ" sz="1400" dirty="0">
                <a:solidFill>
                  <a:schemeClr val="tx1"/>
                </a:solidFill>
              </a:rPr>
              <a:t>-While watering plants at a local café, The Red Shed, overheard the owner was looking for a dishwasher, so said “I can do that” and has 2 days a week paid employment.</a:t>
            </a:r>
          </a:p>
          <a:p>
            <a:r>
              <a:rPr lang="en-NZ" sz="1400" dirty="0">
                <a:solidFill>
                  <a:schemeClr val="tx1"/>
                </a:solidFill>
              </a:rPr>
              <a:t>-Matthew is also on HN </a:t>
            </a:r>
            <a:r>
              <a:rPr lang="en-NZ" sz="1400" dirty="0" err="1">
                <a:solidFill>
                  <a:schemeClr val="tx1"/>
                </a:solidFill>
              </a:rPr>
              <a:t>OutReach</a:t>
            </a:r>
            <a:r>
              <a:rPr lang="en-NZ" sz="1400" dirty="0">
                <a:solidFill>
                  <a:schemeClr val="tx1"/>
                </a:solidFill>
              </a:rPr>
              <a:t> and can use this funding for the purchase of other options in his week or to support one of the those he already engages with.</a:t>
            </a:r>
          </a:p>
          <a:p>
            <a:endParaRPr lang="en-US" sz="1400" dirty="0">
              <a:solidFill>
                <a:schemeClr val="tx1"/>
              </a:solidFill>
            </a:endParaRPr>
          </a:p>
          <a:p>
            <a:pPr>
              <a:lnSpc>
                <a:spcPct val="90000"/>
              </a:lnSpc>
            </a:pPr>
            <a:endParaRPr lang="en-US" sz="1400" dirty="0">
              <a:solidFill>
                <a:schemeClr val="tx1"/>
              </a:solidFill>
            </a:endParaRPr>
          </a:p>
        </p:txBody>
      </p:sp>
      <p:grpSp>
        <p:nvGrpSpPr>
          <p:cNvPr id="20" name="Group 19">
            <a:extLst>
              <a:ext uri="{FF2B5EF4-FFF2-40B4-BE49-F238E27FC236}">
                <a16:creationId xmlns:a16="http://schemas.microsoft.com/office/drawing/2014/main" id="{24B32265-D526-44B2-B82E-8977DFEFB4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9A453D36-EF7F-403B-A9E0-553E1F0B3A9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E7E8D9E-8474-4515-9EEB-0B46BE8EFA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86A1812-CCD3-429E-AAAE-CC335A33F8E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CB9509C-1B73-4063-8E69-E9024ACED1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4BEF3D9-6561-4BA4-AD81-AC90EF33F6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1397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AA86C5-4B11-7846-9DFC-74A788527659}"/>
              </a:ext>
            </a:extLst>
          </p:cNvPr>
          <p:cNvSpPr txBox="1"/>
          <p:nvPr/>
        </p:nvSpPr>
        <p:spPr>
          <a:xfrm>
            <a:off x="3401568" y="3511296"/>
            <a:ext cx="853119" cy="646331"/>
          </a:xfrm>
          <a:prstGeom prst="rect">
            <a:avLst/>
          </a:prstGeom>
          <a:noFill/>
        </p:spPr>
        <p:txBody>
          <a:bodyPr wrap="none" rtlCol="0">
            <a:spAutoFit/>
          </a:bodyPr>
          <a:lstStyle/>
          <a:p>
            <a:r>
              <a:rPr lang="en-US" dirty="0"/>
              <a:t>Video</a:t>
            </a:r>
          </a:p>
          <a:p>
            <a:endParaRPr lang="en-US" dirty="0"/>
          </a:p>
        </p:txBody>
      </p:sp>
    </p:spTree>
    <p:extLst>
      <p:ext uri="{BB962C8B-B14F-4D97-AF65-F5344CB8AC3E}">
        <p14:creationId xmlns:p14="http://schemas.microsoft.com/office/powerpoint/2010/main" val="10379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1AB8FFBB-0A2D-4D4C-B94B-320ABB3490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lass of water&#10;&#10;Description automatically generated">
            <a:extLst>
              <a:ext uri="{FF2B5EF4-FFF2-40B4-BE49-F238E27FC236}">
                <a16:creationId xmlns:a16="http://schemas.microsoft.com/office/drawing/2014/main" id="{D68623A6-448F-2A4D-944F-1003770B1B1D}"/>
              </a:ext>
            </a:extLst>
          </p:cNvPr>
          <p:cNvPicPr>
            <a:picLocks noChangeAspect="1"/>
          </p:cNvPicPr>
          <p:nvPr/>
        </p:nvPicPr>
        <p:blipFill rotWithShape="1">
          <a:blip r:embed="rId3">
            <a:duotone>
              <a:schemeClr val="bg2">
                <a:shade val="45000"/>
                <a:satMod val="135000"/>
              </a:schemeClr>
              <a:prstClr val="white"/>
            </a:duotone>
            <a:alphaModFix amt="15000"/>
            <a:extLst>
              <a:ext uri="{28A0092B-C50C-407E-A947-70E740481C1C}">
                <a14:useLocalDpi xmlns:a14="http://schemas.microsoft.com/office/drawing/2010/main" val="0"/>
              </a:ext>
            </a:extLst>
          </a:blip>
          <a:srcRect t="7446" b="341"/>
          <a:stretch/>
        </p:blipFill>
        <p:spPr>
          <a:xfrm>
            <a:off x="0" y="0"/>
            <a:ext cx="12192000" cy="6858001"/>
          </a:xfrm>
          <a:prstGeom prst="rect">
            <a:avLst/>
          </a:prstGeom>
        </p:spPr>
      </p:pic>
      <p:sp>
        <p:nvSpPr>
          <p:cNvPr id="3" name="Content Placeholder 2">
            <a:extLst>
              <a:ext uri="{FF2B5EF4-FFF2-40B4-BE49-F238E27FC236}">
                <a16:creationId xmlns:a16="http://schemas.microsoft.com/office/drawing/2014/main" id="{062FB3C9-3B51-4A32-AF87-705E10E1F8F6}"/>
              </a:ext>
            </a:extLst>
          </p:cNvPr>
          <p:cNvSpPr>
            <a:spLocks noGrp="1"/>
          </p:cNvSpPr>
          <p:nvPr>
            <p:ph idx="1"/>
          </p:nvPr>
        </p:nvSpPr>
        <p:spPr>
          <a:xfrm>
            <a:off x="5977535" y="1511560"/>
            <a:ext cx="4941281" cy="4137486"/>
          </a:xfrm>
        </p:spPr>
        <p:txBody>
          <a:bodyPr>
            <a:noAutofit/>
          </a:bodyPr>
          <a:lstStyle/>
          <a:p>
            <a:pPr>
              <a:lnSpc>
                <a:spcPct val="90000"/>
              </a:lnSpc>
            </a:pPr>
            <a:r>
              <a:rPr lang="en-US" sz="1700" dirty="0">
                <a:solidFill>
                  <a:srgbClr val="002060"/>
                </a:solidFill>
              </a:rPr>
              <a:t>Is about informed choices</a:t>
            </a:r>
          </a:p>
          <a:p>
            <a:pPr>
              <a:lnSpc>
                <a:spcPct val="90000"/>
              </a:lnSpc>
            </a:pPr>
            <a:r>
              <a:rPr lang="en-US" sz="1700" dirty="0">
                <a:solidFill>
                  <a:srgbClr val="002060"/>
                </a:solidFill>
              </a:rPr>
              <a:t>Is about moving from school to work</a:t>
            </a:r>
          </a:p>
          <a:p>
            <a:pPr>
              <a:lnSpc>
                <a:spcPct val="90000"/>
              </a:lnSpc>
            </a:pPr>
            <a:r>
              <a:rPr lang="en-US" sz="1700" dirty="0">
                <a:solidFill>
                  <a:srgbClr val="002060"/>
                </a:solidFill>
              </a:rPr>
              <a:t>Is about moving to community life</a:t>
            </a:r>
          </a:p>
          <a:p>
            <a:pPr>
              <a:lnSpc>
                <a:spcPct val="90000"/>
              </a:lnSpc>
            </a:pPr>
            <a:r>
              <a:rPr lang="en-US" sz="1700" dirty="0">
                <a:solidFill>
                  <a:srgbClr val="002060"/>
                </a:solidFill>
              </a:rPr>
              <a:t>Is about setting realistic goals</a:t>
            </a:r>
          </a:p>
          <a:p>
            <a:pPr>
              <a:lnSpc>
                <a:spcPct val="90000"/>
              </a:lnSpc>
            </a:pPr>
            <a:r>
              <a:rPr lang="en-US" sz="1700" dirty="0">
                <a:solidFill>
                  <a:srgbClr val="002060"/>
                </a:solidFill>
              </a:rPr>
              <a:t>Is about making decisions</a:t>
            </a:r>
          </a:p>
          <a:p>
            <a:pPr>
              <a:lnSpc>
                <a:spcPct val="90000"/>
              </a:lnSpc>
            </a:pPr>
            <a:r>
              <a:rPr lang="en-US" sz="1700" dirty="0">
                <a:solidFill>
                  <a:srgbClr val="002060"/>
                </a:solidFill>
              </a:rPr>
              <a:t>Is about directing your future</a:t>
            </a:r>
          </a:p>
          <a:p>
            <a:pPr>
              <a:lnSpc>
                <a:spcPct val="90000"/>
              </a:lnSpc>
            </a:pPr>
            <a:r>
              <a:rPr lang="en-US" sz="1700" dirty="0">
                <a:solidFill>
                  <a:srgbClr val="002060"/>
                </a:solidFill>
              </a:rPr>
              <a:t>Is about having a partnership to support your plan</a:t>
            </a:r>
          </a:p>
          <a:p>
            <a:pPr>
              <a:lnSpc>
                <a:spcPct val="90000"/>
              </a:lnSpc>
            </a:pPr>
            <a:r>
              <a:rPr lang="en-US" sz="1700" dirty="0">
                <a:solidFill>
                  <a:srgbClr val="002060"/>
                </a:solidFill>
              </a:rPr>
              <a:t>Is about families and whanau being informed</a:t>
            </a:r>
          </a:p>
          <a:p>
            <a:pPr>
              <a:lnSpc>
                <a:spcPct val="90000"/>
              </a:lnSpc>
            </a:pPr>
            <a:r>
              <a:rPr lang="en-US" sz="1700" dirty="0">
                <a:solidFill>
                  <a:srgbClr val="002060"/>
                </a:solidFill>
              </a:rPr>
              <a:t>Is about achievable goals</a:t>
            </a:r>
          </a:p>
          <a:p>
            <a:pPr>
              <a:lnSpc>
                <a:spcPct val="90000"/>
              </a:lnSpc>
            </a:pPr>
            <a:r>
              <a:rPr lang="en-US" sz="1700" dirty="0">
                <a:solidFill>
                  <a:srgbClr val="002060"/>
                </a:solidFill>
              </a:rPr>
              <a:t>Is about encouragement to speak out</a:t>
            </a:r>
          </a:p>
          <a:p>
            <a:pPr>
              <a:lnSpc>
                <a:spcPct val="90000"/>
              </a:lnSpc>
            </a:pPr>
            <a:r>
              <a:rPr lang="en-US" sz="1700" dirty="0">
                <a:solidFill>
                  <a:srgbClr val="002060"/>
                </a:solidFill>
              </a:rPr>
              <a:t>Is about being listened too</a:t>
            </a:r>
          </a:p>
          <a:p>
            <a:pPr>
              <a:lnSpc>
                <a:spcPct val="90000"/>
              </a:lnSpc>
            </a:pPr>
            <a:r>
              <a:rPr lang="en-US" sz="1700" dirty="0">
                <a:solidFill>
                  <a:srgbClr val="002060"/>
                </a:solidFill>
              </a:rPr>
              <a:t>Is about respect</a:t>
            </a:r>
          </a:p>
          <a:p>
            <a:pPr>
              <a:lnSpc>
                <a:spcPct val="90000"/>
              </a:lnSpc>
            </a:pPr>
            <a:r>
              <a:rPr lang="en-US" sz="1700" dirty="0">
                <a:solidFill>
                  <a:srgbClr val="002060"/>
                </a:solidFill>
              </a:rPr>
              <a:t>Is about having a go</a:t>
            </a:r>
          </a:p>
          <a:p>
            <a:pPr>
              <a:lnSpc>
                <a:spcPct val="90000"/>
              </a:lnSpc>
            </a:pPr>
            <a:r>
              <a:rPr lang="en-US" sz="1700" dirty="0">
                <a:solidFill>
                  <a:srgbClr val="002060"/>
                </a:solidFill>
              </a:rPr>
              <a:t>Is about working in a team</a:t>
            </a:r>
          </a:p>
          <a:p>
            <a:pPr>
              <a:lnSpc>
                <a:spcPct val="90000"/>
              </a:lnSpc>
            </a:pPr>
            <a:r>
              <a:rPr lang="en-US" sz="1700" dirty="0">
                <a:solidFill>
                  <a:srgbClr val="002060"/>
                </a:solidFill>
              </a:rPr>
              <a:t>Is about access to communication</a:t>
            </a:r>
          </a:p>
          <a:p>
            <a:pPr>
              <a:lnSpc>
                <a:spcPct val="90000"/>
              </a:lnSpc>
            </a:pPr>
            <a:r>
              <a:rPr lang="en-US" sz="1700" dirty="0">
                <a:solidFill>
                  <a:srgbClr val="002060"/>
                </a:solidFill>
              </a:rPr>
              <a:t>Is about pursuing your passion</a:t>
            </a:r>
          </a:p>
          <a:p>
            <a:pPr>
              <a:lnSpc>
                <a:spcPct val="90000"/>
              </a:lnSpc>
            </a:pPr>
            <a:endParaRPr lang="en-NZ" sz="1200" dirty="0">
              <a:solidFill>
                <a:schemeClr val="tx1"/>
              </a:solidFill>
            </a:endParaRPr>
          </a:p>
        </p:txBody>
      </p:sp>
      <p:grpSp>
        <p:nvGrpSpPr>
          <p:cNvPr id="17" name="Group 16">
            <a:extLst>
              <a:ext uri="{FF2B5EF4-FFF2-40B4-BE49-F238E27FC236}">
                <a16:creationId xmlns:a16="http://schemas.microsoft.com/office/drawing/2014/main" id="{0EC92BD4-3684-4A4A-84FF-704DCA7A3E0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8" name="Straight Connector 17">
              <a:extLst>
                <a:ext uri="{FF2B5EF4-FFF2-40B4-BE49-F238E27FC236}">
                  <a16:creationId xmlns:a16="http://schemas.microsoft.com/office/drawing/2014/main" id="{CBA388E6-4C14-4B9E-A26C-CCA504DAB3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E122466-428E-43AB-9AB9-02C82A3902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749A3CE-D685-4BD6-9E32-FECB9B95F3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1C33F82-A690-4D10-9DF8-7B2B300FC2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C37F367-774B-4B76-82C0-09AA8E2D96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extBox 1">
            <a:extLst>
              <a:ext uri="{FF2B5EF4-FFF2-40B4-BE49-F238E27FC236}">
                <a16:creationId xmlns:a16="http://schemas.microsoft.com/office/drawing/2014/main" id="{B47EBA67-801A-48FA-AB9B-D6E35E2F16C6}"/>
              </a:ext>
            </a:extLst>
          </p:cNvPr>
          <p:cNvSpPr txBox="1"/>
          <p:nvPr/>
        </p:nvSpPr>
        <p:spPr>
          <a:xfrm>
            <a:off x="2428930" y="1162958"/>
            <a:ext cx="2463282" cy="553998"/>
          </a:xfrm>
          <a:prstGeom prst="rect">
            <a:avLst/>
          </a:prstGeom>
          <a:noFill/>
        </p:spPr>
        <p:txBody>
          <a:bodyPr wrap="square" rtlCol="0">
            <a:spAutoFit/>
          </a:bodyPr>
          <a:lstStyle/>
          <a:p>
            <a:r>
              <a:rPr lang="en-NZ" sz="3000" b="1" dirty="0">
                <a:solidFill>
                  <a:srgbClr val="002060"/>
                </a:solidFill>
              </a:rPr>
              <a:t>Transition</a:t>
            </a:r>
          </a:p>
        </p:txBody>
      </p:sp>
    </p:spTree>
    <p:extLst>
      <p:ext uri="{BB962C8B-B14F-4D97-AF65-F5344CB8AC3E}">
        <p14:creationId xmlns:p14="http://schemas.microsoft.com/office/powerpoint/2010/main" val="4106266374"/>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24861 " pathEditMode="relative" rAng="0" ptsTypes="AA">
                                      <p:cBhvr>
                                        <p:cTn id="6" dur="30000" fill="hold"/>
                                        <p:tgtEl>
                                          <p:spTgt spid="4"/>
                                        </p:tgtEl>
                                        <p:attrNameLst>
                                          <p:attrName>ppt_x</p:attrName>
                                          <p:attrName>ppt_y</p:attrName>
                                        </p:attrNameLst>
                                      </p:cBhvr>
                                      <p:rCtr x="12461" y="12431"/>
                                    </p:animMotion>
                                  </p:childTnLst>
                                </p:cTn>
                              </p:par>
                              <p:par>
                                <p:cTn id="7" presetID="6" presetClass="emph" presetSubtype="0" accel="50000" decel="50000" fill="hold" nodeType="withEffect">
                                  <p:stCondLst>
                                    <p:cond delay="0"/>
                                  </p:stCondLst>
                                  <p:childTnLst>
                                    <p:animScale>
                                      <p:cBhvr>
                                        <p:cTn id="8" dur="30000" fill="hold"/>
                                        <p:tgtEl>
                                          <p:spTgt spid="4"/>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24861 L 0 0 " pathEditMode="relative" rAng="0" ptsTypes="AA">
                                      <p:cBhvr>
                                        <p:cTn id="11" dur="30000" fill="hold"/>
                                        <p:tgtEl>
                                          <p:spTgt spid="4"/>
                                        </p:tgtEl>
                                        <p:attrNameLst>
                                          <p:attrName>ppt_x</p:attrName>
                                          <p:attrName>ppt_y</p:attrName>
                                        </p:attrNameLst>
                                      </p:cBhvr>
                                      <p:rCtr x="-12461" y="-12431"/>
                                    </p:animMotion>
                                  </p:childTnLst>
                                </p:cTn>
                              </p:par>
                              <p:par>
                                <p:cTn id="12" presetID="6" presetClass="emph" presetSubtype="0" accel="50000" decel="50000" fill="hold" nodeType="withEffect">
                                  <p:stCondLst>
                                    <p:cond delay="5000"/>
                                  </p:stCondLst>
                                  <p:childTnLst>
                                    <p:animScale>
                                      <p:cBhvr>
                                        <p:cTn id="13" dur="30000" fill="hold"/>
                                        <p:tgtEl>
                                          <p:spTgt spid="4"/>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00023 " pathEditMode="relative" rAng="0" ptsTypes="AA">
                                      <p:cBhvr>
                                        <p:cTn id="16" dur="5000" fill="hold"/>
                                        <p:tgtEl>
                                          <p:spTgt spid="4"/>
                                        </p:tgtEl>
                                        <p:attrNameLst>
                                          <p:attrName>ppt_x</p:attrName>
                                          <p:attrName>ppt_y</p:attrName>
                                        </p:attrNameLst>
                                      </p:cBhvr>
                                      <p:rCtr x="0" y="0"/>
                                    </p:animMotion>
                                  </p:childTnLst>
                                </p:cTn>
                              </p:par>
                            </p:childTnLst>
                          </p:cTn>
                        </p:par>
                      </p:childTnLst>
                    </p:cTn>
                  </p:par>
                </p:childTnLst>
              </p:cTn>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C98A-EB90-4EE5-9818-E324C147764E}"/>
              </a:ext>
            </a:extLst>
          </p:cNvPr>
          <p:cNvSpPr>
            <a:spLocks noGrp="1"/>
          </p:cNvSpPr>
          <p:nvPr>
            <p:ph type="title"/>
          </p:nvPr>
        </p:nvSpPr>
        <p:spPr>
          <a:xfrm>
            <a:off x="649922" y="331470"/>
            <a:ext cx="3657600" cy="1371600"/>
          </a:xfrm>
        </p:spPr>
        <p:txBody>
          <a:bodyPr/>
          <a:lstStyle/>
          <a:p>
            <a:r>
              <a:rPr lang="en-US" dirty="0">
                <a:solidFill>
                  <a:srgbClr val="002060"/>
                </a:solidFill>
              </a:rPr>
              <a:t>Moving to a university education</a:t>
            </a:r>
            <a:endParaRPr lang="en-NZ" dirty="0">
              <a:solidFill>
                <a:srgbClr val="002060"/>
              </a:solidFill>
            </a:endParaRPr>
          </a:p>
        </p:txBody>
      </p:sp>
      <p:sp>
        <p:nvSpPr>
          <p:cNvPr id="3" name="Content Placeholder 2">
            <a:extLst>
              <a:ext uri="{FF2B5EF4-FFF2-40B4-BE49-F238E27FC236}">
                <a16:creationId xmlns:a16="http://schemas.microsoft.com/office/drawing/2014/main" id="{75D2D3CD-9D81-4A08-85B4-E05B0F767040}"/>
              </a:ext>
            </a:extLst>
          </p:cNvPr>
          <p:cNvSpPr>
            <a:spLocks noGrp="1"/>
          </p:cNvSpPr>
          <p:nvPr>
            <p:ph idx="1"/>
          </p:nvPr>
        </p:nvSpPr>
        <p:spPr>
          <a:xfrm>
            <a:off x="649922" y="1217930"/>
            <a:ext cx="5943601" cy="5308600"/>
          </a:xfrm>
        </p:spPr>
        <p:txBody>
          <a:bodyPr>
            <a:normAutofit fontScale="85000" lnSpcReduction="10000"/>
          </a:bodyPr>
          <a:lstStyle/>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r>
              <a:rPr lang="en-US" dirty="0">
                <a:solidFill>
                  <a:srgbClr val="002060"/>
                </a:solidFill>
              </a:rPr>
              <a:t>Studied Innovation, Entrepreneurship &amp; Innovation systems, University of Auckland</a:t>
            </a:r>
          </a:p>
          <a:p>
            <a:r>
              <a:rPr lang="en-US" dirty="0">
                <a:solidFill>
                  <a:srgbClr val="002060"/>
                </a:solidFill>
              </a:rPr>
              <a:t>Member student team developed </a:t>
            </a:r>
            <a:r>
              <a:rPr lang="en-US" dirty="0" err="1">
                <a:solidFill>
                  <a:srgbClr val="002060"/>
                </a:solidFill>
              </a:rPr>
              <a:t>UoA</a:t>
            </a:r>
            <a:r>
              <a:rPr lang="en-US" dirty="0">
                <a:solidFill>
                  <a:srgbClr val="002060"/>
                </a:solidFill>
              </a:rPr>
              <a:t> faculty, Unleash Space</a:t>
            </a:r>
          </a:p>
          <a:p>
            <a:r>
              <a:rPr lang="en-US" dirty="0">
                <a:solidFill>
                  <a:srgbClr val="002060"/>
                </a:solidFill>
              </a:rPr>
              <a:t> One of 2019 </a:t>
            </a:r>
            <a:r>
              <a:rPr lang="en-US" dirty="0" err="1">
                <a:solidFill>
                  <a:srgbClr val="002060"/>
                </a:solidFill>
              </a:rPr>
              <a:t>GovTech</a:t>
            </a:r>
            <a:r>
              <a:rPr lang="en-US" dirty="0">
                <a:solidFill>
                  <a:srgbClr val="002060"/>
                </a:solidFill>
              </a:rPr>
              <a:t> Graduate programme, currently at MBIE with Insights &amp;Data Transformation team doing strategic development &amp; facilitation.</a:t>
            </a:r>
          </a:p>
          <a:p>
            <a:r>
              <a:rPr lang="en-US" dirty="0">
                <a:solidFill>
                  <a:srgbClr val="002060"/>
                </a:solidFill>
              </a:rPr>
              <a:t>Previously with NZTA and through </a:t>
            </a:r>
            <a:r>
              <a:rPr lang="en-US" dirty="0" err="1">
                <a:solidFill>
                  <a:srgbClr val="002060"/>
                </a:solidFill>
              </a:rPr>
              <a:t>Be.Intern</a:t>
            </a:r>
            <a:r>
              <a:rPr lang="en-US" dirty="0">
                <a:solidFill>
                  <a:srgbClr val="002060"/>
                </a:solidFill>
              </a:rPr>
              <a:t> working with MS Auckland, assistant event co-Ordinator.</a:t>
            </a:r>
          </a:p>
          <a:p>
            <a:r>
              <a:rPr lang="en-US" dirty="0">
                <a:solidFill>
                  <a:srgbClr val="002060"/>
                </a:solidFill>
              </a:rPr>
              <a:t>Does mental health advocacy &amp; culture change. Qualified 1</a:t>
            </a:r>
            <a:r>
              <a:rPr lang="en-US" baseline="30000" dirty="0">
                <a:solidFill>
                  <a:srgbClr val="002060"/>
                </a:solidFill>
              </a:rPr>
              <a:t>st</a:t>
            </a:r>
            <a:r>
              <a:rPr lang="en-US" dirty="0">
                <a:solidFill>
                  <a:srgbClr val="002060"/>
                </a:solidFill>
              </a:rPr>
              <a:t> aider for both physical and mental first response.</a:t>
            </a:r>
          </a:p>
          <a:p>
            <a:endParaRPr lang="en-US" dirty="0">
              <a:solidFill>
                <a:srgbClr val="002060"/>
              </a:solidFill>
            </a:endParaRPr>
          </a:p>
          <a:p>
            <a:endParaRPr lang="en-US" dirty="0">
              <a:solidFill>
                <a:srgbClr val="002060"/>
              </a:solidFill>
            </a:endParaRPr>
          </a:p>
          <a:p>
            <a:pPr marL="0" indent="0">
              <a:buNone/>
            </a:pPr>
            <a:endParaRPr lang="en-NZ" dirty="0">
              <a:solidFill>
                <a:srgbClr val="002060"/>
              </a:solidFill>
            </a:endParaRPr>
          </a:p>
        </p:txBody>
      </p:sp>
      <p:sp>
        <p:nvSpPr>
          <p:cNvPr id="4" name="Text Placeholder 3">
            <a:extLst>
              <a:ext uri="{FF2B5EF4-FFF2-40B4-BE49-F238E27FC236}">
                <a16:creationId xmlns:a16="http://schemas.microsoft.com/office/drawing/2014/main" id="{24E5A6E0-082C-4A8E-938D-72CC4E799FD8}"/>
              </a:ext>
            </a:extLst>
          </p:cNvPr>
          <p:cNvSpPr>
            <a:spLocks noGrp="1"/>
          </p:cNvSpPr>
          <p:nvPr>
            <p:ph type="body" sz="half" idx="2"/>
          </p:nvPr>
        </p:nvSpPr>
        <p:spPr>
          <a:xfrm>
            <a:off x="649922" y="2117513"/>
            <a:ext cx="3657600" cy="659978"/>
          </a:xfrm>
        </p:spPr>
        <p:txBody>
          <a:bodyPr/>
          <a:lstStyle/>
          <a:p>
            <a:r>
              <a:rPr lang="en-US" dirty="0">
                <a:solidFill>
                  <a:srgbClr val="002060"/>
                </a:solidFill>
              </a:rPr>
              <a:t> </a:t>
            </a:r>
            <a:endParaRPr lang="en-NZ" dirty="0">
              <a:solidFill>
                <a:srgbClr val="002060"/>
              </a:solidFill>
            </a:endParaRPr>
          </a:p>
        </p:txBody>
      </p:sp>
    </p:spTree>
    <p:extLst>
      <p:ext uri="{BB962C8B-B14F-4D97-AF65-F5344CB8AC3E}">
        <p14:creationId xmlns:p14="http://schemas.microsoft.com/office/powerpoint/2010/main" val="1370048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1D1A95-C5DC-684D-B2DE-A7A078D26630}"/>
              </a:ext>
            </a:extLst>
          </p:cNvPr>
          <p:cNvSpPr txBox="1"/>
          <p:nvPr/>
        </p:nvSpPr>
        <p:spPr>
          <a:xfrm>
            <a:off x="4657344" y="3450336"/>
            <a:ext cx="853119" cy="646331"/>
          </a:xfrm>
          <a:prstGeom prst="rect">
            <a:avLst/>
          </a:prstGeom>
          <a:noFill/>
        </p:spPr>
        <p:txBody>
          <a:bodyPr wrap="none" rtlCol="0">
            <a:spAutoFit/>
          </a:bodyPr>
          <a:lstStyle/>
          <a:p>
            <a:r>
              <a:rPr lang="en-US" dirty="0"/>
              <a:t>Video</a:t>
            </a:r>
          </a:p>
          <a:p>
            <a:endParaRPr lang="en-US" dirty="0"/>
          </a:p>
        </p:txBody>
      </p:sp>
    </p:spTree>
    <p:extLst>
      <p:ext uri="{BB962C8B-B14F-4D97-AF65-F5344CB8AC3E}">
        <p14:creationId xmlns:p14="http://schemas.microsoft.com/office/powerpoint/2010/main" val="324423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110C575-202C-B242-8D8F-5E198EDCD208}"/>
              </a:ext>
            </a:extLst>
          </p:cNvPr>
          <p:cNvGraphicFramePr/>
          <p:nvPr/>
        </p:nvGraphicFramePr>
        <p:xfrm>
          <a:off x="2326746" y="375180"/>
          <a:ext cx="9736667" cy="553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A0475D4-63AF-894E-83B2-357C2695E77E}"/>
              </a:ext>
            </a:extLst>
          </p:cNvPr>
          <p:cNvSpPr txBox="1"/>
          <p:nvPr/>
        </p:nvSpPr>
        <p:spPr>
          <a:xfrm>
            <a:off x="5648590" y="247270"/>
            <a:ext cx="67563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Why we get things done in Auckland!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Existing Transitions collaboration networks Auckland</a:t>
            </a:r>
          </a:p>
        </p:txBody>
      </p:sp>
      <p:sp>
        <p:nvSpPr>
          <p:cNvPr id="4" name="TextBox 3">
            <a:extLst>
              <a:ext uri="{FF2B5EF4-FFF2-40B4-BE49-F238E27FC236}">
                <a16:creationId xmlns:a16="http://schemas.microsoft.com/office/drawing/2014/main" id="{77D59581-67D4-4340-A253-1357C7A03267}"/>
              </a:ext>
            </a:extLst>
          </p:cNvPr>
          <p:cNvSpPr txBox="1"/>
          <p:nvPr/>
        </p:nvSpPr>
        <p:spPr>
          <a:xfrm>
            <a:off x="439473" y="5687400"/>
            <a:ext cx="113130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Collaboration initiative working Group members;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Disability Connect, Transition Real world Living,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Hohepa</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Auckland, Complex Care Group, NZDSN</a:t>
            </a:r>
          </a:p>
        </p:txBody>
      </p:sp>
      <p:sp>
        <p:nvSpPr>
          <p:cNvPr id="8" name="Rounded Rectangular Callout 7">
            <a:extLst>
              <a:ext uri="{FF2B5EF4-FFF2-40B4-BE49-F238E27FC236}">
                <a16:creationId xmlns:a16="http://schemas.microsoft.com/office/drawing/2014/main" id="{A240BD7B-AF99-7B4D-983B-F279DBBCDE1D}"/>
              </a:ext>
            </a:extLst>
          </p:cNvPr>
          <p:cNvSpPr/>
          <p:nvPr/>
        </p:nvSpPr>
        <p:spPr>
          <a:xfrm>
            <a:off x="128587" y="1661455"/>
            <a:ext cx="1728788" cy="1958151"/>
          </a:xfrm>
          <a:prstGeom prst="wedgeRoundRectCallout">
            <a:avLst>
              <a:gd name="adj1" fmla="val 77394"/>
              <a:gd name="adj2" fmla="val -279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Meetings called  by National Contracts </a:t>
            </a:r>
            <a:r>
              <a:rPr lang="en-GB" sz="1400" b="1" dirty="0">
                <a:solidFill>
                  <a:prstClr val="black"/>
                </a:solidFill>
                <a:latin typeface="Calibri" panose="020F0502020204030204"/>
              </a:rPr>
              <a:t>M</a:t>
            </a:r>
            <a:r>
              <a:rPr kumimoji="0" lang="en-GB" sz="1400" b="1" i="0" u="none" strike="noStrike" kern="1200" cap="none" spc="0" normalizeH="0" baseline="0" noProof="0" dirty="0" err="1">
                <a:ln>
                  <a:noFill/>
                </a:ln>
                <a:solidFill>
                  <a:prstClr val="black"/>
                </a:solidFill>
                <a:effectLst/>
                <a:uLnTx/>
                <a:uFillTx/>
                <a:latin typeface="Calibri" panose="020F0502020204030204"/>
                <a:ea typeface="+mn-ea"/>
                <a:cs typeface="+mn-cs"/>
              </a:rPr>
              <a:t>anager</a:t>
            </a: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 MSD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Updates Sector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Sailing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Students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Challenging cases </a:t>
            </a:r>
          </a:p>
        </p:txBody>
      </p:sp>
      <p:sp>
        <p:nvSpPr>
          <p:cNvPr id="9" name="Rounded Rectangular Callout 8">
            <a:extLst>
              <a:ext uri="{FF2B5EF4-FFF2-40B4-BE49-F238E27FC236}">
                <a16:creationId xmlns:a16="http://schemas.microsoft.com/office/drawing/2014/main" id="{B4F4A647-E504-D149-ACAD-65300B300BC2}"/>
              </a:ext>
            </a:extLst>
          </p:cNvPr>
          <p:cNvSpPr/>
          <p:nvPr/>
        </p:nvSpPr>
        <p:spPr>
          <a:xfrm>
            <a:off x="284030" y="4031639"/>
            <a:ext cx="2198159" cy="1655761"/>
          </a:xfrm>
          <a:prstGeom prst="wedgeRoundRectCallout">
            <a:avLst>
              <a:gd name="adj1" fmla="val 98733"/>
              <a:gd name="adj2" fmla="val 538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‘Why are you providers and schools not working better together !!?’</a:t>
            </a:r>
          </a:p>
        </p:txBody>
      </p:sp>
    </p:spTree>
    <p:extLst>
      <p:ext uri="{BB962C8B-B14F-4D97-AF65-F5344CB8AC3E}">
        <p14:creationId xmlns:p14="http://schemas.microsoft.com/office/powerpoint/2010/main" val="288431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86D0-37FC-0A4D-AC0F-D377CAE7930F}"/>
              </a:ext>
            </a:extLst>
          </p:cNvPr>
          <p:cNvSpPr>
            <a:spLocks noGrp="1"/>
          </p:cNvSpPr>
          <p:nvPr>
            <p:ph type="title"/>
          </p:nvPr>
        </p:nvSpPr>
        <p:spPr>
          <a:xfrm>
            <a:off x="684212" y="379356"/>
            <a:ext cx="10138463" cy="1507067"/>
          </a:xfrm>
        </p:spPr>
        <p:txBody>
          <a:bodyPr>
            <a:normAutofit/>
          </a:bodyPr>
          <a:lstStyle/>
          <a:p>
            <a:r>
              <a:rPr lang="en-US" b="1" dirty="0"/>
              <a:t>3 years of Collaboration Initiative </a:t>
            </a:r>
          </a:p>
        </p:txBody>
      </p:sp>
      <p:sp>
        <p:nvSpPr>
          <p:cNvPr id="3" name="Content Placeholder 2">
            <a:extLst>
              <a:ext uri="{FF2B5EF4-FFF2-40B4-BE49-F238E27FC236}">
                <a16:creationId xmlns:a16="http://schemas.microsoft.com/office/drawing/2014/main" id="{2862D93D-C08B-EE46-BEF6-C4FD4179BDFD}"/>
              </a:ext>
            </a:extLst>
          </p:cNvPr>
          <p:cNvSpPr>
            <a:spLocks noGrp="1"/>
          </p:cNvSpPr>
          <p:nvPr>
            <p:ph idx="1"/>
          </p:nvPr>
        </p:nvSpPr>
        <p:spPr/>
        <p:txBody>
          <a:bodyPr/>
          <a:lstStyle/>
          <a:p>
            <a:endParaRPr lang="en-US" b="1" dirty="0"/>
          </a:p>
          <a:p>
            <a:endParaRPr lang="en-US" b="1" dirty="0"/>
          </a:p>
          <a:p>
            <a:endParaRPr lang="en-US" b="1" dirty="0"/>
          </a:p>
          <a:p>
            <a:r>
              <a:rPr lang="en-US" b="1" dirty="0"/>
              <a:t>Summary Feedback , Parents, schools and providers </a:t>
            </a:r>
            <a:br>
              <a:rPr lang="en-US" b="1" dirty="0"/>
            </a:br>
            <a:r>
              <a:rPr lang="en-US" b="1" dirty="0"/>
              <a:t/>
            </a:r>
            <a:br>
              <a:rPr lang="en-US" b="1" dirty="0"/>
            </a:br>
            <a:endParaRPr lang="en-US" dirty="0"/>
          </a:p>
        </p:txBody>
      </p:sp>
    </p:spTree>
    <p:extLst>
      <p:ext uri="{BB962C8B-B14F-4D97-AF65-F5344CB8AC3E}">
        <p14:creationId xmlns:p14="http://schemas.microsoft.com/office/powerpoint/2010/main" val="399532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0A18-1920-402E-ABF2-EF5B13AF42A2}"/>
              </a:ext>
            </a:extLst>
          </p:cNvPr>
          <p:cNvSpPr>
            <a:spLocks noGrp="1"/>
          </p:cNvSpPr>
          <p:nvPr>
            <p:ph type="title"/>
          </p:nvPr>
        </p:nvSpPr>
        <p:spPr>
          <a:xfrm>
            <a:off x="1047280" y="759805"/>
            <a:ext cx="10306520" cy="1325563"/>
          </a:xfrm>
        </p:spPr>
        <p:txBody>
          <a:bodyPr>
            <a:normAutofit/>
          </a:bodyPr>
          <a:lstStyle/>
          <a:p>
            <a:r>
              <a:rPr lang="en-NZ" sz="3500" b="1" dirty="0">
                <a:solidFill>
                  <a:srgbClr val="FFFFFF"/>
                </a:solidFill>
              </a:rPr>
              <a:t>The Auckland Collaboration Project </a:t>
            </a:r>
          </a:p>
        </p:txBody>
      </p:sp>
      <p:sp>
        <p:nvSpPr>
          <p:cNvPr id="3" name="Content Placeholder 2">
            <a:extLst>
              <a:ext uri="{FF2B5EF4-FFF2-40B4-BE49-F238E27FC236}">
                <a16:creationId xmlns:a16="http://schemas.microsoft.com/office/drawing/2014/main" id="{6E263CF1-F6EB-4AB9-A157-A7D052E61207}"/>
              </a:ext>
            </a:extLst>
          </p:cNvPr>
          <p:cNvSpPr>
            <a:spLocks noGrp="1"/>
          </p:cNvSpPr>
          <p:nvPr>
            <p:ph idx="1"/>
          </p:nvPr>
        </p:nvSpPr>
        <p:spPr>
          <a:xfrm>
            <a:off x="1424903" y="2494450"/>
            <a:ext cx="9732251" cy="4046460"/>
          </a:xfrm>
        </p:spPr>
        <p:txBody>
          <a:bodyPr>
            <a:normAutofit fontScale="92500" lnSpcReduction="20000"/>
          </a:bodyPr>
          <a:lstStyle/>
          <a:p>
            <a:r>
              <a:rPr lang="en-NZ" sz="1800" dirty="0">
                <a:solidFill>
                  <a:schemeClr val="tx1"/>
                </a:solidFill>
              </a:rPr>
              <a:t>In 2016 Transition Coordinators Marian Galvin (Real World Living) and Trisha Glover (</a:t>
            </a:r>
            <a:r>
              <a:rPr lang="en-NZ" sz="1800" dirty="0" err="1">
                <a:solidFill>
                  <a:schemeClr val="tx1"/>
                </a:solidFill>
              </a:rPr>
              <a:t>Hohepa</a:t>
            </a:r>
            <a:r>
              <a:rPr lang="en-NZ" sz="1800" dirty="0">
                <a:solidFill>
                  <a:schemeClr val="tx1"/>
                </a:solidFill>
              </a:rPr>
              <a:t> Auckland) were repeatedly asked by parents and disabled people: “Why aren’t schools and disability provider organisations working better together?”</a:t>
            </a:r>
          </a:p>
          <a:p>
            <a:r>
              <a:rPr lang="en-NZ" sz="1800" dirty="0">
                <a:solidFill>
                  <a:schemeClr val="tx1"/>
                </a:solidFill>
              </a:rPr>
              <a:t>The transition coordinators approached two key stakeholders in the disability sector and the Auckland Transition Collaboration project was born - to address the issue of connection and information sharing between parents and disabled people, schools and disability provider organisations.  </a:t>
            </a:r>
          </a:p>
          <a:p>
            <a:r>
              <a:rPr lang="en-NZ" sz="1800" dirty="0">
                <a:solidFill>
                  <a:schemeClr val="tx1"/>
                </a:solidFill>
              </a:rPr>
              <a:t>The Collaboration project working group now comprises:	</a:t>
            </a:r>
          </a:p>
          <a:p>
            <a:pPr lvl="1"/>
            <a:r>
              <a:rPr lang="en-NZ" sz="1800" dirty="0">
                <a:solidFill>
                  <a:schemeClr val="tx1"/>
                </a:solidFill>
              </a:rPr>
              <a:t>Marian Galvin – Transition Coordinator, Real World Living</a:t>
            </a:r>
          </a:p>
          <a:p>
            <a:pPr lvl="1"/>
            <a:r>
              <a:rPr lang="en-NZ" sz="1800" dirty="0">
                <a:solidFill>
                  <a:schemeClr val="tx1"/>
                </a:solidFill>
              </a:rPr>
              <a:t>Sarah Hosking – Transition Coordinator, </a:t>
            </a:r>
            <a:r>
              <a:rPr lang="en-NZ" sz="1800" dirty="0" err="1">
                <a:solidFill>
                  <a:schemeClr val="tx1"/>
                </a:solidFill>
              </a:rPr>
              <a:t>Hohepa</a:t>
            </a:r>
            <a:r>
              <a:rPr lang="en-NZ" sz="1800" dirty="0">
                <a:solidFill>
                  <a:schemeClr val="tx1"/>
                </a:solidFill>
              </a:rPr>
              <a:t> Auckland  </a:t>
            </a:r>
          </a:p>
          <a:p>
            <a:pPr lvl="1"/>
            <a:r>
              <a:rPr lang="en-NZ" sz="1800" dirty="0">
                <a:solidFill>
                  <a:schemeClr val="tx1"/>
                </a:solidFill>
              </a:rPr>
              <a:t>Lisa Martin – Director, Complex Care Group </a:t>
            </a:r>
          </a:p>
          <a:p>
            <a:pPr lvl="1"/>
            <a:r>
              <a:rPr lang="en-NZ" sz="1800" dirty="0">
                <a:solidFill>
                  <a:schemeClr val="tx1"/>
                </a:solidFill>
              </a:rPr>
              <a:t>Robyn Hoffman – Information Advisor, Disability Connect</a:t>
            </a:r>
          </a:p>
          <a:p>
            <a:pPr lvl="1"/>
            <a:r>
              <a:rPr lang="en-NZ" sz="1800" dirty="0">
                <a:solidFill>
                  <a:schemeClr val="tx1"/>
                </a:solidFill>
              </a:rPr>
              <a:t>Mireille </a:t>
            </a:r>
            <a:r>
              <a:rPr lang="en-NZ" sz="1800" dirty="0" err="1">
                <a:solidFill>
                  <a:schemeClr val="tx1"/>
                </a:solidFill>
              </a:rPr>
              <a:t>Vreeberg</a:t>
            </a:r>
            <a:r>
              <a:rPr lang="en-NZ" sz="1800" dirty="0">
                <a:solidFill>
                  <a:schemeClr val="tx1"/>
                </a:solidFill>
              </a:rPr>
              <a:t> – Auckland Regional Facilitator, NZ Disability Support Network  </a:t>
            </a:r>
          </a:p>
          <a:p>
            <a:endParaRPr lang="en-NZ" sz="1100" dirty="0">
              <a:solidFill>
                <a:schemeClr val="tx1"/>
              </a:solidFill>
            </a:endParaRPr>
          </a:p>
          <a:p>
            <a:endParaRPr lang="en-NZ" sz="1100" dirty="0">
              <a:solidFill>
                <a:schemeClr val="tx1"/>
              </a:solidFill>
            </a:endParaRPr>
          </a:p>
        </p:txBody>
      </p:sp>
      <p:pic>
        <p:nvPicPr>
          <p:cNvPr id="5" name="Picture 4" descr="A picture containing looking, cake, train, birthday&#10;&#10;Description automatically generated">
            <a:extLst>
              <a:ext uri="{FF2B5EF4-FFF2-40B4-BE49-F238E27FC236}">
                <a16:creationId xmlns:a16="http://schemas.microsoft.com/office/drawing/2014/main" id="{EB53AD31-5867-4927-95E4-E38BA3C5BE46}"/>
              </a:ext>
            </a:extLst>
          </p:cNvPr>
          <p:cNvPicPr>
            <a:picLocks noChangeAspect="1"/>
          </p:cNvPicPr>
          <p:nvPr/>
        </p:nvPicPr>
        <p:blipFill rotWithShape="1">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b="1067"/>
          <a:stretch/>
        </p:blipFill>
        <p:spPr>
          <a:xfrm>
            <a:off x="8622568" y="4009405"/>
            <a:ext cx="2600635" cy="1929665"/>
          </a:xfrm>
          <a:prstGeom prst="rect">
            <a:avLst/>
          </a:prstGeom>
        </p:spPr>
      </p:pic>
    </p:spTree>
    <p:extLst>
      <p:ext uri="{BB962C8B-B14F-4D97-AF65-F5344CB8AC3E}">
        <p14:creationId xmlns:p14="http://schemas.microsoft.com/office/powerpoint/2010/main" val="692070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173EE-384F-4C1E-A5E6-5D4AFC84924B}"/>
              </a:ext>
            </a:extLst>
          </p:cNvPr>
          <p:cNvSpPr>
            <a:spLocks noGrp="1"/>
          </p:cNvSpPr>
          <p:nvPr>
            <p:ph type="title"/>
          </p:nvPr>
        </p:nvSpPr>
        <p:spPr>
          <a:xfrm>
            <a:off x="942740" y="444058"/>
            <a:ext cx="10306520" cy="1325563"/>
          </a:xfrm>
        </p:spPr>
        <p:txBody>
          <a:bodyPr>
            <a:normAutofit/>
          </a:bodyPr>
          <a:lstStyle/>
          <a:p>
            <a:r>
              <a:rPr lang="en-NZ" sz="4000" dirty="0">
                <a:solidFill>
                  <a:srgbClr val="FFFFFF"/>
                </a:solidFill>
              </a:rPr>
              <a:t> </a:t>
            </a:r>
          </a:p>
        </p:txBody>
      </p:sp>
      <p:pic>
        <p:nvPicPr>
          <p:cNvPr id="8" name="Picture 7" descr="A picture containing blue, cup, bicycle, sitting&#10;&#10;Description automatically generated">
            <a:extLst>
              <a:ext uri="{FF2B5EF4-FFF2-40B4-BE49-F238E27FC236}">
                <a16:creationId xmlns:a16="http://schemas.microsoft.com/office/drawing/2014/main" id="{E0367C33-A3C0-438D-8F44-050E62B52F4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174" r="3995" b="-5"/>
          <a:stretch/>
        </p:blipFill>
        <p:spPr>
          <a:xfrm>
            <a:off x="655603" y="1769621"/>
            <a:ext cx="3209779" cy="3563372"/>
          </a:xfrm>
          <a:prstGeom prst="rect">
            <a:avLst/>
          </a:prstGeom>
        </p:spPr>
      </p:pic>
      <p:sp>
        <p:nvSpPr>
          <p:cNvPr id="6" name="Content Placeholder 5">
            <a:extLst>
              <a:ext uri="{FF2B5EF4-FFF2-40B4-BE49-F238E27FC236}">
                <a16:creationId xmlns:a16="http://schemas.microsoft.com/office/drawing/2014/main" id="{DFEE4820-126F-457A-8D21-CBAB72BA8D0D}"/>
              </a:ext>
            </a:extLst>
          </p:cNvPr>
          <p:cNvSpPr>
            <a:spLocks noGrp="1"/>
          </p:cNvSpPr>
          <p:nvPr>
            <p:ph idx="1"/>
          </p:nvPr>
        </p:nvSpPr>
        <p:spPr>
          <a:xfrm>
            <a:off x="4394241" y="1431580"/>
            <a:ext cx="6326160" cy="3994840"/>
          </a:xfrm>
        </p:spPr>
        <p:txBody>
          <a:bodyPr>
            <a:normAutofit fontScale="92500" lnSpcReduction="10000"/>
          </a:bodyPr>
          <a:lstStyle/>
          <a:p>
            <a:r>
              <a:rPr lang="en-NZ" sz="2000" dirty="0">
                <a:solidFill>
                  <a:schemeClr val="tx1"/>
                </a:solidFill>
              </a:rPr>
              <a:t>The early approach was tripartite – from 2017 – 2020 separate workshops were held throughout Auckland for parents and disabled people, disability provider organisations and schools.  </a:t>
            </a:r>
          </a:p>
          <a:p>
            <a:r>
              <a:rPr lang="en-NZ" sz="2000" dirty="0">
                <a:solidFill>
                  <a:schemeClr val="tx1"/>
                </a:solidFill>
              </a:rPr>
              <a:t>Separate meetings provided a safe and familiar environment for participants to share their concerns and explore potential solutions to challenges within their own area of expertise.</a:t>
            </a:r>
          </a:p>
          <a:p>
            <a:r>
              <a:rPr lang="en-NZ" sz="2000" dirty="0">
                <a:solidFill>
                  <a:schemeClr val="tx1"/>
                </a:solidFill>
              </a:rPr>
              <a:t>The transition from tripartite meetings to combined meetings is almost complete as at July 2020.  A more cohesive disability community is the shared goal, with impetus to develop solutions to the issues. </a:t>
            </a:r>
          </a:p>
          <a:p>
            <a:endParaRPr lang="en-NZ" sz="1700" dirty="0">
              <a:solidFill>
                <a:schemeClr val="tx1"/>
              </a:solidFill>
            </a:endParaRPr>
          </a:p>
          <a:p>
            <a:endParaRPr lang="en-NZ" sz="1700" dirty="0">
              <a:solidFill>
                <a:schemeClr val="tx1"/>
              </a:solidFill>
            </a:endParaRPr>
          </a:p>
        </p:txBody>
      </p:sp>
    </p:spTree>
    <p:extLst>
      <p:ext uri="{BB962C8B-B14F-4D97-AF65-F5344CB8AC3E}">
        <p14:creationId xmlns:p14="http://schemas.microsoft.com/office/powerpoint/2010/main" val="3406865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711D633-E63B-490E-8048-D348ABFF4C06}"/>
              </a:ext>
            </a:extLst>
          </p:cNvPr>
          <p:cNvGraphicFramePr>
            <a:graphicFrameLocks noGrp="1"/>
          </p:cNvGraphicFramePr>
          <p:nvPr>
            <p:ph idx="1"/>
          </p:nvPr>
        </p:nvGraphicFramePr>
        <p:xfrm>
          <a:off x="1005841" y="822589"/>
          <a:ext cx="9859271" cy="5128379"/>
        </p:xfrm>
        <a:graphic>
          <a:graphicData uri="http://schemas.openxmlformats.org/drawingml/2006/table">
            <a:tbl>
              <a:tblPr firstRow="1" firstCol="1" bandRow="1">
                <a:tableStyleId>{5C22544A-7EE6-4342-B048-85BDC9FD1C3A}</a:tableStyleId>
              </a:tblPr>
              <a:tblGrid>
                <a:gridCol w="1752711">
                  <a:extLst>
                    <a:ext uri="{9D8B030D-6E8A-4147-A177-3AD203B41FA5}">
                      <a16:colId xmlns:a16="http://schemas.microsoft.com/office/drawing/2014/main" val="2536222403"/>
                    </a:ext>
                  </a:extLst>
                </a:gridCol>
                <a:gridCol w="2268914">
                  <a:extLst>
                    <a:ext uri="{9D8B030D-6E8A-4147-A177-3AD203B41FA5}">
                      <a16:colId xmlns:a16="http://schemas.microsoft.com/office/drawing/2014/main" val="2525557983"/>
                    </a:ext>
                  </a:extLst>
                </a:gridCol>
                <a:gridCol w="2212912">
                  <a:extLst>
                    <a:ext uri="{9D8B030D-6E8A-4147-A177-3AD203B41FA5}">
                      <a16:colId xmlns:a16="http://schemas.microsoft.com/office/drawing/2014/main" val="910142745"/>
                    </a:ext>
                  </a:extLst>
                </a:gridCol>
                <a:gridCol w="1896248">
                  <a:extLst>
                    <a:ext uri="{9D8B030D-6E8A-4147-A177-3AD203B41FA5}">
                      <a16:colId xmlns:a16="http://schemas.microsoft.com/office/drawing/2014/main" val="614038932"/>
                    </a:ext>
                  </a:extLst>
                </a:gridCol>
                <a:gridCol w="1728486">
                  <a:extLst>
                    <a:ext uri="{9D8B030D-6E8A-4147-A177-3AD203B41FA5}">
                      <a16:colId xmlns:a16="http://schemas.microsoft.com/office/drawing/2014/main" val="1230949578"/>
                    </a:ext>
                  </a:extLst>
                </a:gridCol>
              </a:tblGrid>
              <a:tr h="381394">
                <a:tc>
                  <a:txBody>
                    <a:bodyPr/>
                    <a:lstStyle/>
                    <a:p>
                      <a:pPr>
                        <a:lnSpc>
                          <a:spcPct val="107000"/>
                        </a:lnSpc>
                        <a:spcAft>
                          <a:spcPts val="0"/>
                        </a:spcAft>
                      </a:pPr>
                      <a:r>
                        <a:rPr lang="en-NZ" sz="1300" dirty="0">
                          <a:effectLst/>
                        </a:rPr>
                        <a:t>Date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Region</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Target group</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Venue</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Number attenders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3091701042"/>
                  </a:ext>
                </a:extLst>
              </a:tr>
              <a:tr h="381394">
                <a:tc>
                  <a:txBody>
                    <a:bodyPr/>
                    <a:lstStyle/>
                    <a:p>
                      <a:pPr>
                        <a:lnSpc>
                          <a:spcPct val="107000"/>
                        </a:lnSpc>
                        <a:spcAft>
                          <a:spcPts val="0"/>
                        </a:spcAft>
                      </a:pPr>
                      <a:r>
                        <a:rPr lang="en-NZ" sz="1300">
                          <a:effectLst/>
                        </a:rPr>
                        <a:t>29 June 2017</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South</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Providers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Te Rito Otahuhu</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28</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3205584264"/>
                  </a:ext>
                </a:extLst>
              </a:tr>
              <a:tr h="386028">
                <a:tc>
                  <a:txBody>
                    <a:bodyPr/>
                    <a:lstStyle/>
                    <a:p>
                      <a:pPr>
                        <a:lnSpc>
                          <a:spcPct val="107000"/>
                        </a:lnSpc>
                        <a:spcAft>
                          <a:spcPts val="0"/>
                        </a:spcAft>
                      </a:pPr>
                      <a:r>
                        <a:rPr lang="en-NZ" sz="1300">
                          <a:effectLst/>
                        </a:rPr>
                        <a:t>7 September 2017</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South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Schools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Papakura High School</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11</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2791691629"/>
                  </a:ext>
                </a:extLst>
              </a:tr>
              <a:tr h="381394">
                <a:tc>
                  <a:txBody>
                    <a:bodyPr/>
                    <a:lstStyle/>
                    <a:p>
                      <a:pPr>
                        <a:lnSpc>
                          <a:spcPct val="107000"/>
                        </a:lnSpc>
                        <a:spcAft>
                          <a:spcPts val="0"/>
                        </a:spcAft>
                      </a:pPr>
                      <a:r>
                        <a:rPr lang="en-NZ" sz="1300">
                          <a:effectLst/>
                        </a:rPr>
                        <a:t>16 November 2017</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South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Parents/family members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dirty="0">
                          <a:effectLst/>
                        </a:rPr>
                        <a:t>MKT Pasifika Centre</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16</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2552826852"/>
                  </a:ext>
                </a:extLst>
              </a:tr>
              <a:tr h="458638">
                <a:tc>
                  <a:txBody>
                    <a:bodyPr/>
                    <a:lstStyle/>
                    <a:p>
                      <a:pPr>
                        <a:lnSpc>
                          <a:spcPct val="107000"/>
                        </a:lnSpc>
                        <a:spcAft>
                          <a:spcPts val="0"/>
                        </a:spcAft>
                      </a:pPr>
                      <a:r>
                        <a:rPr lang="en-NZ" sz="1300" dirty="0">
                          <a:effectLst/>
                        </a:rPr>
                        <a:t>22 February 2018</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dirty="0">
                          <a:effectLst/>
                        </a:rPr>
                        <a:t>West/Central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Providers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Hub West Henderson</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dirty="0">
                          <a:effectLst/>
                        </a:rPr>
                        <a:t>69 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2169930118"/>
                  </a:ext>
                </a:extLst>
              </a:tr>
              <a:tr h="381394">
                <a:tc>
                  <a:txBody>
                    <a:bodyPr/>
                    <a:lstStyle/>
                    <a:p>
                      <a:pPr>
                        <a:lnSpc>
                          <a:spcPct val="107000"/>
                        </a:lnSpc>
                        <a:spcAft>
                          <a:spcPts val="0"/>
                        </a:spcAft>
                      </a:pPr>
                      <a:r>
                        <a:rPr lang="en-NZ" sz="1300" dirty="0">
                          <a:effectLst/>
                        </a:rPr>
                        <a:t>29 May 2018</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West/Central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Schools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Hub West Henderson</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12</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2753924984"/>
                  </a:ext>
                </a:extLst>
              </a:tr>
              <a:tr h="462983">
                <a:tc>
                  <a:txBody>
                    <a:bodyPr/>
                    <a:lstStyle/>
                    <a:p>
                      <a:pPr>
                        <a:lnSpc>
                          <a:spcPct val="107000"/>
                        </a:lnSpc>
                        <a:spcAft>
                          <a:spcPts val="0"/>
                        </a:spcAft>
                      </a:pPr>
                      <a:r>
                        <a:rPr lang="en-NZ" sz="1300" dirty="0">
                          <a:effectLst/>
                        </a:rPr>
                        <a:t>28 June 2018</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South 1st Annual Meeting</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All 3 stakeholders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MIT Marae Otara</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49</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744008703"/>
                  </a:ext>
                </a:extLst>
              </a:tr>
              <a:tr h="381394">
                <a:tc>
                  <a:txBody>
                    <a:bodyPr/>
                    <a:lstStyle/>
                    <a:p>
                      <a:pPr>
                        <a:lnSpc>
                          <a:spcPct val="107000"/>
                        </a:lnSpc>
                        <a:spcAft>
                          <a:spcPts val="0"/>
                        </a:spcAft>
                      </a:pPr>
                      <a:r>
                        <a:rPr lang="en-NZ" sz="1300">
                          <a:effectLst/>
                        </a:rPr>
                        <a:t>30 October 2018</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dirty="0">
                          <a:effectLst/>
                        </a:rPr>
                        <a:t>West/Central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Parents/family members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Hub West Henderson</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10</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95248357"/>
                  </a:ext>
                </a:extLst>
              </a:tr>
              <a:tr h="381394">
                <a:tc>
                  <a:txBody>
                    <a:bodyPr/>
                    <a:lstStyle/>
                    <a:p>
                      <a:pPr>
                        <a:lnSpc>
                          <a:spcPct val="107000"/>
                        </a:lnSpc>
                        <a:spcAft>
                          <a:spcPts val="0"/>
                        </a:spcAft>
                      </a:pPr>
                      <a:r>
                        <a:rPr lang="en-NZ" sz="1300">
                          <a:effectLst/>
                        </a:rPr>
                        <a:t>8 April 2019</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North Shore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Parents/family members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Albany House</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15</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396818252"/>
                  </a:ext>
                </a:extLst>
              </a:tr>
              <a:tr h="381394">
                <a:tc>
                  <a:txBody>
                    <a:bodyPr/>
                    <a:lstStyle/>
                    <a:p>
                      <a:pPr>
                        <a:lnSpc>
                          <a:spcPct val="107000"/>
                        </a:lnSpc>
                        <a:spcAft>
                          <a:spcPts val="0"/>
                        </a:spcAft>
                      </a:pPr>
                      <a:r>
                        <a:rPr lang="en-NZ" sz="1300">
                          <a:effectLst/>
                        </a:rPr>
                        <a:t>4 June 2019</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West/Central 1</a:t>
                      </a:r>
                      <a:r>
                        <a:rPr lang="en-NZ" sz="1300" baseline="30000">
                          <a:effectLst/>
                        </a:rPr>
                        <a:t>st</a:t>
                      </a:r>
                      <a:r>
                        <a:rPr lang="en-NZ" sz="1300">
                          <a:effectLst/>
                        </a:rPr>
                        <a:t> Annual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All 3 stakeholders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Hub West Henderson</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43</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1989752178"/>
                  </a:ext>
                </a:extLst>
              </a:tr>
              <a:tr h="388184">
                <a:tc>
                  <a:txBody>
                    <a:bodyPr/>
                    <a:lstStyle/>
                    <a:p>
                      <a:pPr>
                        <a:lnSpc>
                          <a:spcPct val="107000"/>
                        </a:lnSpc>
                        <a:spcAft>
                          <a:spcPts val="0"/>
                        </a:spcAft>
                      </a:pPr>
                      <a:r>
                        <a:rPr lang="en-NZ" sz="1300" dirty="0">
                          <a:effectLst/>
                        </a:rPr>
                        <a:t>12 June 2019</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South 2</a:t>
                      </a:r>
                      <a:r>
                        <a:rPr lang="en-NZ" sz="1300" baseline="30000">
                          <a:effectLst/>
                        </a:rPr>
                        <a:t>nd</a:t>
                      </a:r>
                      <a:r>
                        <a:rPr lang="en-NZ" sz="1300">
                          <a:effectLst/>
                        </a:rPr>
                        <a:t> Annual Meeting</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All 3 stakeholders</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Te Rito Otahuhu</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32</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2573102359"/>
                  </a:ext>
                </a:extLst>
              </a:tr>
              <a:tr h="381394">
                <a:tc>
                  <a:txBody>
                    <a:bodyPr/>
                    <a:lstStyle/>
                    <a:p>
                      <a:pPr>
                        <a:lnSpc>
                          <a:spcPct val="107000"/>
                        </a:lnSpc>
                        <a:spcAft>
                          <a:spcPts val="0"/>
                        </a:spcAft>
                      </a:pPr>
                      <a:r>
                        <a:rPr lang="en-NZ" sz="1300">
                          <a:effectLst/>
                        </a:rPr>
                        <a:t>31 July 2019</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North Shore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dirty="0">
                          <a:effectLst/>
                        </a:rPr>
                        <a:t>Providers </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Albany House</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a:effectLst/>
                        </a:rPr>
                        <a:t>35</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3296380242"/>
                  </a:ext>
                </a:extLst>
              </a:tr>
              <a:tr h="381394">
                <a:tc>
                  <a:txBody>
                    <a:bodyPr/>
                    <a:lstStyle/>
                    <a:p>
                      <a:pPr>
                        <a:lnSpc>
                          <a:spcPct val="107000"/>
                        </a:lnSpc>
                        <a:spcAft>
                          <a:spcPts val="0"/>
                        </a:spcAft>
                      </a:pPr>
                      <a:r>
                        <a:rPr lang="en-NZ" sz="1300">
                          <a:effectLst/>
                        </a:rPr>
                        <a:t>24 October 2019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North Shore</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Schools </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nSpc>
                          <a:spcPct val="107000"/>
                        </a:lnSpc>
                        <a:spcAft>
                          <a:spcPts val="0"/>
                        </a:spcAft>
                      </a:pPr>
                      <a:r>
                        <a:rPr lang="en-NZ" sz="1300">
                          <a:effectLst/>
                        </a:rPr>
                        <a:t>Albany House</a:t>
                      </a:r>
                      <a:endParaRPr lang="en-NZ" sz="100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tc>
                  <a:txBody>
                    <a:bodyPr/>
                    <a:lstStyle/>
                    <a:p>
                      <a:pPr algn="ctr">
                        <a:lnSpc>
                          <a:spcPct val="107000"/>
                        </a:lnSpc>
                        <a:spcAft>
                          <a:spcPts val="0"/>
                        </a:spcAft>
                      </a:pPr>
                      <a:r>
                        <a:rPr lang="en-NZ" sz="1300" dirty="0">
                          <a:effectLst/>
                        </a:rPr>
                        <a:t>10</a:t>
                      </a: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630" marR="27630" marT="0" marB="0"/>
                </a:tc>
                <a:extLst>
                  <a:ext uri="{0D108BD9-81ED-4DB2-BD59-A6C34878D82A}">
                    <a16:rowId xmlns:a16="http://schemas.microsoft.com/office/drawing/2014/main" val="954391656"/>
                  </a:ext>
                </a:extLst>
              </a:tr>
            </a:tbl>
          </a:graphicData>
        </a:graphic>
      </p:graphicFrame>
      <p:sp>
        <p:nvSpPr>
          <p:cNvPr id="7" name="Rectangle 2">
            <a:extLst>
              <a:ext uri="{FF2B5EF4-FFF2-40B4-BE49-F238E27FC236}">
                <a16:creationId xmlns:a16="http://schemas.microsoft.com/office/drawing/2014/main" id="{7067067A-6415-465F-8E63-81BC71040AFD}"/>
              </a:ext>
            </a:extLst>
          </p:cNvPr>
          <p:cNvSpPr>
            <a:spLocks noChangeArrowheads="1"/>
          </p:cNvSpPr>
          <p:nvPr/>
        </p:nvSpPr>
        <p:spPr bwMode="auto">
          <a:xfrm>
            <a:off x="542523" y="123018"/>
            <a:ext cx="70160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Transition Collaboration Project meetings between June 2017-October 2019</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454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DCD-8BEF-4243-B9CA-44A2D1C09E5E}"/>
              </a:ext>
            </a:extLst>
          </p:cNvPr>
          <p:cNvSpPr>
            <a:spLocks noGrp="1"/>
          </p:cNvSpPr>
          <p:nvPr>
            <p:ph type="title"/>
          </p:nvPr>
        </p:nvSpPr>
        <p:spPr>
          <a:xfrm>
            <a:off x="322887" y="349297"/>
            <a:ext cx="10264697" cy="1116898"/>
          </a:xfrm>
        </p:spPr>
        <p:txBody>
          <a:bodyPr>
            <a:normAutofit/>
          </a:bodyPr>
          <a:lstStyle/>
          <a:p>
            <a:r>
              <a:rPr lang="en-NZ" sz="4000" dirty="0">
                <a:solidFill>
                  <a:srgbClr val="FFFFFF"/>
                </a:solidFill>
              </a:rPr>
              <a:t> </a:t>
            </a:r>
          </a:p>
        </p:txBody>
      </p:sp>
      <p:sp>
        <p:nvSpPr>
          <p:cNvPr id="3" name="Content Placeholder 2">
            <a:extLst>
              <a:ext uri="{FF2B5EF4-FFF2-40B4-BE49-F238E27FC236}">
                <a16:creationId xmlns:a16="http://schemas.microsoft.com/office/drawing/2014/main" id="{EFFED1FB-E1CC-4F23-BCBB-EDD1D091319C}"/>
              </a:ext>
            </a:extLst>
          </p:cNvPr>
          <p:cNvSpPr>
            <a:spLocks noGrp="1"/>
          </p:cNvSpPr>
          <p:nvPr>
            <p:ph idx="1"/>
          </p:nvPr>
        </p:nvSpPr>
        <p:spPr>
          <a:xfrm>
            <a:off x="718672" y="907746"/>
            <a:ext cx="9708995" cy="4478359"/>
          </a:xfrm>
        </p:spPr>
        <p:txBody>
          <a:bodyPr anchor="ctr">
            <a:normAutofit fontScale="77500" lnSpcReduction="20000"/>
          </a:bodyPr>
          <a:lstStyle/>
          <a:p>
            <a:endParaRPr lang="en-NZ" sz="2000" dirty="0">
              <a:solidFill>
                <a:schemeClr val="tx1"/>
              </a:solidFill>
            </a:endParaRPr>
          </a:p>
          <a:p>
            <a:r>
              <a:rPr lang="en-NZ" sz="2000" dirty="0">
                <a:solidFill>
                  <a:schemeClr val="tx1"/>
                </a:solidFill>
              </a:rPr>
              <a:t>Each group consistently identified: </a:t>
            </a:r>
          </a:p>
          <a:p>
            <a:pPr lvl="1"/>
            <a:r>
              <a:rPr lang="en-NZ" sz="2000" dirty="0">
                <a:solidFill>
                  <a:schemeClr val="tx1"/>
                </a:solidFill>
              </a:rPr>
              <a:t>value in ideally having a one-stop-shop ‘go-to’ for reliable information, advice and support</a:t>
            </a:r>
          </a:p>
          <a:p>
            <a:pPr lvl="1"/>
            <a:r>
              <a:rPr lang="en-NZ" sz="2000" dirty="0">
                <a:solidFill>
                  <a:schemeClr val="tx1"/>
                </a:solidFill>
              </a:rPr>
              <a:t>concern that families and disabled people are not always told of their entitlements, eligibilities and rights</a:t>
            </a:r>
          </a:p>
          <a:p>
            <a:r>
              <a:rPr lang="en-NZ" sz="2000" dirty="0">
                <a:solidFill>
                  <a:schemeClr val="tx1"/>
                </a:solidFill>
              </a:rPr>
              <a:t>Collaboration meetings will continue throughout 2020 and beyond  - ongoing collation of narrative data/insights - sharing this widely with disability sector stakeholders.  </a:t>
            </a:r>
          </a:p>
          <a:p>
            <a:r>
              <a:rPr lang="en-NZ" sz="2000" dirty="0">
                <a:solidFill>
                  <a:schemeClr val="tx1"/>
                </a:solidFill>
              </a:rPr>
              <a:t>This information is valuable to the disability community in planning future services/supports to better meet the needs/aspirations of disabled children, youths and adults throughout New Zealand.  </a:t>
            </a:r>
          </a:p>
          <a:p>
            <a:endParaRPr lang="en-NZ" sz="2000" dirty="0">
              <a:solidFill>
                <a:schemeClr val="tx1"/>
              </a:solidFill>
            </a:endParaRPr>
          </a:p>
          <a:p>
            <a:endParaRPr lang="en-NZ" sz="2000" dirty="0">
              <a:solidFill>
                <a:schemeClr val="tx1"/>
              </a:solidFill>
            </a:endParaRPr>
          </a:p>
          <a:p>
            <a:r>
              <a:rPr lang="en-NZ" sz="2000" b="1" i="1" dirty="0">
                <a:solidFill>
                  <a:schemeClr val="tx1"/>
                </a:solidFill>
              </a:rPr>
              <a:t>‘New Zealand is a non-disabling society - a place where disabled people have an equal opportunity to achieve their goals and aspirations, and all of New Zealand works together to make this happen.’  </a:t>
            </a:r>
            <a:r>
              <a:rPr lang="en-NZ" sz="2000" dirty="0">
                <a:solidFill>
                  <a:schemeClr val="tx1"/>
                </a:solidFill>
              </a:rPr>
              <a:t>(New Zealand Disability Strategy vision).</a:t>
            </a:r>
          </a:p>
          <a:p>
            <a:endParaRPr lang="en-NZ" sz="1700" dirty="0">
              <a:solidFill>
                <a:schemeClr val="tx1"/>
              </a:solidFill>
            </a:endParaRPr>
          </a:p>
          <a:p>
            <a:endParaRPr lang="en-NZ" sz="1700" dirty="0">
              <a:solidFill>
                <a:schemeClr val="tx1"/>
              </a:solidFill>
            </a:endParaRPr>
          </a:p>
        </p:txBody>
      </p:sp>
    </p:spTree>
    <p:extLst>
      <p:ext uri="{BB962C8B-B14F-4D97-AF65-F5344CB8AC3E}">
        <p14:creationId xmlns:p14="http://schemas.microsoft.com/office/powerpoint/2010/main" val="1749344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t="-6000" b="-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5F2E-95D1-49C2-86F5-39510474D100}"/>
              </a:ext>
            </a:extLst>
          </p:cNvPr>
          <p:cNvSpPr>
            <a:spLocks noGrp="1"/>
          </p:cNvSpPr>
          <p:nvPr>
            <p:ph type="title"/>
          </p:nvPr>
        </p:nvSpPr>
        <p:spPr>
          <a:xfrm>
            <a:off x="684212" y="5565912"/>
            <a:ext cx="8534400" cy="987287"/>
          </a:xfrm>
        </p:spPr>
        <p:txBody>
          <a:bodyPr/>
          <a:lstStyle/>
          <a:p>
            <a:r>
              <a:rPr lang="en-US" dirty="0">
                <a:solidFill>
                  <a:srgbClr val="002060"/>
                </a:solidFill>
              </a:rPr>
              <a:t>Any questions?</a:t>
            </a:r>
            <a:endParaRPr lang="en-NZ" dirty="0">
              <a:solidFill>
                <a:srgbClr val="002060"/>
              </a:solidFill>
            </a:endParaRPr>
          </a:p>
        </p:txBody>
      </p:sp>
      <p:sp>
        <p:nvSpPr>
          <p:cNvPr id="3" name="Content Placeholder 2">
            <a:extLst>
              <a:ext uri="{FF2B5EF4-FFF2-40B4-BE49-F238E27FC236}">
                <a16:creationId xmlns:a16="http://schemas.microsoft.com/office/drawing/2014/main" id="{3ABE06F7-61D3-42F2-BC97-1AE3A6242369}"/>
              </a:ext>
            </a:extLst>
          </p:cNvPr>
          <p:cNvSpPr>
            <a:spLocks noGrp="1"/>
          </p:cNvSpPr>
          <p:nvPr>
            <p:ph idx="1"/>
          </p:nvPr>
        </p:nvSpPr>
        <p:spPr>
          <a:xfrm>
            <a:off x="684212" y="304800"/>
            <a:ext cx="8534400" cy="5261112"/>
          </a:xfrm>
        </p:spPr>
        <p:txBody>
          <a:bodyPr>
            <a:normAutofit/>
          </a:bodyPr>
          <a:lstStyle/>
          <a:p>
            <a:r>
              <a:rPr lang="en-US" sz="1800" dirty="0">
                <a:solidFill>
                  <a:srgbClr val="002060"/>
                </a:solidFill>
              </a:rPr>
              <a:t>Thank you for your attendance at our presentation today</a:t>
            </a:r>
          </a:p>
          <a:p>
            <a:r>
              <a:rPr lang="en-US" sz="1800" dirty="0">
                <a:solidFill>
                  <a:srgbClr val="002060"/>
                </a:solidFill>
              </a:rPr>
              <a:t>Marian Galvin (Real World Living Ltd)</a:t>
            </a:r>
          </a:p>
          <a:p>
            <a:r>
              <a:rPr lang="en-US" sz="1800" dirty="0">
                <a:solidFill>
                  <a:srgbClr val="002060"/>
                </a:solidFill>
              </a:rPr>
              <a:t>Sarah Hosking (</a:t>
            </a:r>
            <a:r>
              <a:rPr lang="en-US" sz="1800" dirty="0" err="1">
                <a:solidFill>
                  <a:srgbClr val="002060"/>
                </a:solidFill>
              </a:rPr>
              <a:t>Hohepa</a:t>
            </a:r>
            <a:r>
              <a:rPr lang="en-US" sz="1800" dirty="0">
                <a:solidFill>
                  <a:srgbClr val="002060"/>
                </a:solidFill>
              </a:rPr>
              <a:t> Auckland)</a:t>
            </a:r>
          </a:p>
          <a:p>
            <a:r>
              <a:rPr lang="en-US" sz="1800" dirty="0">
                <a:solidFill>
                  <a:srgbClr val="002060"/>
                </a:solidFill>
              </a:rPr>
              <a:t>Barbara Mercer (Geneva Healthcare)</a:t>
            </a:r>
          </a:p>
          <a:p>
            <a:r>
              <a:rPr lang="en-US" sz="1800" dirty="0">
                <a:solidFill>
                  <a:srgbClr val="002060"/>
                </a:solidFill>
              </a:rPr>
              <a:t>Di Morris (Geneva Healthcare)</a:t>
            </a:r>
          </a:p>
          <a:p>
            <a:r>
              <a:rPr lang="en-US" sz="1800" dirty="0">
                <a:solidFill>
                  <a:srgbClr val="002060"/>
                </a:solidFill>
              </a:rPr>
              <a:t>David Setiawan (Spectrum Care Trust)</a:t>
            </a:r>
          </a:p>
          <a:p>
            <a:r>
              <a:rPr lang="en-US" sz="1800" dirty="0">
                <a:solidFill>
                  <a:srgbClr val="002060"/>
                </a:solidFill>
              </a:rPr>
              <a:t>Michael Schneider (CCS Disability Action - Auckland)</a:t>
            </a:r>
          </a:p>
          <a:p>
            <a:r>
              <a:rPr lang="en-US" sz="1800" dirty="0">
                <a:solidFill>
                  <a:srgbClr val="002060"/>
                </a:solidFill>
              </a:rPr>
              <a:t>Supported by Lisa Martin (Complex Care Group)</a:t>
            </a:r>
          </a:p>
          <a:p>
            <a:r>
              <a:rPr lang="en-US" sz="1800" dirty="0">
                <a:solidFill>
                  <a:srgbClr val="002060"/>
                </a:solidFill>
              </a:rPr>
              <a:t>Robyn Hoffman (Disability Connect – Auckland)</a:t>
            </a:r>
          </a:p>
          <a:p>
            <a:r>
              <a:rPr lang="en-US" sz="1800" dirty="0">
                <a:solidFill>
                  <a:srgbClr val="002060"/>
                </a:solidFill>
              </a:rPr>
              <a:t>Mireille Vreeburg (NZDSN Auckland)</a:t>
            </a:r>
          </a:p>
          <a:p>
            <a:r>
              <a:rPr lang="en-US" sz="1800" dirty="0">
                <a:solidFill>
                  <a:srgbClr val="002060"/>
                </a:solidFill>
              </a:rPr>
              <a:t>Filming &amp; editing by Angela Houston and Sean Rundle (Auckland)</a:t>
            </a:r>
          </a:p>
          <a:p>
            <a:r>
              <a:rPr lang="en-US" sz="1800" dirty="0">
                <a:solidFill>
                  <a:srgbClr val="002060"/>
                </a:solidFill>
              </a:rPr>
              <a:t>Thank you to our students and families who shared themselves with us all today.</a:t>
            </a:r>
            <a:endParaRPr lang="en-NZ" sz="1800" dirty="0">
              <a:solidFill>
                <a:srgbClr val="002060"/>
              </a:solidFill>
            </a:endParaRPr>
          </a:p>
        </p:txBody>
      </p:sp>
    </p:spTree>
    <p:extLst>
      <p:ext uri="{BB962C8B-B14F-4D97-AF65-F5344CB8AC3E}">
        <p14:creationId xmlns:p14="http://schemas.microsoft.com/office/powerpoint/2010/main" val="40361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9"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riangle 3">
            <a:extLst>
              <a:ext uri="{FF2B5EF4-FFF2-40B4-BE49-F238E27FC236}">
                <a16:creationId xmlns:a16="http://schemas.microsoft.com/office/drawing/2014/main" id="{FE52239E-0F52-674E-8453-BC6EB5D33DAB}"/>
              </a:ext>
            </a:extLst>
          </p:cNvPr>
          <p:cNvSpPr/>
          <p:nvPr/>
        </p:nvSpPr>
        <p:spPr>
          <a:xfrm>
            <a:off x="8654087" y="3827714"/>
            <a:ext cx="3534738" cy="3049722"/>
          </a:xfrm>
          <a:prstGeom prst="triangle">
            <a:avLst>
              <a:gd name="adj" fmla="val 559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Build on what is happening at home and school</a:t>
            </a:r>
          </a:p>
        </p:txBody>
      </p:sp>
      <p:sp>
        <p:nvSpPr>
          <p:cNvPr id="16" name="Triangle 15">
            <a:extLst>
              <a:ext uri="{FF2B5EF4-FFF2-40B4-BE49-F238E27FC236}">
                <a16:creationId xmlns:a16="http://schemas.microsoft.com/office/drawing/2014/main" id="{523B3058-C846-7046-9F4A-02564789284B}"/>
              </a:ext>
            </a:extLst>
          </p:cNvPr>
          <p:cNvSpPr/>
          <p:nvPr/>
        </p:nvSpPr>
        <p:spPr>
          <a:xfrm>
            <a:off x="0" y="2758165"/>
            <a:ext cx="3087057" cy="4099836"/>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Students like to retain some choices etc. star jam, music,</a:t>
            </a:r>
          </a:p>
        </p:txBody>
      </p:sp>
      <p:sp>
        <p:nvSpPr>
          <p:cNvPr id="8" name="Triangle 7">
            <a:extLst>
              <a:ext uri="{FF2B5EF4-FFF2-40B4-BE49-F238E27FC236}">
                <a16:creationId xmlns:a16="http://schemas.microsoft.com/office/drawing/2014/main" id="{15311B1D-3FA7-3E49-B865-001DFB7C6DC5}"/>
              </a:ext>
            </a:extLst>
          </p:cNvPr>
          <p:cNvSpPr/>
          <p:nvPr/>
        </p:nvSpPr>
        <p:spPr>
          <a:xfrm>
            <a:off x="5857326" y="4445130"/>
            <a:ext cx="3542706" cy="24128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Solution focused</a:t>
            </a:r>
          </a:p>
        </p:txBody>
      </p:sp>
      <p:sp>
        <p:nvSpPr>
          <p:cNvPr id="20" name="Triangle 19">
            <a:extLst>
              <a:ext uri="{FF2B5EF4-FFF2-40B4-BE49-F238E27FC236}">
                <a16:creationId xmlns:a16="http://schemas.microsoft.com/office/drawing/2014/main" id="{9504F9CF-D049-F943-A07F-A661BF2F3C13}"/>
              </a:ext>
            </a:extLst>
          </p:cNvPr>
          <p:cNvSpPr/>
          <p:nvPr/>
        </p:nvSpPr>
        <p:spPr>
          <a:xfrm>
            <a:off x="4058488" y="4445130"/>
            <a:ext cx="2796761" cy="24128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Has to be flexible</a:t>
            </a:r>
          </a:p>
        </p:txBody>
      </p:sp>
      <p:sp>
        <p:nvSpPr>
          <p:cNvPr id="21" name="Triangle 20">
            <a:extLst>
              <a:ext uri="{FF2B5EF4-FFF2-40B4-BE49-F238E27FC236}">
                <a16:creationId xmlns:a16="http://schemas.microsoft.com/office/drawing/2014/main" id="{1B93E86F-BF5D-AD4D-9190-BE7A544CA4D5}"/>
              </a:ext>
            </a:extLst>
          </p:cNvPr>
          <p:cNvSpPr/>
          <p:nvPr/>
        </p:nvSpPr>
        <p:spPr>
          <a:xfrm>
            <a:off x="1611920" y="4464566"/>
            <a:ext cx="3373763" cy="241287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is never set in stone</a:t>
            </a:r>
          </a:p>
          <a:p>
            <a:pPr algn="ctr"/>
            <a:endParaRPr lang="en-US" dirty="0"/>
          </a:p>
        </p:txBody>
      </p:sp>
      <p:pic>
        <p:nvPicPr>
          <p:cNvPr id="22" name="Graphic 21" descr="Goat">
            <a:extLst>
              <a:ext uri="{FF2B5EF4-FFF2-40B4-BE49-F238E27FC236}">
                <a16:creationId xmlns:a16="http://schemas.microsoft.com/office/drawing/2014/main" id="{481C5AD2-CC13-084D-A471-903219C058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3067493">
            <a:off x="845062" y="3433696"/>
            <a:ext cx="854433" cy="854433"/>
          </a:xfrm>
          <a:prstGeom prst="rect">
            <a:avLst/>
          </a:prstGeom>
        </p:spPr>
      </p:pic>
      <p:sp>
        <p:nvSpPr>
          <p:cNvPr id="23" name="Cloud 22">
            <a:extLst>
              <a:ext uri="{FF2B5EF4-FFF2-40B4-BE49-F238E27FC236}">
                <a16:creationId xmlns:a16="http://schemas.microsoft.com/office/drawing/2014/main" id="{1EA61A1C-60CC-E64A-AA9D-51AEC37332D7}"/>
              </a:ext>
            </a:extLst>
          </p:cNvPr>
          <p:cNvSpPr/>
          <p:nvPr/>
        </p:nvSpPr>
        <p:spPr>
          <a:xfrm>
            <a:off x="6940661" y="32276"/>
            <a:ext cx="4104672" cy="205062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Students like to retain some choices etc. star jam, music, drama, special Olympics</a:t>
            </a:r>
          </a:p>
        </p:txBody>
      </p:sp>
      <p:sp>
        <p:nvSpPr>
          <p:cNvPr id="25" name="Cloud 24">
            <a:extLst>
              <a:ext uri="{FF2B5EF4-FFF2-40B4-BE49-F238E27FC236}">
                <a16:creationId xmlns:a16="http://schemas.microsoft.com/office/drawing/2014/main" id="{57A1EBC6-8F05-2342-9CD7-38F29664BE3A}"/>
              </a:ext>
            </a:extLst>
          </p:cNvPr>
          <p:cNvSpPr/>
          <p:nvPr/>
        </p:nvSpPr>
        <p:spPr>
          <a:xfrm>
            <a:off x="1147324" y="55793"/>
            <a:ext cx="3584728" cy="184917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Transition doesn’t start from zero activities</a:t>
            </a:r>
          </a:p>
        </p:txBody>
      </p:sp>
      <p:pic>
        <p:nvPicPr>
          <p:cNvPr id="29" name="Graphic 28" descr="Goat">
            <a:extLst>
              <a:ext uri="{FF2B5EF4-FFF2-40B4-BE49-F238E27FC236}">
                <a16:creationId xmlns:a16="http://schemas.microsoft.com/office/drawing/2014/main" id="{6DCDEED8-4C10-704A-9A69-E64D5B248A4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387133">
            <a:off x="9223658" y="4355886"/>
            <a:ext cx="854433" cy="854433"/>
          </a:xfrm>
          <a:prstGeom prst="rect">
            <a:avLst/>
          </a:prstGeom>
        </p:spPr>
      </p:pic>
    </p:spTree>
    <p:extLst>
      <p:ext uri="{BB962C8B-B14F-4D97-AF65-F5344CB8AC3E}">
        <p14:creationId xmlns:p14="http://schemas.microsoft.com/office/powerpoint/2010/main" val="64421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9"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859EB7E4-EF18-1D4D-BA13-6BEC363AE3DC}"/>
              </a:ext>
            </a:extLst>
          </p:cNvPr>
          <p:cNvSpPr/>
          <p:nvPr/>
        </p:nvSpPr>
        <p:spPr>
          <a:xfrm>
            <a:off x="0" y="4620768"/>
            <a:ext cx="1914144" cy="2237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 </a:t>
            </a:r>
          </a:p>
          <a:p>
            <a:pPr algn="ctr"/>
            <a:r>
              <a:rPr lang="en-US" dirty="0"/>
              <a:t>coordinators need to know communities</a:t>
            </a:r>
          </a:p>
        </p:txBody>
      </p:sp>
      <p:sp>
        <p:nvSpPr>
          <p:cNvPr id="4" name="Rectangle 3">
            <a:extLst>
              <a:ext uri="{FF2B5EF4-FFF2-40B4-BE49-F238E27FC236}">
                <a16:creationId xmlns:a16="http://schemas.microsoft.com/office/drawing/2014/main" id="{DCCC138C-47E0-4B4D-9999-A944DB5DBABB}"/>
              </a:ext>
            </a:extLst>
          </p:cNvPr>
          <p:cNvSpPr/>
          <p:nvPr/>
        </p:nvSpPr>
        <p:spPr>
          <a:xfrm>
            <a:off x="1914144" y="4953000"/>
            <a:ext cx="170688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Making contacts and networks</a:t>
            </a:r>
          </a:p>
        </p:txBody>
      </p:sp>
      <p:sp>
        <p:nvSpPr>
          <p:cNvPr id="5" name="Rectangle 4">
            <a:extLst>
              <a:ext uri="{FF2B5EF4-FFF2-40B4-BE49-F238E27FC236}">
                <a16:creationId xmlns:a16="http://schemas.microsoft.com/office/drawing/2014/main" id="{6F45FDCC-8973-D84C-8674-05362FF289B1}"/>
              </a:ext>
            </a:extLst>
          </p:cNvPr>
          <p:cNvSpPr/>
          <p:nvPr/>
        </p:nvSpPr>
        <p:spPr>
          <a:xfrm>
            <a:off x="3613827" y="3657601"/>
            <a:ext cx="2048256" cy="32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Community resources</a:t>
            </a:r>
          </a:p>
        </p:txBody>
      </p:sp>
      <p:sp>
        <p:nvSpPr>
          <p:cNvPr id="6" name="Rectangle 5">
            <a:extLst>
              <a:ext uri="{FF2B5EF4-FFF2-40B4-BE49-F238E27FC236}">
                <a16:creationId xmlns:a16="http://schemas.microsoft.com/office/drawing/2014/main" id="{5E97649A-C24D-0847-AAC4-7BECA7038307}"/>
              </a:ext>
            </a:extLst>
          </p:cNvPr>
          <p:cNvSpPr/>
          <p:nvPr/>
        </p:nvSpPr>
        <p:spPr>
          <a:xfrm>
            <a:off x="5606154" y="4565397"/>
            <a:ext cx="1559680" cy="2322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Dias</a:t>
            </a:r>
          </a:p>
        </p:txBody>
      </p:sp>
      <p:sp>
        <p:nvSpPr>
          <p:cNvPr id="8" name="Rectangle 7">
            <a:extLst>
              <a:ext uri="{FF2B5EF4-FFF2-40B4-BE49-F238E27FC236}">
                <a16:creationId xmlns:a16="http://schemas.microsoft.com/office/drawing/2014/main" id="{AB07A9FA-3EFB-0346-B4CA-F2AE28CFEBCC}"/>
              </a:ext>
            </a:extLst>
          </p:cNvPr>
          <p:cNvSpPr/>
          <p:nvPr/>
        </p:nvSpPr>
        <p:spPr>
          <a:xfrm>
            <a:off x="7165834" y="5376672"/>
            <a:ext cx="1213231" cy="1481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Transition</a:t>
            </a:r>
          </a:p>
          <a:p>
            <a:pPr algn="ctr"/>
            <a:r>
              <a:rPr lang="en-US" dirty="0"/>
              <a:t>Expo</a:t>
            </a:r>
          </a:p>
        </p:txBody>
      </p:sp>
      <p:sp>
        <p:nvSpPr>
          <p:cNvPr id="10" name="Rectangle 9">
            <a:extLst>
              <a:ext uri="{FF2B5EF4-FFF2-40B4-BE49-F238E27FC236}">
                <a16:creationId xmlns:a16="http://schemas.microsoft.com/office/drawing/2014/main" id="{378ECE49-2448-6C46-B531-4996CB7D7FDA}"/>
              </a:ext>
            </a:extLst>
          </p:cNvPr>
          <p:cNvSpPr/>
          <p:nvPr/>
        </p:nvSpPr>
        <p:spPr>
          <a:xfrm>
            <a:off x="8379065" y="4343398"/>
            <a:ext cx="1383266" cy="25445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Career Evenings</a:t>
            </a:r>
          </a:p>
        </p:txBody>
      </p:sp>
      <p:sp>
        <p:nvSpPr>
          <p:cNvPr id="12" name="Rectangle 11">
            <a:extLst>
              <a:ext uri="{FF2B5EF4-FFF2-40B4-BE49-F238E27FC236}">
                <a16:creationId xmlns:a16="http://schemas.microsoft.com/office/drawing/2014/main" id="{CD95022D-1B44-564D-86ED-458F8F054769}"/>
              </a:ext>
            </a:extLst>
          </p:cNvPr>
          <p:cNvSpPr/>
          <p:nvPr/>
        </p:nvSpPr>
        <p:spPr>
          <a:xfrm>
            <a:off x="9762331" y="5279136"/>
            <a:ext cx="2426494" cy="1578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Government Ministries </a:t>
            </a:r>
          </a:p>
        </p:txBody>
      </p:sp>
      <p:sp>
        <p:nvSpPr>
          <p:cNvPr id="21" name="Sun 20">
            <a:extLst>
              <a:ext uri="{FF2B5EF4-FFF2-40B4-BE49-F238E27FC236}">
                <a16:creationId xmlns:a16="http://schemas.microsoft.com/office/drawing/2014/main" id="{D907F621-4006-084A-9946-0518BF294031}"/>
              </a:ext>
            </a:extLst>
          </p:cNvPr>
          <p:cNvSpPr/>
          <p:nvPr/>
        </p:nvSpPr>
        <p:spPr>
          <a:xfrm>
            <a:off x="8781633" y="-35455"/>
            <a:ext cx="3407192" cy="299811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Tertiary Providers</a:t>
            </a:r>
          </a:p>
        </p:txBody>
      </p:sp>
      <p:sp>
        <p:nvSpPr>
          <p:cNvPr id="22" name="Cloud 21">
            <a:extLst>
              <a:ext uri="{FF2B5EF4-FFF2-40B4-BE49-F238E27FC236}">
                <a16:creationId xmlns:a16="http://schemas.microsoft.com/office/drawing/2014/main" id="{5A56FE7C-9322-6F45-96B9-567AA4DA40CB}"/>
              </a:ext>
            </a:extLst>
          </p:cNvPr>
          <p:cNvSpPr/>
          <p:nvPr/>
        </p:nvSpPr>
        <p:spPr>
          <a:xfrm>
            <a:off x="1608571" y="591988"/>
            <a:ext cx="3401568" cy="15849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Supported Employment</a:t>
            </a:r>
          </a:p>
        </p:txBody>
      </p:sp>
      <p:pic>
        <p:nvPicPr>
          <p:cNvPr id="26" name="Graphic 25" descr="Car">
            <a:extLst>
              <a:ext uri="{FF2B5EF4-FFF2-40B4-BE49-F238E27FC236}">
                <a16:creationId xmlns:a16="http://schemas.microsoft.com/office/drawing/2014/main" id="{2EACDB20-3E8B-9745-B042-8EF9338862A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93031" y="3970867"/>
            <a:ext cx="914400" cy="914400"/>
          </a:xfrm>
          <a:prstGeom prst="rect">
            <a:avLst/>
          </a:prstGeom>
        </p:spPr>
      </p:pic>
      <p:pic>
        <p:nvPicPr>
          <p:cNvPr id="30" name="Graphic 29" descr="Map with pin">
            <a:extLst>
              <a:ext uri="{FF2B5EF4-FFF2-40B4-BE49-F238E27FC236}">
                <a16:creationId xmlns:a16="http://schemas.microsoft.com/office/drawing/2014/main" id="{89353C7F-E63B-6742-AA8D-A8438F6E7C2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854091" y="3818467"/>
            <a:ext cx="914400" cy="914400"/>
          </a:xfrm>
          <a:prstGeom prst="rect">
            <a:avLst/>
          </a:prstGeom>
        </p:spPr>
      </p:pic>
      <p:pic>
        <p:nvPicPr>
          <p:cNvPr id="32" name="Graphic 31" descr="Telephone">
            <a:extLst>
              <a:ext uri="{FF2B5EF4-FFF2-40B4-BE49-F238E27FC236}">
                <a16:creationId xmlns:a16="http://schemas.microsoft.com/office/drawing/2014/main" id="{A951189A-AF93-C84F-89EA-B28544D7367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212975" y="4223852"/>
            <a:ext cx="914400" cy="914400"/>
          </a:xfrm>
          <a:prstGeom prst="rect">
            <a:avLst/>
          </a:prstGeom>
        </p:spPr>
      </p:pic>
      <p:pic>
        <p:nvPicPr>
          <p:cNvPr id="34" name="Graphic 33" descr="Document">
            <a:extLst>
              <a:ext uri="{FF2B5EF4-FFF2-40B4-BE49-F238E27FC236}">
                <a16:creationId xmlns:a16="http://schemas.microsoft.com/office/drawing/2014/main" id="{96F8EE75-D7CA-FC49-8F2D-6BC2110E96F3}"/>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485229" y="4433740"/>
            <a:ext cx="914400" cy="914400"/>
          </a:xfrm>
          <a:prstGeom prst="rect">
            <a:avLst/>
          </a:prstGeom>
        </p:spPr>
      </p:pic>
    </p:spTree>
    <p:extLst>
      <p:ext uri="{BB962C8B-B14F-4D97-AF65-F5344CB8AC3E}">
        <p14:creationId xmlns:p14="http://schemas.microsoft.com/office/powerpoint/2010/main" val="340467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9"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8" name="Cloud 7">
            <a:extLst>
              <a:ext uri="{FF2B5EF4-FFF2-40B4-BE49-F238E27FC236}">
                <a16:creationId xmlns:a16="http://schemas.microsoft.com/office/drawing/2014/main" id="{3792B9A7-E9A5-F14F-BD15-FD3B0FB4D80E}"/>
              </a:ext>
            </a:extLst>
          </p:cNvPr>
          <p:cNvSpPr/>
          <p:nvPr/>
        </p:nvSpPr>
        <p:spPr>
          <a:xfrm>
            <a:off x="1201315" y="2127678"/>
            <a:ext cx="2844009" cy="1767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Family support networks</a:t>
            </a:r>
          </a:p>
        </p:txBody>
      </p:sp>
      <p:sp>
        <p:nvSpPr>
          <p:cNvPr id="21" name="Cloud 20">
            <a:extLst>
              <a:ext uri="{FF2B5EF4-FFF2-40B4-BE49-F238E27FC236}">
                <a16:creationId xmlns:a16="http://schemas.microsoft.com/office/drawing/2014/main" id="{B10B3FF3-9B08-8B4D-92E0-A632DED413A6}"/>
              </a:ext>
            </a:extLst>
          </p:cNvPr>
          <p:cNvSpPr/>
          <p:nvPr/>
        </p:nvSpPr>
        <p:spPr>
          <a:xfrm>
            <a:off x="9093373" y="3995146"/>
            <a:ext cx="2844009" cy="1767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Connections</a:t>
            </a:r>
          </a:p>
        </p:txBody>
      </p:sp>
      <p:sp>
        <p:nvSpPr>
          <p:cNvPr id="22" name="Cloud 21">
            <a:extLst>
              <a:ext uri="{FF2B5EF4-FFF2-40B4-BE49-F238E27FC236}">
                <a16:creationId xmlns:a16="http://schemas.microsoft.com/office/drawing/2014/main" id="{AD5CC9AA-8D39-D44C-8EC0-BC4256897FFE}"/>
              </a:ext>
            </a:extLst>
          </p:cNvPr>
          <p:cNvSpPr/>
          <p:nvPr/>
        </p:nvSpPr>
        <p:spPr>
          <a:xfrm>
            <a:off x="6748972" y="321399"/>
            <a:ext cx="2844009" cy="1767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time work</a:t>
            </a:r>
          </a:p>
        </p:txBody>
      </p:sp>
      <p:sp>
        <p:nvSpPr>
          <p:cNvPr id="23" name="Cloud 22">
            <a:extLst>
              <a:ext uri="{FF2B5EF4-FFF2-40B4-BE49-F238E27FC236}">
                <a16:creationId xmlns:a16="http://schemas.microsoft.com/office/drawing/2014/main" id="{82E57A62-2113-3D46-8629-E1CA7C73439C}"/>
              </a:ext>
            </a:extLst>
          </p:cNvPr>
          <p:cNvSpPr/>
          <p:nvPr/>
        </p:nvSpPr>
        <p:spPr>
          <a:xfrm>
            <a:off x="8340326" y="2145521"/>
            <a:ext cx="2844009" cy="1767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 transition units</a:t>
            </a:r>
          </a:p>
        </p:txBody>
      </p:sp>
      <p:sp>
        <p:nvSpPr>
          <p:cNvPr id="24" name="Cloud 23">
            <a:extLst>
              <a:ext uri="{FF2B5EF4-FFF2-40B4-BE49-F238E27FC236}">
                <a16:creationId xmlns:a16="http://schemas.microsoft.com/office/drawing/2014/main" id="{76AF3166-2DE8-ED41-8D30-E3ECC52207F4}"/>
              </a:ext>
            </a:extLst>
          </p:cNvPr>
          <p:cNvSpPr/>
          <p:nvPr/>
        </p:nvSpPr>
        <p:spPr>
          <a:xfrm>
            <a:off x="254618" y="4001347"/>
            <a:ext cx="2844009" cy="1767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Mainstream and special schools</a:t>
            </a:r>
          </a:p>
        </p:txBody>
      </p:sp>
      <p:sp>
        <p:nvSpPr>
          <p:cNvPr id="25" name="Cloud 24">
            <a:extLst>
              <a:ext uri="{FF2B5EF4-FFF2-40B4-BE49-F238E27FC236}">
                <a16:creationId xmlns:a16="http://schemas.microsoft.com/office/drawing/2014/main" id="{B130B5B5-0773-3045-A06A-ABF3567DCFDA}"/>
              </a:ext>
            </a:extLst>
          </p:cNvPr>
          <p:cNvSpPr/>
          <p:nvPr/>
        </p:nvSpPr>
        <p:spPr>
          <a:xfrm>
            <a:off x="3027242" y="321399"/>
            <a:ext cx="2844009" cy="17678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Schools</a:t>
            </a:r>
          </a:p>
        </p:txBody>
      </p:sp>
      <p:pic>
        <p:nvPicPr>
          <p:cNvPr id="26" name="Graphic 25" descr="Confused person">
            <a:extLst>
              <a:ext uri="{FF2B5EF4-FFF2-40B4-BE49-F238E27FC236}">
                <a16:creationId xmlns:a16="http://schemas.microsoft.com/office/drawing/2014/main" id="{7395B271-1A69-E44A-A82A-01171388E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36315" y="5179907"/>
            <a:ext cx="1737360" cy="1737360"/>
          </a:xfrm>
          <a:prstGeom prst="rect">
            <a:avLst/>
          </a:prstGeom>
        </p:spPr>
      </p:pic>
      <p:sp>
        <p:nvSpPr>
          <p:cNvPr id="29" name="Cloud 28">
            <a:extLst>
              <a:ext uri="{FF2B5EF4-FFF2-40B4-BE49-F238E27FC236}">
                <a16:creationId xmlns:a16="http://schemas.microsoft.com/office/drawing/2014/main" id="{85FD3298-ED0F-8745-BA3D-A9F1B4CA44FD}"/>
              </a:ext>
            </a:extLst>
          </p:cNvPr>
          <p:cNvSpPr/>
          <p:nvPr/>
        </p:nvSpPr>
        <p:spPr>
          <a:xfrm>
            <a:off x="6427533" y="4768762"/>
            <a:ext cx="402336" cy="3518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D662DEB7-839B-1148-AAD8-0742F59BF0F1}"/>
              </a:ext>
            </a:extLst>
          </p:cNvPr>
          <p:cNvSpPr/>
          <p:nvPr/>
        </p:nvSpPr>
        <p:spPr>
          <a:xfrm>
            <a:off x="6873802" y="4187041"/>
            <a:ext cx="402336" cy="4114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a:extLst>
              <a:ext uri="{FF2B5EF4-FFF2-40B4-BE49-F238E27FC236}">
                <a16:creationId xmlns:a16="http://schemas.microsoft.com/office/drawing/2014/main" id="{DA4D92E4-BBEC-1740-8ADD-9C6CEA958824}"/>
              </a:ext>
            </a:extLst>
          </p:cNvPr>
          <p:cNvSpPr/>
          <p:nvPr/>
        </p:nvSpPr>
        <p:spPr>
          <a:xfrm>
            <a:off x="7359657" y="3560064"/>
            <a:ext cx="616912" cy="5411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a:extLst>
              <a:ext uri="{FF2B5EF4-FFF2-40B4-BE49-F238E27FC236}">
                <a16:creationId xmlns:a16="http://schemas.microsoft.com/office/drawing/2014/main" id="{1BC515EE-9032-6747-B3AA-7D3C7B5891E3}"/>
              </a:ext>
            </a:extLst>
          </p:cNvPr>
          <p:cNvSpPr/>
          <p:nvPr/>
        </p:nvSpPr>
        <p:spPr>
          <a:xfrm>
            <a:off x="5343175" y="4762044"/>
            <a:ext cx="402336" cy="3518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a:extLst>
              <a:ext uri="{FF2B5EF4-FFF2-40B4-BE49-F238E27FC236}">
                <a16:creationId xmlns:a16="http://schemas.microsoft.com/office/drawing/2014/main" id="{2B2238AA-6F48-8D4D-93D0-87F9D89D817C}"/>
              </a:ext>
            </a:extLst>
          </p:cNvPr>
          <p:cNvSpPr/>
          <p:nvPr/>
        </p:nvSpPr>
        <p:spPr>
          <a:xfrm>
            <a:off x="5092001" y="4187041"/>
            <a:ext cx="402336" cy="4114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46590753-FF6B-A249-9474-EB0B6FA2ABE5}"/>
              </a:ext>
            </a:extLst>
          </p:cNvPr>
          <p:cNvSpPr/>
          <p:nvPr/>
        </p:nvSpPr>
        <p:spPr>
          <a:xfrm>
            <a:off x="4608723" y="3547870"/>
            <a:ext cx="616912" cy="5411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a:extLst>
              <a:ext uri="{FF2B5EF4-FFF2-40B4-BE49-F238E27FC236}">
                <a16:creationId xmlns:a16="http://schemas.microsoft.com/office/drawing/2014/main" id="{FB93E166-2A6D-6F42-BF4C-E0171D431DEE}"/>
              </a:ext>
            </a:extLst>
          </p:cNvPr>
          <p:cNvSpPr/>
          <p:nvPr/>
        </p:nvSpPr>
        <p:spPr>
          <a:xfrm>
            <a:off x="5892448" y="3501881"/>
            <a:ext cx="402336" cy="4114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A1AF78C9-AB5F-734A-A244-476FE6FAAA4E}"/>
              </a:ext>
            </a:extLst>
          </p:cNvPr>
          <p:cNvSpPr/>
          <p:nvPr/>
        </p:nvSpPr>
        <p:spPr>
          <a:xfrm>
            <a:off x="5745511" y="2670625"/>
            <a:ext cx="616912" cy="5411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a:extLst>
              <a:ext uri="{FF2B5EF4-FFF2-40B4-BE49-F238E27FC236}">
                <a16:creationId xmlns:a16="http://schemas.microsoft.com/office/drawing/2014/main" id="{C559CF32-DDFF-D146-8472-320E97E09D67}"/>
              </a:ext>
            </a:extLst>
          </p:cNvPr>
          <p:cNvSpPr/>
          <p:nvPr/>
        </p:nvSpPr>
        <p:spPr>
          <a:xfrm>
            <a:off x="5913064" y="4142227"/>
            <a:ext cx="402336" cy="35188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173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B90296-CFE0-401D-9CA3-32966EC4F01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08C9B4EE-7611-4ED9-B356-7BDD377C39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4A4F266A-F2F7-47CD-8BBC-E3777E982F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0D69C80-8919-4A32-B897-F2A21F9405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427B072-CC5B-481B-9719-8CD4C54444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4609862E-48F9-45AC-8D44-67A0268A7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5" y="2"/>
            <a:ext cx="12192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9" name="Snip Diagonal Corner Rectangle 6">
            <a:extLst>
              <a:ext uri="{FF2B5EF4-FFF2-40B4-BE49-F238E27FC236}">
                <a16:creationId xmlns:a16="http://schemas.microsoft.com/office/drawing/2014/main" id="{2D5EEA8B-2D86-4D1D-96B3-6B8290303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5" y="2"/>
            <a:ext cx="12191075"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69FD2838-1374-294F-AF6E-E35C531208CC}"/>
              </a:ext>
            </a:extLst>
          </p:cNvPr>
          <p:cNvSpPr/>
          <p:nvPr/>
        </p:nvSpPr>
        <p:spPr>
          <a:xfrm>
            <a:off x="0" y="4559808"/>
            <a:ext cx="2036064" cy="2298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Transport training</a:t>
            </a:r>
          </a:p>
        </p:txBody>
      </p:sp>
      <p:sp>
        <p:nvSpPr>
          <p:cNvPr id="16" name="Rectangle 15">
            <a:extLst>
              <a:ext uri="{FF2B5EF4-FFF2-40B4-BE49-F238E27FC236}">
                <a16:creationId xmlns:a16="http://schemas.microsoft.com/office/drawing/2014/main" id="{60A7B758-9292-CB42-8FBF-63611C1BB8BD}"/>
              </a:ext>
            </a:extLst>
          </p:cNvPr>
          <p:cNvSpPr/>
          <p:nvPr/>
        </p:nvSpPr>
        <p:spPr>
          <a:xfrm>
            <a:off x="6468589" y="4568275"/>
            <a:ext cx="2243328" cy="2298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Independence and choices</a:t>
            </a:r>
            <a:br>
              <a:rPr lang="en-US" dirty="0"/>
            </a:br>
            <a:endParaRPr lang="en-US" dirty="0"/>
          </a:p>
        </p:txBody>
      </p:sp>
      <p:sp>
        <p:nvSpPr>
          <p:cNvPr id="18" name="Rectangle 17">
            <a:extLst>
              <a:ext uri="{FF2B5EF4-FFF2-40B4-BE49-F238E27FC236}">
                <a16:creationId xmlns:a16="http://schemas.microsoft.com/office/drawing/2014/main" id="{EA7B4A91-E957-8841-885A-3E8A9716208E}"/>
              </a:ext>
            </a:extLst>
          </p:cNvPr>
          <p:cNvSpPr/>
          <p:nvPr/>
        </p:nvSpPr>
        <p:spPr>
          <a:xfrm>
            <a:off x="8722643" y="4576742"/>
            <a:ext cx="3466181" cy="2298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Enhances ability to move onto paid employment</a:t>
            </a:r>
          </a:p>
        </p:txBody>
      </p:sp>
      <p:sp>
        <p:nvSpPr>
          <p:cNvPr id="21" name="Cloud 20">
            <a:extLst>
              <a:ext uri="{FF2B5EF4-FFF2-40B4-BE49-F238E27FC236}">
                <a16:creationId xmlns:a16="http://schemas.microsoft.com/office/drawing/2014/main" id="{EBA296DE-57C3-C142-BF3C-C492E732238C}"/>
              </a:ext>
            </a:extLst>
          </p:cNvPr>
          <p:cNvSpPr/>
          <p:nvPr/>
        </p:nvSpPr>
        <p:spPr>
          <a:xfrm>
            <a:off x="1425669" y="819500"/>
            <a:ext cx="3133344" cy="18044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Bus">
            <a:extLst>
              <a:ext uri="{FF2B5EF4-FFF2-40B4-BE49-F238E27FC236}">
                <a16:creationId xmlns:a16="http://schemas.microsoft.com/office/drawing/2014/main" id="{DD60F218-D6AE-DC4C-B3E5-3B1D3500C6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49503" y="927635"/>
            <a:ext cx="1496568" cy="1496568"/>
          </a:xfrm>
          <a:prstGeom prst="rect">
            <a:avLst/>
          </a:prstGeom>
        </p:spPr>
      </p:pic>
      <p:sp>
        <p:nvSpPr>
          <p:cNvPr id="24" name="Cloud 23">
            <a:extLst>
              <a:ext uri="{FF2B5EF4-FFF2-40B4-BE49-F238E27FC236}">
                <a16:creationId xmlns:a16="http://schemas.microsoft.com/office/drawing/2014/main" id="{3D4C7270-8410-9744-AA26-661849EDE630}"/>
              </a:ext>
            </a:extLst>
          </p:cNvPr>
          <p:cNvSpPr/>
          <p:nvPr/>
        </p:nvSpPr>
        <p:spPr>
          <a:xfrm>
            <a:off x="4900200" y="241183"/>
            <a:ext cx="3133344" cy="18044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redit card">
            <a:extLst>
              <a:ext uri="{FF2B5EF4-FFF2-40B4-BE49-F238E27FC236}">
                <a16:creationId xmlns:a16="http://schemas.microsoft.com/office/drawing/2014/main" id="{4C9F7A1B-12FA-4A4A-831B-6814EF0E49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900207" y="531734"/>
            <a:ext cx="1080824" cy="1080824"/>
          </a:xfrm>
          <a:prstGeom prst="rect">
            <a:avLst/>
          </a:prstGeom>
        </p:spPr>
      </p:pic>
      <p:sp>
        <p:nvSpPr>
          <p:cNvPr id="25" name="Cloud 24">
            <a:extLst>
              <a:ext uri="{FF2B5EF4-FFF2-40B4-BE49-F238E27FC236}">
                <a16:creationId xmlns:a16="http://schemas.microsoft.com/office/drawing/2014/main" id="{5074E018-B738-474F-A961-9947809ADB0A}"/>
              </a:ext>
            </a:extLst>
          </p:cNvPr>
          <p:cNvSpPr/>
          <p:nvPr/>
        </p:nvSpPr>
        <p:spPr>
          <a:xfrm>
            <a:off x="8224837" y="773711"/>
            <a:ext cx="3133344" cy="18044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Train">
            <a:extLst>
              <a:ext uri="{FF2B5EF4-FFF2-40B4-BE49-F238E27FC236}">
                <a16:creationId xmlns:a16="http://schemas.microsoft.com/office/drawing/2014/main" id="{CC4D5C7C-1502-1D4E-B189-30F45EF886D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96116" y="1264508"/>
            <a:ext cx="914400" cy="914400"/>
          </a:xfrm>
          <a:prstGeom prst="rect">
            <a:avLst/>
          </a:prstGeom>
        </p:spPr>
      </p:pic>
      <p:sp>
        <p:nvSpPr>
          <p:cNvPr id="27" name="Lightning Bolt 26">
            <a:extLst>
              <a:ext uri="{FF2B5EF4-FFF2-40B4-BE49-F238E27FC236}">
                <a16:creationId xmlns:a16="http://schemas.microsoft.com/office/drawing/2014/main" id="{5B77D81D-3274-6B4B-957D-80594BF614EF}"/>
              </a:ext>
            </a:extLst>
          </p:cNvPr>
          <p:cNvSpPr/>
          <p:nvPr/>
        </p:nvSpPr>
        <p:spPr>
          <a:xfrm>
            <a:off x="3646071" y="2623916"/>
            <a:ext cx="730857" cy="119455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ghtning Bolt 27">
            <a:extLst>
              <a:ext uri="{FF2B5EF4-FFF2-40B4-BE49-F238E27FC236}">
                <a16:creationId xmlns:a16="http://schemas.microsoft.com/office/drawing/2014/main" id="{BC1D320F-3EA8-7343-923D-2D8C55DBF979}"/>
              </a:ext>
            </a:extLst>
          </p:cNvPr>
          <p:cNvSpPr/>
          <p:nvPr/>
        </p:nvSpPr>
        <p:spPr>
          <a:xfrm rot="2346013">
            <a:off x="5871328" y="2353899"/>
            <a:ext cx="730857" cy="119455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ghtning Bolt 28">
            <a:extLst>
              <a:ext uri="{FF2B5EF4-FFF2-40B4-BE49-F238E27FC236}">
                <a16:creationId xmlns:a16="http://schemas.microsoft.com/office/drawing/2014/main" id="{692115F9-5A02-F74C-B43A-616C9F1A2066}"/>
              </a:ext>
            </a:extLst>
          </p:cNvPr>
          <p:cNvSpPr/>
          <p:nvPr/>
        </p:nvSpPr>
        <p:spPr>
          <a:xfrm rot="3479382">
            <a:off x="8339918" y="2575475"/>
            <a:ext cx="730857" cy="119455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B20D71-A97D-F24B-9A6B-B3BD44567B7E}"/>
              </a:ext>
            </a:extLst>
          </p:cNvPr>
          <p:cNvSpPr/>
          <p:nvPr/>
        </p:nvSpPr>
        <p:spPr>
          <a:xfrm>
            <a:off x="2036064" y="4559808"/>
            <a:ext cx="2243328" cy="2298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Public transport</a:t>
            </a:r>
          </a:p>
          <a:p>
            <a:pPr algn="ctr"/>
            <a:endParaRPr lang="en-US" dirty="0"/>
          </a:p>
          <a:p>
            <a:pPr algn="ctr"/>
            <a:r>
              <a:rPr lang="en-US" dirty="0"/>
              <a:t> Arranging the journey</a:t>
            </a:r>
          </a:p>
        </p:txBody>
      </p:sp>
      <p:sp>
        <p:nvSpPr>
          <p:cNvPr id="31" name="Rectangle 30">
            <a:extLst>
              <a:ext uri="{FF2B5EF4-FFF2-40B4-BE49-F238E27FC236}">
                <a16:creationId xmlns:a16="http://schemas.microsoft.com/office/drawing/2014/main" id="{FD0FEC37-74DF-0141-A9F2-9B26CB64B31E}"/>
              </a:ext>
            </a:extLst>
          </p:cNvPr>
          <p:cNvSpPr/>
          <p:nvPr/>
        </p:nvSpPr>
        <p:spPr>
          <a:xfrm>
            <a:off x="4279392" y="4559808"/>
            <a:ext cx="2243328" cy="2298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dirty="0"/>
              <a:t>Total Mobility</a:t>
            </a:r>
          </a:p>
          <a:p>
            <a:pPr algn="ctr"/>
            <a:r>
              <a:rPr lang="en-US" dirty="0"/>
              <a:t> cards</a:t>
            </a:r>
          </a:p>
          <a:p>
            <a:endParaRPr lang="en-US" dirty="0"/>
          </a:p>
          <a:p>
            <a:pPr algn="ctr"/>
            <a:r>
              <a:rPr lang="en-US" dirty="0"/>
              <a:t>   Other  transport related funding</a:t>
            </a:r>
          </a:p>
          <a:p>
            <a:pPr algn="ctr"/>
            <a:endParaRPr lang="en-US" dirty="0"/>
          </a:p>
          <a:p>
            <a:pPr algn="ctr"/>
            <a:endParaRPr lang="en-US" dirty="0"/>
          </a:p>
        </p:txBody>
      </p:sp>
    </p:spTree>
    <p:extLst>
      <p:ext uri="{BB962C8B-B14F-4D97-AF65-F5344CB8AC3E}">
        <p14:creationId xmlns:p14="http://schemas.microsoft.com/office/powerpoint/2010/main" val="292329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253D-9D65-49B1-ADE9-0AC57E3EF5C9}"/>
              </a:ext>
            </a:extLst>
          </p:cNvPr>
          <p:cNvSpPr>
            <a:spLocks noGrp="1"/>
          </p:cNvSpPr>
          <p:nvPr>
            <p:ph type="title"/>
          </p:nvPr>
        </p:nvSpPr>
        <p:spPr>
          <a:xfrm>
            <a:off x="384314" y="685800"/>
            <a:ext cx="10230678" cy="811696"/>
          </a:xfrm>
        </p:spPr>
        <p:txBody>
          <a:bodyPr>
            <a:normAutofit fontScale="90000"/>
          </a:bodyPr>
          <a:lstStyle/>
          <a:p>
            <a:r>
              <a:rPr lang="en-US" dirty="0"/>
              <a:t>History and evolution</a:t>
            </a:r>
            <a:br>
              <a:rPr lang="en-US" dirty="0"/>
            </a:br>
            <a:r>
              <a:rPr lang="en-US" dirty="0"/>
              <a:t>of Auckland based transition team</a:t>
            </a:r>
            <a:endParaRPr lang="en-NZ" dirty="0"/>
          </a:p>
        </p:txBody>
      </p:sp>
      <p:sp>
        <p:nvSpPr>
          <p:cNvPr id="4" name="Text Placeholder 3">
            <a:extLst>
              <a:ext uri="{FF2B5EF4-FFF2-40B4-BE49-F238E27FC236}">
                <a16:creationId xmlns:a16="http://schemas.microsoft.com/office/drawing/2014/main" id="{C61B0997-259D-45F5-AE58-F669546800B9}"/>
              </a:ext>
            </a:extLst>
          </p:cNvPr>
          <p:cNvSpPr>
            <a:spLocks noGrp="1"/>
          </p:cNvSpPr>
          <p:nvPr>
            <p:ph type="body" sz="half" idx="2"/>
          </p:nvPr>
        </p:nvSpPr>
        <p:spPr>
          <a:xfrm>
            <a:off x="265043" y="1696278"/>
            <a:ext cx="10477569" cy="3260035"/>
          </a:xfrm>
        </p:spPr>
        <p:txBody>
          <a:bodyPr>
            <a:normAutofit fontScale="92500"/>
          </a:bodyPr>
          <a:lstStyle/>
          <a:p>
            <a:r>
              <a:rPr lang="en-US" dirty="0">
                <a:solidFill>
                  <a:schemeClr val="tx1"/>
                </a:solidFill>
              </a:rPr>
              <a:t>The</a:t>
            </a:r>
            <a:r>
              <a:rPr lang="en-US" dirty="0">
                <a:solidFill>
                  <a:schemeClr val="accent1"/>
                </a:solidFill>
              </a:rPr>
              <a:t> </a:t>
            </a:r>
            <a:r>
              <a:rPr lang="en-US" dirty="0">
                <a:solidFill>
                  <a:schemeClr val="tx1"/>
                </a:solidFill>
              </a:rPr>
              <a:t>Auckland team was formed in 2008, following a one year trial through Elevator Group part of Altus Enterprises and funded by MSD. Programme outline and contract was offered by MSD to Auckland providers, including National agencies  CCS, IDEA Services, Foundation for the Deaf, Blind and Low Vision NZ.</a:t>
            </a:r>
          </a:p>
          <a:p>
            <a:r>
              <a:rPr lang="en-US" dirty="0">
                <a:solidFill>
                  <a:schemeClr val="tx1"/>
                </a:solidFill>
              </a:rPr>
              <a:t>Since this time this team has met regularly every 3 months, initially to support each other in a role that only had teams of one person per </a:t>
            </a:r>
            <a:r>
              <a:rPr lang="en-US" dirty="0" err="1">
                <a:solidFill>
                  <a:schemeClr val="tx1"/>
                </a:solidFill>
              </a:rPr>
              <a:t>organisation</a:t>
            </a:r>
            <a:r>
              <a:rPr lang="en-US" dirty="0">
                <a:solidFill>
                  <a:schemeClr val="tx1"/>
                </a:solidFill>
              </a:rPr>
              <a:t>, which can be a daunting, lonely role at times as well as having extremely busy sections in a 12 month  period. The most demanding time is when new students are coming on board for the following year and current students and their families are managing the leaving school issues and concern about who will fill this coordination role in their future lives.</a:t>
            </a:r>
          </a:p>
          <a:p>
            <a:r>
              <a:rPr lang="en-US" dirty="0">
                <a:solidFill>
                  <a:schemeClr val="tx1"/>
                </a:solidFill>
              </a:rPr>
              <a:t>These meetings continue today and as well as support, we share information and how to guides with similar but not the same profiles to find a solution or a pathway for a particular student, family or situation.  In 2013 MSD moved some provider groups into the Waikato region, so their numbers from that date are reflected in their returns. </a:t>
            </a:r>
          </a:p>
          <a:p>
            <a:endParaRPr lang="en-NZ" dirty="0"/>
          </a:p>
        </p:txBody>
      </p:sp>
      <p:graphicFrame>
        <p:nvGraphicFramePr>
          <p:cNvPr id="5" name="Content Placeholder 4">
            <a:extLst>
              <a:ext uri="{FF2B5EF4-FFF2-40B4-BE49-F238E27FC236}">
                <a16:creationId xmlns:a16="http://schemas.microsoft.com/office/drawing/2014/main" id="{C05A6A90-2B88-4386-B7C9-B25FD39CD82E}"/>
              </a:ext>
            </a:extLst>
          </p:cNvPr>
          <p:cNvGraphicFramePr>
            <a:graphicFrameLocks noGrp="1"/>
          </p:cNvGraphicFramePr>
          <p:nvPr>
            <p:ph idx="1"/>
            <p:extLst>
              <p:ext uri="{D42A27DB-BD31-4B8C-83A1-F6EECF244321}">
                <p14:modId xmlns:p14="http://schemas.microsoft.com/office/powerpoint/2010/main" val="4094744718"/>
              </p:ext>
            </p:extLst>
          </p:nvPr>
        </p:nvGraphicFramePr>
        <p:xfrm>
          <a:off x="-4240" y="4956313"/>
          <a:ext cx="13996416" cy="106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724A4EE-5D83-BF43-ABC1-A9ACD82DC5B7}"/>
              </a:ext>
            </a:extLst>
          </p:cNvPr>
          <p:cNvSpPr txBox="1"/>
          <p:nvPr/>
        </p:nvSpPr>
        <p:spPr>
          <a:xfrm>
            <a:off x="2641600" y="6141156"/>
            <a:ext cx="8101012" cy="307777"/>
          </a:xfrm>
          <a:prstGeom prst="rect">
            <a:avLst/>
          </a:prstGeom>
          <a:noFill/>
        </p:spPr>
        <p:txBody>
          <a:bodyPr wrap="square" rtlCol="0">
            <a:spAutoFit/>
          </a:bodyPr>
          <a:lstStyle/>
          <a:p>
            <a:r>
              <a:rPr lang="en-US" sz="1400" dirty="0"/>
              <a:t>Number of coordinators on the left, Number of students on the right </a:t>
            </a:r>
          </a:p>
        </p:txBody>
      </p:sp>
    </p:spTree>
    <p:extLst>
      <p:ext uri="{BB962C8B-B14F-4D97-AF65-F5344CB8AC3E}">
        <p14:creationId xmlns:p14="http://schemas.microsoft.com/office/powerpoint/2010/main" val="169005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8150EA6D-BC4D-4BBB-A001-4C02775DA951}"/>
              </a:ext>
            </a:extLst>
          </p:cNvPr>
          <p:cNvGraphicFramePr>
            <a:graphicFrameLocks/>
          </p:cNvGraphicFramePr>
          <p:nvPr>
            <p:extLst>
              <p:ext uri="{D42A27DB-BD31-4B8C-83A1-F6EECF244321}">
                <p14:modId xmlns:p14="http://schemas.microsoft.com/office/powerpoint/2010/main" val="4106040485"/>
              </p:ext>
            </p:extLst>
          </p:nvPr>
        </p:nvGraphicFramePr>
        <p:xfrm>
          <a:off x="110839" y="790620"/>
          <a:ext cx="11970321" cy="586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4AE8525-FF80-469C-847B-71E30405672E}"/>
              </a:ext>
            </a:extLst>
          </p:cNvPr>
          <p:cNvSpPr txBox="1"/>
          <p:nvPr/>
        </p:nvSpPr>
        <p:spPr>
          <a:xfrm>
            <a:off x="2252662" y="98487"/>
            <a:ext cx="8053388" cy="461665"/>
          </a:xfrm>
          <a:prstGeom prst="rect">
            <a:avLst/>
          </a:prstGeom>
          <a:noFill/>
        </p:spPr>
        <p:txBody>
          <a:bodyPr wrap="square">
            <a:spAutoFit/>
          </a:bodyPr>
          <a:lstStyle/>
          <a:p>
            <a:r>
              <a:rPr lang="en-US" sz="2400" b="1" dirty="0"/>
              <a:t>WHAT DOES A DAY IN TRANSITION LOOK LIKE?</a:t>
            </a:r>
            <a:endParaRPr lang="en-NZ" sz="2400" b="1" dirty="0"/>
          </a:p>
        </p:txBody>
      </p:sp>
    </p:spTree>
    <p:extLst>
      <p:ext uri="{BB962C8B-B14F-4D97-AF65-F5344CB8AC3E}">
        <p14:creationId xmlns:p14="http://schemas.microsoft.com/office/powerpoint/2010/main" val="123405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0A6A-5A86-43BE-852A-1DC8954B0F56}"/>
              </a:ext>
            </a:extLst>
          </p:cNvPr>
          <p:cNvSpPr>
            <a:spLocks noGrp="1"/>
          </p:cNvSpPr>
          <p:nvPr>
            <p:ph type="title"/>
          </p:nvPr>
        </p:nvSpPr>
        <p:spPr>
          <a:xfrm>
            <a:off x="1771650" y="685800"/>
            <a:ext cx="8970962" cy="476250"/>
          </a:xfrm>
        </p:spPr>
        <p:txBody>
          <a:bodyPr/>
          <a:lstStyle/>
          <a:p>
            <a:r>
              <a:rPr lang="en-US" sz="2400" b="1" dirty="0">
                <a:solidFill>
                  <a:schemeClr val="tx1"/>
                </a:solidFill>
                <a:latin typeface="+mn-lt"/>
              </a:rPr>
              <a:t>WHAT A TRANSITION COORDINATON ROLE NEEDS?</a:t>
            </a:r>
            <a:endParaRPr lang="en-NZ" dirty="0"/>
          </a:p>
        </p:txBody>
      </p:sp>
      <p:graphicFrame>
        <p:nvGraphicFramePr>
          <p:cNvPr id="6" name="Content Placeholder 5">
            <a:extLst>
              <a:ext uri="{FF2B5EF4-FFF2-40B4-BE49-F238E27FC236}">
                <a16:creationId xmlns:a16="http://schemas.microsoft.com/office/drawing/2014/main" id="{76A5FDA4-D64D-474B-9AFE-5984A577F851}"/>
              </a:ext>
            </a:extLst>
          </p:cNvPr>
          <p:cNvGraphicFramePr>
            <a:graphicFrameLocks noGrp="1"/>
          </p:cNvGraphicFramePr>
          <p:nvPr>
            <p:ph idx="1"/>
            <p:extLst>
              <p:ext uri="{D42A27DB-BD31-4B8C-83A1-F6EECF244321}">
                <p14:modId xmlns:p14="http://schemas.microsoft.com/office/powerpoint/2010/main" val="1193238512"/>
              </p:ext>
            </p:extLst>
          </p:nvPr>
        </p:nvGraphicFramePr>
        <p:xfrm>
          <a:off x="456406" y="1142999"/>
          <a:ext cx="11279188" cy="308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67AF29A-92EB-4485-ACE1-B3F82357548A}"/>
              </a:ext>
            </a:extLst>
          </p:cNvPr>
          <p:cNvGraphicFramePr/>
          <p:nvPr>
            <p:extLst>
              <p:ext uri="{D42A27DB-BD31-4B8C-83A1-F6EECF244321}">
                <p14:modId xmlns:p14="http://schemas.microsoft.com/office/powerpoint/2010/main" val="1345251447"/>
              </p:ext>
            </p:extLst>
          </p:nvPr>
        </p:nvGraphicFramePr>
        <p:xfrm>
          <a:off x="547686" y="3733801"/>
          <a:ext cx="10194926" cy="1981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4017900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2935</TotalTime>
  <Words>3542</Words>
  <Application>Microsoft Office PowerPoint</Application>
  <PresentationFormat>Widescreen</PresentationFormat>
  <Paragraphs>404</Paragraphs>
  <Slides>28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Times New Roman</vt:lpstr>
      <vt:lpstr>Wingdings 3</vt:lpstr>
      <vt:lpstr>Slice</vt:lpstr>
      <vt:lpstr>     The Art of Transition   from school an Auckland experience</vt:lpstr>
      <vt:lpstr>PowerPoint Presentation</vt:lpstr>
      <vt:lpstr>PowerPoint Presentation</vt:lpstr>
      <vt:lpstr>PowerPoint Presentation</vt:lpstr>
      <vt:lpstr>PowerPoint Presentation</vt:lpstr>
      <vt:lpstr>PowerPoint Presentation</vt:lpstr>
      <vt:lpstr>History and evolution of Auckland based transition team</vt:lpstr>
      <vt:lpstr>PowerPoint Presentation</vt:lpstr>
      <vt:lpstr>WHAT A TRANSITION COORDINATON ROLE NEEDS?</vt:lpstr>
      <vt:lpstr>University or polytech</vt:lpstr>
      <vt:lpstr>Choices in Transition support – a very individualized programme</vt:lpstr>
      <vt:lpstr>School to employment</vt:lpstr>
      <vt:lpstr>PowerPoint Presentation</vt:lpstr>
      <vt:lpstr>Supported community/mixed choice programme</vt:lpstr>
      <vt:lpstr>PowerPoint Presentation</vt:lpstr>
      <vt:lpstr>OutREACH</vt:lpstr>
      <vt:lpstr>PowerPoint Presentation</vt:lpstr>
      <vt:lpstr>Mixed community choices/Part time work</vt:lpstr>
      <vt:lpstr>PowerPoint Presentation</vt:lpstr>
      <vt:lpstr>Moving to a university education</vt:lpstr>
      <vt:lpstr>PowerPoint Presentation</vt:lpstr>
      <vt:lpstr>PowerPoint Presentation</vt:lpstr>
      <vt:lpstr>3 years of Collaboration Initiative </vt:lpstr>
      <vt:lpstr>The Auckland Collaboration Project </vt:lpstr>
      <vt:lpstr> </vt:lpstr>
      <vt:lpstr>PowerPoint Presentation</vt:lpstr>
      <vt:lpstr> </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Transition   from school an Auckland experience</dc:title>
  <dc:creator>Chase Street</dc:creator>
  <cp:lastModifiedBy>Admin Nzdsn</cp:lastModifiedBy>
  <cp:revision>38</cp:revision>
  <dcterms:created xsi:type="dcterms:W3CDTF">2020-03-15T03:49:48Z</dcterms:created>
  <dcterms:modified xsi:type="dcterms:W3CDTF">2020-09-27T20:49:55Z</dcterms:modified>
</cp:coreProperties>
</file>