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6.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7.xml" ContentType="application/vnd.openxmlformats-officedocument.theme+xml"/>
  <Override PartName="/ppt/slideLayouts/slideLayout61.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 id="2147483663" r:id="rId2"/>
    <p:sldMasterId id="2147483723" r:id="rId3"/>
    <p:sldMasterId id="2147483690" r:id="rId4"/>
    <p:sldMasterId id="2147483702" r:id="rId5"/>
    <p:sldMasterId id="2147483648" r:id="rId6"/>
    <p:sldMasterId id="2147483672" r:id="rId7"/>
    <p:sldMasterId id="2147483697" r:id="rId8"/>
  </p:sldMasterIdLst>
  <p:notesMasterIdLst>
    <p:notesMasterId r:id="rId29"/>
  </p:notesMasterIdLst>
  <p:sldIdLst>
    <p:sldId id="290" r:id="rId9"/>
    <p:sldId id="291" r:id="rId10"/>
    <p:sldId id="297" r:id="rId11"/>
    <p:sldId id="292" r:id="rId12"/>
    <p:sldId id="270" r:id="rId13"/>
    <p:sldId id="273" r:id="rId14"/>
    <p:sldId id="277" r:id="rId15"/>
    <p:sldId id="278" r:id="rId16"/>
    <p:sldId id="279" r:id="rId17"/>
    <p:sldId id="295" r:id="rId18"/>
    <p:sldId id="281" r:id="rId19"/>
    <p:sldId id="282" r:id="rId20"/>
    <p:sldId id="285" r:id="rId21"/>
    <p:sldId id="286" r:id="rId22"/>
    <p:sldId id="293" r:id="rId23"/>
    <p:sldId id="298" r:id="rId24"/>
    <p:sldId id="299" r:id="rId25"/>
    <p:sldId id="300" r:id="rId26"/>
    <p:sldId id="294" r:id="rId27"/>
    <p:sldId id="289" r:id="rId28"/>
  </p:sldIdLst>
  <p:sldSz cx="12192000" cy="6858000"/>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ouise" initials="L" lastIdx="1" clrIdx="0">
    <p:extLst>
      <p:ext uri="{19B8F6BF-5375-455C-9EA6-DF929625EA0E}">
        <p15:presenceInfo xmlns:p15="http://schemas.microsoft.com/office/powerpoint/2012/main" userId="Louis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798B"/>
    <a:srgbClr val="843C0C"/>
    <a:srgbClr val="C00000"/>
    <a:srgbClr val="5FBBCA"/>
    <a:srgbClr val="65BACD"/>
    <a:srgbClr val="3795AB"/>
    <a:srgbClr val="E2895E"/>
    <a:srgbClr val="8DBE75"/>
    <a:srgbClr val="66B9CC"/>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39" autoAdjust="0"/>
    <p:restoredTop sz="93842" autoAdjust="0"/>
  </p:normalViewPr>
  <p:slideViewPr>
    <p:cSldViewPr snapToGrid="0">
      <p:cViewPr varScale="1">
        <p:scale>
          <a:sx n="68" d="100"/>
          <a:sy n="68" d="100"/>
        </p:scale>
        <p:origin x="330"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slideMaster" Target="slideMasters/slideMaster3.xml"/><Relationship Id="rId21" Type="http://schemas.openxmlformats.org/officeDocument/2006/relationships/slide" Target="slides/slide13.xml"/><Relationship Id="rId34"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commentAuthors" Target="commentAuthors.xml"/><Relationship Id="rId8" Type="http://schemas.openxmlformats.org/officeDocument/2006/relationships/slideMaster" Target="slideMasters/slideMaster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55838" y="0"/>
            <a:ext cx="2949787" cy="498693"/>
          </a:xfrm>
          <a:prstGeom prst="rect">
            <a:avLst/>
          </a:prstGeom>
        </p:spPr>
        <p:txBody>
          <a:bodyPr vert="horz" lIns="91440" tIns="45720" rIns="91440" bIns="45720" rtlCol="0"/>
          <a:lstStyle>
            <a:lvl1pPr algn="r">
              <a:defRPr sz="1200"/>
            </a:lvl1pPr>
          </a:lstStyle>
          <a:p>
            <a:fld id="{76A247DB-5A59-40A0-8FF2-B4E589C82F8D}" type="datetimeFigureOut">
              <a:rPr lang="en-NZ" smtClean="0"/>
              <a:t>2/10/2020</a:t>
            </a:fld>
            <a:endParaRPr lang="en-NZ"/>
          </a:p>
        </p:txBody>
      </p:sp>
      <p:sp>
        <p:nvSpPr>
          <p:cNvPr id="4" name="Slide Image Placeholder 3"/>
          <p:cNvSpPr>
            <a:spLocks noGrp="1" noRot="1" noChangeAspect="1"/>
          </p:cNvSpPr>
          <p:nvPr>
            <p:ph type="sldImg" idx="2"/>
          </p:nvPr>
        </p:nvSpPr>
        <p:spPr>
          <a:xfrm>
            <a:off x="422275" y="1243013"/>
            <a:ext cx="5962650" cy="3354387"/>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80AC64E3-5946-4416-B92D-672F6986E036}" type="slidenum">
              <a:rPr lang="en-NZ" smtClean="0"/>
              <a:t>‹#›</a:t>
            </a:fld>
            <a:endParaRPr lang="en-NZ"/>
          </a:p>
        </p:txBody>
      </p:sp>
    </p:spTree>
    <p:extLst>
      <p:ext uri="{BB962C8B-B14F-4D97-AF65-F5344CB8AC3E}">
        <p14:creationId xmlns:p14="http://schemas.microsoft.com/office/powerpoint/2010/main" val="2282124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7"/>
        <p:cNvGrpSpPr/>
        <p:nvPr/>
      </p:nvGrpSpPr>
      <p:grpSpPr>
        <a:xfrm>
          <a:off x="0" y="0"/>
          <a:ext cx="0" cy="0"/>
          <a:chOff x="0" y="0"/>
          <a:chExt cx="0" cy="0"/>
        </a:xfrm>
      </p:grpSpPr>
      <p:sp>
        <p:nvSpPr>
          <p:cNvPr id="548" name="Google Shape;548;p6:notes"/>
          <p:cNvSpPr txBox="1">
            <a:spLocks noGrp="1"/>
          </p:cNvSpPr>
          <p:nvPr>
            <p:ph type="body" idx="1"/>
          </p:nvPr>
        </p:nvSpPr>
        <p:spPr>
          <a:xfrm>
            <a:off x="680720" y="4721186"/>
            <a:ext cx="5445760" cy="447270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49" name="Google Shape;549;p6: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2920350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7"/>
        <p:cNvGrpSpPr/>
        <p:nvPr/>
      </p:nvGrpSpPr>
      <p:grpSpPr>
        <a:xfrm>
          <a:off x="0" y="0"/>
          <a:ext cx="0" cy="0"/>
          <a:chOff x="0" y="0"/>
          <a:chExt cx="0" cy="0"/>
        </a:xfrm>
      </p:grpSpPr>
      <p:sp>
        <p:nvSpPr>
          <p:cNvPr id="548" name="Google Shape;548;p6:notes"/>
          <p:cNvSpPr txBox="1">
            <a:spLocks noGrp="1"/>
          </p:cNvSpPr>
          <p:nvPr>
            <p:ph type="body" idx="1"/>
          </p:nvPr>
        </p:nvSpPr>
        <p:spPr>
          <a:xfrm>
            <a:off x="680720" y="4721186"/>
            <a:ext cx="5445760" cy="447270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49" name="Google Shape;549;p6: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C2AFC873-A97E-4262-B628-B1321B7C12B9}" type="slidenum">
              <a:rPr lang="en-NZ" smtClean="0"/>
              <a:t>5</a:t>
            </a:fld>
            <a:endParaRPr lang="en-NZ"/>
          </a:p>
        </p:txBody>
      </p:sp>
    </p:spTree>
    <p:extLst>
      <p:ext uri="{BB962C8B-B14F-4D97-AF65-F5344CB8AC3E}">
        <p14:creationId xmlns:p14="http://schemas.microsoft.com/office/powerpoint/2010/main" val="14176301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5"/>
        <p:cNvGrpSpPr/>
        <p:nvPr/>
      </p:nvGrpSpPr>
      <p:grpSpPr>
        <a:xfrm>
          <a:off x="0" y="0"/>
          <a:ext cx="0" cy="0"/>
          <a:chOff x="0" y="0"/>
          <a:chExt cx="0" cy="0"/>
        </a:xfrm>
      </p:grpSpPr>
      <p:sp>
        <p:nvSpPr>
          <p:cNvPr id="436" name="Google Shape;436;p1:notes"/>
          <p:cNvSpPr txBox="1">
            <a:spLocks noGrp="1"/>
          </p:cNvSpPr>
          <p:nvPr>
            <p:ph type="body" idx="1"/>
          </p:nvPr>
        </p:nvSpPr>
        <p:spPr>
          <a:xfrm>
            <a:off x="680720" y="4721186"/>
            <a:ext cx="5445760" cy="447270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437" name="Google Shape;437;p1: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1"/>
        <p:cNvGrpSpPr/>
        <p:nvPr/>
      </p:nvGrpSpPr>
      <p:grpSpPr>
        <a:xfrm>
          <a:off x="0" y="0"/>
          <a:ext cx="0" cy="0"/>
          <a:chOff x="0" y="0"/>
          <a:chExt cx="0" cy="0"/>
        </a:xfrm>
      </p:grpSpPr>
      <p:sp>
        <p:nvSpPr>
          <p:cNvPr id="442" name="Google Shape;442;g8e5657de97_0_38:notes"/>
          <p:cNvSpPr>
            <a:spLocks noGrp="1" noRot="1" noChangeAspect="1"/>
          </p:cNvSpPr>
          <p:nvPr>
            <p:ph type="sldImg" idx="2"/>
          </p:nvPr>
        </p:nvSpPr>
        <p:spPr>
          <a:xfrm>
            <a:off x="423863" y="1243013"/>
            <a:ext cx="5961062" cy="33543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43" name="Google Shape;443;g8e5657de97_0_38:notes"/>
          <p:cNvSpPr txBox="1">
            <a:spLocks noGrp="1"/>
          </p:cNvSpPr>
          <p:nvPr>
            <p:ph type="body" idx="1"/>
          </p:nvPr>
        </p:nvSpPr>
        <p:spPr>
          <a:xfrm>
            <a:off x="680722" y="4783312"/>
            <a:ext cx="5445760" cy="3913777"/>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dirty="0"/>
              <a:t>Project SEARCH is a collaborative and relationship building model. Our first year was the beginning and continues in 2020. Together we are working on increasing learning opportunities and skill development for interns. We have learnt that our interns will meet new challenges when they are presented with them. We have seen that the Project SEARCH  model adapts well to a NZ context and could be applied to a variety of host business sites. </a:t>
            </a:r>
            <a:endParaRPr dirty="0"/>
          </a:p>
        </p:txBody>
      </p:sp>
      <p:sp>
        <p:nvSpPr>
          <p:cNvPr id="444" name="Google Shape;444;g8e5657de97_0_38:notes"/>
          <p:cNvSpPr txBox="1">
            <a:spLocks noGrp="1"/>
          </p:cNvSpPr>
          <p:nvPr>
            <p:ph type="sldNum" idx="12"/>
          </p:nvPr>
        </p:nvSpPr>
        <p:spPr>
          <a:xfrm>
            <a:off x="3855846" y="9440659"/>
            <a:ext cx="2949787" cy="49859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solidFill>
                  <a:srgbClr val="000000"/>
                </a:solidFill>
              </a:rPr>
              <a:t>8</a:t>
            </a:fld>
            <a:endParaRPr>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7"/>
        <p:cNvGrpSpPr/>
        <p:nvPr/>
      </p:nvGrpSpPr>
      <p:grpSpPr>
        <a:xfrm>
          <a:off x="0" y="0"/>
          <a:ext cx="0" cy="0"/>
          <a:chOff x="0" y="0"/>
          <a:chExt cx="0" cy="0"/>
        </a:xfrm>
      </p:grpSpPr>
      <p:sp>
        <p:nvSpPr>
          <p:cNvPr id="468" name="Google Shape;468;p4:notes"/>
          <p:cNvSpPr txBox="1">
            <a:spLocks noGrp="1"/>
          </p:cNvSpPr>
          <p:nvPr>
            <p:ph type="body" idx="1"/>
          </p:nvPr>
        </p:nvSpPr>
        <p:spPr>
          <a:xfrm>
            <a:off x="680720" y="4721186"/>
            <a:ext cx="5445760" cy="447270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469" name="Google Shape;469;p4: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7"/>
        <p:cNvGrpSpPr/>
        <p:nvPr/>
      </p:nvGrpSpPr>
      <p:grpSpPr>
        <a:xfrm>
          <a:off x="0" y="0"/>
          <a:ext cx="0" cy="0"/>
          <a:chOff x="0" y="0"/>
          <a:chExt cx="0" cy="0"/>
        </a:xfrm>
      </p:grpSpPr>
      <p:sp>
        <p:nvSpPr>
          <p:cNvPr id="508" name="Google Shape;508;p7:notes"/>
          <p:cNvSpPr txBox="1">
            <a:spLocks noGrp="1"/>
          </p:cNvSpPr>
          <p:nvPr>
            <p:ph type="body" idx="1"/>
          </p:nvPr>
        </p:nvSpPr>
        <p:spPr>
          <a:xfrm>
            <a:off x="680720" y="4721186"/>
            <a:ext cx="5445760" cy="447270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509" name="Google Shape;509;p7: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3"/>
        <p:cNvGrpSpPr/>
        <p:nvPr/>
      </p:nvGrpSpPr>
      <p:grpSpPr>
        <a:xfrm>
          <a:off x="0" y="0"/>
          <a:ext cx="0" cy="0"/>
          <a:chOff x="0" y="0"/>
          <a:chExt cx="0" cy="0"/>
        </a:xfrm>
      </p:grpSpPr>
      <p:sp>
        <p:nvSpPr>
          <p:cNvPr id="514" name="Google Shape;514;p8:notes"/>
          <p:cNvSpPr txBox="1">
            <a:spLocks noGrp="1"/>
          </p:cNvSpPr>
          <p:nvPr>
            <p:ph type="body" idx="1"/>
          </p:nvPr>
        </p:nvSpPr>
        <p:spPr>
          <a:xfrm>
            <a:off x="680720" y="4721186"/>
            <a:ext cx="5445760" cy="447270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515" name="Google Shape;515;p8: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1"/>
        <p:cNvGrpSpPr/>
        <p:nvPr/>
      </p:nvGrpSpPr>
      <p:grpSpPr>
        <a:xfrm>
          <a:off x="0" y="0"/>
          <a:ext cx="0" cy="0"/>
          <a:chOff x="0" y="0"/>
          <a:chExt cx="0" cy="0"/>
        </a:xfrm>
      </p:grpSpPr>
      <p:sp>
        <p:nvSpPr>
          <p:cNvPr id="542" name="Google Shape;542;p10:notes"/>
          <p:cNvSpPr txBox="1">
            <a:spLocks noGrp="1"/>
          </p:cNvSpPr>
          <p:nvPr>
            <p:ph type="body" idx="1"/>
          </p:nvPr>
        </p:nvSpPr>
        <p:spPr>
          <a:xfrm>
            <a:off x="680720" y="4721186"/>
            <a:ext cx="5445760" cy="447270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NZ" dirty="0"/>
              <a:t>Intern group will chose which ones will be read out.</a:t>
            </a:r>
            <a:endParaRPr dirty="0"/>
          </a:p>
        </p:txBody>
      </p:sp>
      <p:sp>
        <p:nvSpPr>
          <p:cNvPr id="543" name="Google Shape;543;p10: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1"/>
        <p:cNvGrpSpPr/>
        <p:nvPr/>
      </p:nvGrpSpPr>
      <p:grpSpPr>
        <a:xfrm>
          <a:off x="0" y="0"/>
          <a:ext cx="0" cy="0"/>
          <a:chOff x="0" y="0"/>
          <a:chExt cx="0" cy="0"/>
        </a:xfrm>
      </p:grpSpPr>
      <p:sp>
        <p:nvSpPr>
          <p:cNvPr id="542" name="Google Shape;542;p10:notes"/>
          <p:cNvSpPr txBox="1">
            <a:spLocks noGrp="1"/>
          </p:cNvSpPr>
          <p:nvPr>
            <p:ph type="body" idx="1"/>
          </p:nvPr>
        </p:nvSpPr>
        <p:spPr>
          <a:xfrm>
            <a:off x="680720" y="4721186"/>
            <a:ext cx="5445760" cy="4472702"/>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543" name="Google Shape;543;p10:notes"/>
          <p:cNvSpPr>
            <a:spLocks noGrp="1" noRot="1" noChangeAspect="1"/>
          </p:cNvSpPr>
          <p:nvPr>
            <p:ph type="sldImg" idx="2"/>
          </p:nvPr>
        </p:nvSpPr>
        <p:spPr>
          <a:xfrm>
            <a:off x="92075" y="746125"/>
            <a:ext cx="6623050" cy="3725863"/>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429884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b="1"/>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91767349-1D43-46C2-BA50-CB8721F131DC}" type="datetimeFigureOut">
              <a:rPr lang="en-US" smtClean="0"/>
              <a:t>10/2/2020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2B976-E240-428B-A42C-321CE17A2EF6}" type="slidenum">
              <a:rPr lang="en-US" smtClean="0"/>
              <a:t>‹#›</a:t>
            </a:fld>
            <a:endParaRPr lang="en-US"/>
          </a:p>
        </p:txBody>
      </p:sp>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l="1" r="-403"/>
          <a:stretch/>
        </p:blipFill>
        <p:spPr>
          <a:xfrm>
            <a:off x="442291" y="4222779"/>
            <a:ext cx="4384542" cy="2316133"/>
          </a:xfrm>
          <a:prstGeom prst="rect">
            <a:avLst/>
          </a:prstGeom>
          <a:solidFill>
            <a:schemeClr val="bg1">
              <a:alpha val="0"/>
            </a:schemeClr>
          </a:solidFill>
        </p:spPr>
      </p:pic>
    </p:spTree>
    <p:extLst>
      <p:ext uri="{BB962C8B-B14F-4D97-AF65-F5344CB8AC3E}">
        <p14:creationId xmlns:p14="http://schemas.microsoft.com/office/powerpoint/2010/main" val="28439334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hasCustomPrompt="1"/>
          </p:nvPr>
        </p:nvSpPr>
        <p:spPr/>
        <p:txBody>
          <a:bodyPr vert="eaVert"/>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91767349-1D43-46C2-BA50-CB8721F131DC}" type="datetimeFigureOut">
              <a:rPr lang="en-US" smtClean="0"/>
              <a:t>10/2/2020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42652231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hasCustomPrompt="1"/>
          </p:nvPr>
        </p:nvSpPr>
        <p:spPr>
          <a:xfrm>
            <a:off x="838200" y="365125"/>
            <a:ext cx="7734300" cy="5811838"/>
          </a:xfrm>
        </p:spPr>
        <p:txBody>
          <a:bodyPr vert="eaVert"/>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91767349-1D43-46C2-BA50-CB8721F131DC}" type="datetimeFigureOut">
              <a:rPr lang="en-US" smtClean="0"/>
              <a:t>10/2/2020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398507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b="1"/>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91767349-1D43-46C2-BA50-CB8721F131DC}" type="datetimeFigureOut">
              <a:rPr lang="en-US" smtClean="0"/>
              <a:t>10/2/2020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2B976-E240-428B-A42C-321CE17A2EF6}" type="slidenum">
              <a:rPr lang="en-US" smtClean="0"/>
              <a:t>‹#›</a:t>
            </a:fld>
            <a:endParaRPr lang="en-US"/>
          </a:p>
        </p:txBody>
      </p: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l="1" r="-403"/>
          <a:stretch/>
        </p:blipFill>
        <p:spPr>
          <a:xfrm>
            <a:off x="442291" y="4222779"/>
            <a:ext cx="4384542" cy="2316133"/>
          </a:xfrm>
          <a:prstGeom prst="rect">
            <a:avLst/>
          </a:prstGeom>
          <a:solidFill>
            <a:schemeClr val="bg1">
              <a:alpha val="0"/>
            </a:schemeClr>
          </a:solidFill>
        </p:spPr>
      </p:pic>
    </p:spTree>
    <p:extLst>
      <p:ext uri="{BB962C8B-B14F-4D97-AF65-F5344CB8AC3E}">
        <p14:creationId xmlns:p14="http://schemas.microsoft.com/office/powerpoint/2010/main" val="12246472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hasCustomPrompt="1"/>
          </p:nvPr>
        </p:nvSpPr>
        <p:spPr>
          <a:xfrm>
            <a:off x="838200" y="1825625"/>
            <a:ext cx="10515600" cy="4351338"/>
          </a:xfrm>
          <a:prstGeom prst="rect">
            <a:avLst/>
          </a:prstGeom>
        </p:spPr>
        <p:txBody>
          <a:bodyPr/>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91767349-1D43-46C2-BA50-CB8721F131DC}" type="datetimeFigureOut">
              <a:rPr lang="en-US" smtClean="0"/>
              <a:t>10/2/2020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25674299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1850" y="4589463"/>
            <a:ext cx="10515600" cy="1500187"/>
          </a:xfrm>
          <a:prstGeom prst="rect">
            <a:avLst/>
          </a:prstGeo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91767349-1D43-46C2-BA50-CB8721F131DC}" type="datetimeFigureOut">
              <a:rPr lang="en-US" smtClean="0"/>
              <a:t>10/2/2020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2B976-E240-428B-A42C-321CE17A2EF6}" type="slidenum">
              <a:rPr lang="en-US" smtClean="0"/>
              <a:t>‹#›</a:t>
            </a:fld>
            <a:endParaRPr lang="en-US"/>
          </a:p>
        </p:txBody>
      </p:sp>
      <p:sp>
        <p:nvSpPr>
          <p:cNvPr id="10" name="Title 1"/>
          <p:cNvSpPr>
            <a:spLocks noGrp="1"/>
          </p:cNvSpPr>
          <p:nvPr>
            <p:ph type="title"/>
          </p:nvPr>
        </p:nvSpPr>
        <p:spPr>
          <a:xfrm>
            <a:off x="831850" y="1709738"/>
            <a:ext cx="10515600" cy="2613025"/>
          </a:xfrm>
        </p:spPr>
        <p:txBody>
          <a:bodyPr anchor="b"/>
          <a:lstStyle>
            <a:lvl1pPr algn="ctr">
              <a:defRPr sz="6000"/>
            </a:lvl1pPr>
          </a:lstStyle>
          <a:p>
            <a:r>
              <a:rPr lang="en-US" dirty="0"/>
              <a:t>Click to edit Master title style</a:t>
            </a:r>
          </a:p>
        </p:txBody>
      </p:sp>
    </p:spTree>
    <p:extLst>
      <p:ext uri="{BB962C8B-B14F-4D97-AF65-F5344CB8AC3E}">
        <p14:creationId xmlns:p14="http://schemas.microsoft.com/office/powerpoint/2010/main" val="20198019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hasCustomPrompt="1"/>
          </p:nvPr>
        </p:nvSpPr>
        <p:spPr>
          <a:xfrm>
            <a:off x="838200" y="1825625"/>
            <a:ext cx="5181600" cy="4351338"/>
          </a:xfrm>
          <a:prstGeom prst="rect">
            <a:avLst/>
          </a:prstGeom>
        </p:spPr>
        <p:txBody>
          <a:bodyPr/>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6172200" y="1825625"/>
            <a:ext cx="5181600" cy="4351338"/>
          </a:xfrm>
          <a:prstGeom prst="rect">
            <a:avLst/>
          </a:prstGeom>
        </p:spPr>
        <p:txBody>
          <a:bodyPr/>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91767349-1D43-46C2-BA50-CB8721F131DC}" type="datetimeFigureOut">
              <a:rPr lang="en-US" smtClean="0"/>
              <a:t>10/2/2020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14810085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hasCustomPrompt="1"/>
          </p:nvPr>
        </p:nvSpPr>
        <p:spPr>
          <a:xfrm>
            <a:off x="839788" y="2505075"/>
            <a:ext cx="5157787" cy="3684588"/>
          </a:xfrm>
          <a:prstGeom prst="rect">
            <a:avLst/>
          </a:prstGeom>
        </p:spPr>
        <p:txBody>
          <a:bodyPr/>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hasCustomPrompt="1"/>
          </p:nvPr>
        </p:nvSpPr>
        <p:spPr>
          <a:xfrm>
            <a:off x="6172200" y="2505075"/>
            <a:ext cx="5183188" cy="3684588"/>
          </a:xfrm>
          <a:prstGeom prst="rect">
            <a:avLst/>
          </a:prstGeom>
        </p:spPr>
        <p:txBody>
          <a:bodyPr/>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91767349-1D43-46C2-BA50-CB8721F131DC}" type="datetimeFigureOut">
              <a:rPr lang="en-US" smtClean="0"/>
              <a:t>10/2/2020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37512077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1767349-1D43-46C2-BA50-CB8721F131DC}" type="datetimeFigureOut">
              <a:rPr lang="en-US" smtClean="0"/>
              <a:t>10/2/2020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27091740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767349-1D43-46C2-BA50-CB8721F131DC}" type="datetimeFigureOut">
              <a:rPr lang="en-US" smtClean="0"/>
              <a:t>10/2/2020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25046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hasCustomPrompt="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767349-1D43-46C2-BA50-CB8721F131DC}" type="datetimeFigureOut">
              <a:rPr lang="en-US" smtClean="0"/>
              <a:t>10/2/2020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30188175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hasCustomPrompt="1"/>
          </p:nvPr>
        </p:nvSpPr>
        <p:spPr/>
        <p:txBody>
          <a:bodyPr/>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91767349-1D43-46C2-BA50-CB8721F131DC}" type="datetimeFigureOut">
              <a:rPr lang="en-US" smtClean="0"/>
              <a:t>10/2/2020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2B976-E240-428B-A42C-321CE17A2EF6}" type="slidenum">
              <a:rPr lang="en-US" smtClean="0"/>
              <a:t>‹#›</a:t>
            </a:fld>
            <a:endParaRPr lang="en-US"/>
          </a:p>
        </p:txBody>
      </p: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r="68712"/>
          <a:stretch/>
        </p:blipFill>
        <p:spPr>
          <a:xfrm>
            <a:off x="442291" y="4222779"/>
            <a:ext cx="1366354" cy="2316133"/>
          </a:xfrm>
          <a:prstGeom prst="rect">
            <a:avLst/>
          </a:prstGeom>
          <a:solidFill>
            <a:schemeClr val="bg1">
              <a:alpha val="0"/>
            </a:schemeClr>
          </a:solidFill>
        </p:spPr>
      </p:pic>
      <p:sp>
        <p:nvSpPr>
          <p:cNvPr id="7" name="Rectangle 6"/>
          <p:cNvSpPr/>
          <p:nvPr userDrawn="1"/>
        </p:nvSpPr>
        <p:spPr>
          <a:xfrm>
            <a:off x="442291" y="4244292"/>
            <a:ext cx="1371600" cy="2294620"/>
          </a:xfrm>
          <a:prstGeom prst="rect">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12522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767349-1D43-46C2-BA50-CB8721F131DC}" type="datetimeFigureOut">
              <a:rPr lang="en-US" smtClean="0"/>
              <a:t>10/2/2020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34615653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hasCustomPrompt="1"/>
          </p:nvPr>
        </p:nvSpPr>
        <p:spPr>
          <a:xfrm>
            <a:off x="838200" y="1825625"/>
            <a:ext cx="10515600" cy="4351338"/>
          </a:xfrm>
          <a:prstGeom prst="rect">
            <a:avLst/>
          </a:prstGeom>
        </p:spPr>
        <p:txBody>
          <a:bodyPr vert="eaVert"/>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91767349-1D43-46C2-BA50-CB8721F131DC}" type="datetimeFigureOut">
              <a:rPr lang="en-US" smtClean="0"/>
              <a:t>10/2/2020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24314734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hasCustomPrompt="1"/>
          </p:nvPr>
        </p:nvSpPr>
        <p:spPr>
          <a:xfrm>
            <a:off x="838200" y="365125"/>
            <a:ext cx="7734300" cy="5811838"/>
          </a:xfrm>
          <a:prstGeom prst="rect">
            <a:avLst/>
          </a:prstGeom>
        </p:spPr>
        <p:txBody>
          <a:bodyPr vert="eaVert"/>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91767349-1D43-46C2-BA50-CB8721F131DC}" type="datetimeFigureOut">
              <a:rPr lang="en-US" smtClean="0"/>
              <a:t>10/2/2020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19767778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b="1"/>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91767349-1D43-46C2-BA50-CB8721F131DC}" type="datetimeFigureOut">
              <a:rPr lang="en-US" smtClean="0"/>
              <a:t>10/2/2020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2B976-E240-428B-A42C-321CE17A2EF6}" type="slidenum">
              <a:rPr lang="en-US" smtClean="0"/>
              <a:t>‹#›</a:t>
            </a:fld>
            <a:endParaRPr lang="en-US"/>
          </a:p>
        </p:txBody>
      </p: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l="1" r="-403"/>
          <a:stretch/>
        </p:blipFill>
        <p:spPr>
          <a:xfrm>
            <a:off x="442291" y="4222779"/>
            <a:ext cx="4384542" cy="2316133"/>
          </a:xfrm>
          <a:prstGeom prst="rect">
            <a:avLst/>
          </a:prstGeom>
          <a:solidFill>
            <a:schemeClr val="bg1">
              <a:alpha val="0"/>
            </a:schemeClr>
          </a:solidFill>
        </p:spPr>
      </p:pic>
    </p:spTree>
    <p:extLst>
      <p:ext uri="{BB962C8B-B14F-4D97-AF65-F5344CB8AC3E}">
        <p14:creationId xmlns:p14="http://schemas.microsoft.com/office/powerpoint/2010/main" val="21847291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hasCustomPrompt="1"/>
          </p:nvPr>
        </p:nvSpPr>
        <p:spPr/>
        <p:txBody>
          <a:bodyPr/>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91767349-1D43-46C2-BA50-CB8721F131DC}" type="datetimeFigureOut">
              <a:rPr lang="en-US" smtClean="0"/>
              <a:t>10/2/2020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3107227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1850" y="4589463"/>
            <a:ext cx="10515600"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91767349-1D43-46C2-BA50-CB8721F131DC}" type="datetimeFigureOut">
              <a:rPr lang="en-US" smtClean="0"/>
              <a:t>10/2/2020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2B976-E240-428B-A42C-321CE17A2EF6}" type="slidenum">
              <a:rPr lang="en-US" smtClean="0"/>
              <a:t>‹#›</a:t>
            </a:fld>
            <a:endParaRPr lang="en-US"/>
          </a:p>
        </p:txBody>
      </p:sp>
      <p:sp>
        <p:nvSpPr>
          <p:cNvPr id="9" name="Title 1"/>
          <p:cNvSpPr>
            <a:spLocks noGrp="1"/>
          </p:cNvSpPr>
          <p:nvPr>
            <p:ph type="title"/>
          </p:nvPr>
        </p:nvSpPr>
        <p:spPr>
          <a:xfrm>
            <a:off x="831850" y="1709738"/>
            <a:ext cx="10515600" cy="2613025"/>
          </a:xfrm>
        </p:spPr>
        <p:txBody>
          <a:bodyPr anchor="b"/>
          <a:lstStyle>
            <a:lvl1pPr algn="ctr">
              <a:defRPr sz="6000"/>
            </a:lvl1pPr>
          </a:lstStyle>
          <a:p>
            <a:r>
              <a:rPr lang="en-US" dirty="0"/>
              <a:t>Click to edit Master title style</a:t>
            </a:r>
          </a:p>
        </p:txBody>
      </p:sp>
    </p:spTree>
    <p:extLst>
      <p:ext uri="{BB962C8B-B14F-4D97-AF65-F5344CB8AC3E}">
        <p14:creationId xmlns:p14="http://schemas.microsoft.com/office/powerpoint/2010/main" val="32498256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hasCustomPrompt="1"/>
          </p:nvPr>
        </p:nvSpPr>
        <p:spPr>
          <a:xfrm>
            <a:off x="838200" y="1825625"/>
            <a:ext cx="5181600" cy="4351338"/>
          </a:xfrm>
        </p:spPr>
        <p:txBody>
          <a:bodyPr/>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6172200" y="1825625"/>
            <a:ext cx="5181600" cy="4351338"/>
          </a:xfrm>
        </p:spPr>
        <p:txBody>
          <a:bodyPr/>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91767349-1D43-46C2-BA50-CB8721F131DC}" type="datetimeFigureOut">
              <a:rPr lang="en-US" smtClean="0"/>
              <a:t>10/2/2020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417937805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hasCustomPrompt="1"/>
          </p:nvPr>
        </p:nvSpPr>
        <p:spPr>
          <a:xfrm>
            <a:off x="839788" y="2505075"/>
            <a:ext cx="5157787" cy="3684588"/>
          </a:xfrm>
        </p:spPr>
        <p:txBody>
          <a:bodyPr/>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hasCustomPrompt="1"/>
          </p:nvPr>
        </p:nvSpPr>
        <p:spPr>
          <a:xfrm>
            <a:off x="6172200" y="2505075"/>
            <a:ext cx="5183188" cy="3684588"/>
          </a:xfrm>
        </p:spPr>
        <p:txBody>
          <a:bodyPr/>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91767349-1D43-46C2-BA50-CB8721F131DC}" type="datetimeFigureOut">
              <a:rPr lang="en-US" smtClean="0"/>
              <a:t>10/2/2020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4129332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1767349-1D43-46C2-BA50-CB8721F131DC}" type="datetimeFigureOut">
              <a:rPr lang="en-US" smtClean="0"/>
              <a:t>10/2/2020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39740813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767349-1D43-46C2-BA50-CB8721F131DC}" type="datetimeFigureOut">
              <a:rPr lang="en-US" smtClean="0"/>
              <a:t>10/2/2020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3632097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613025"/>
          </a:xfrm>
        </p:spPr>
        <p:txBody>
          <a:bodyPr anchor="b"/>
          <a:lstStyle>
            <a:lvl1pPr algn="ctr">
              <a:defRPr sz="60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91767349-1D43-46C2-BA50-CB8721F131DC}" type="datetimeFigureOut">
              <a:rPr lang="en-US" smtClean="0"/>
              <a:t>10/2/2020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80869320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767349-1D43-46C2-BA50-CB8721F131DC}" type="datetimeFigureOut">
              <a:rPr lang="en-US" smtClean="0"/>
              <a:t>10/2/2020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364833490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767349-1D43-46C2-BA50-CB8721F131DC}" type="datetimeFigureOut">
              <a:rPr lang="en-US" smtClean="0"/>
              <a:t>10/2/2020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23461459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hasCustomPrompt="1"/>
          </p:nvPr>
        </p:nvSpPr>
        <p:spPr/>
        <p:txBody>
          <a:bodyPr vert="eaVert"/>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91767349-1D43-46C2-BA50-CB8721F131DC}" type="datetimeFigureOut">
              <a:rPr lang="en-US" smtClean="0"/>
              <a:t>10/2/2020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139028764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hasCustomPrompt="1"/>
          </p:nvPr>
        </p:nvSpPr>
        <p:spPr>
          <a:xfrm>
            <a:off x="838200" y="365125"/>
            <a:ext cx="7734300" cy="5811838"/>
          </a:xfrm>
        </p:spPr>
        <p:txBody>
          <a:bodyPr vert="eaVert"/>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91767349-1D43-46C2-BA50-CB8721F131DC}" type="datetimeFigureOut">
              <a:rPr lang="en-US" smtClean="0"/>
              <a:t>10/2/2020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329246718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b="1"/>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91767349-1D43-46C2-BA50-CB8721F131DC}" type="datetimeFigureOut">
              <a:rPr lang="en-US" smtClean="0"/>
              <a:t>10/2/2020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2B976-E240-428B-A42C-321CE17A2EF6}" type="slidenum">
              <a:rPr lang="en-US" smtClean="0"/>
              <a:t>‹#›</a:t>
            </a:fld>
            <a:endParaRPr lang="en-US"/>
          </a:p>
        </p:txBody>
      </p: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l="1" r="-403"/>
          <a:stretch/>
        </p:blipFill>
        <p:spPr>
          <a:xfrm>
            <a:off x="442291" y="4222779"/>
            <a:ext cx="4384542" cy="2316133"/>
          </a:xfrm>
          <a:prstGeom prst="rect">
            <a:avLst/>
          </a:prstGeom>
          <a:solidFill>
            <a:schemeClr val="bg1">
              <a:alpha val="0"/>
            </a:schemeClr>
          </a:solidFill>
        </p:spPr>
      </p:pic>
    </p:spTree>
    <p:extLst>
      <p:ext uri="{BB962C8B-B14F-4D97-AF65-F5344CB8AC3E}">
        <p14:creationId xmlns:p14="http://schemas.microsoft.com/office/powerpoint/2010/main" val="298651626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hasCustomPrompt="1"/>
          </p:nvPr>
        </p:nvSpPr>
        <p:spPr/>
        <p:txBody>
          <a:bodyPr/>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91767349-1D43-46C2-BA50-CB8721F131DC}" type="datetimeFigureOut">
              <a:rPr lang="en-US" smtClean="0"/>
              <a:t>10/2/2020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378960565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1850" y="4589463"/>
            <a:ext cx="10515600"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91767349-1D43-46C2-BA50-CB8721F131DC}" type="datetimeFigureOut">
              <a:rPr lang="en-US" smtClean="0"/>
              <a:t>10/2/2020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2B976-E240-428B-A42C-321CE17A2EF6}" type="slidenum">
              <a:rPr lang="en-US" smtClean="0"/>
              <a:t>‹#›</a:t>
            </a:fld>
            <a:endParaRPr lang="en-US"/>
          </a:p>
        </p:txBody>
      </p:sp>
      <p:sp>
        <p:nvSpPr>
          <p:cNvPr id="9" name="Title 1"/>
          <p:cNvSpPr>
            <a:spLocks noGrp="1"/>
          </p:cNvSpPr>
          <p:nvPr>
            <p:ph type="title"/>
          </p:nvPr>
        </p:nvSpPr>
        <p:spPr>
          <a:xfrm>
            <a:off x="831850" y="1709738"/>
            <a:ext cx="10515600" cy="2613025"/>
          </a:xfrm>
        </p:spPr>
        <p:txBody>
          <a:bodyPr anchor="b"/>
          <a:lstStyle>
            <a:lvl1pPr algn="ctr">
              <a:defRPr sz="6000"/>
            </a:lvl1pPr>
          </a:lstStyle>
          <a:p>
            <a:r>
              <a:rPr lang="en-US" dirty="0"/>
              <a:t>Click to edit Master title style</a:t>
            </a:r>
          </a:p>
        </p:txBody>
      </p:sp>
    </p:spTree>
    <p:extLst>
      <p:ext uri="{BB962C8B-B14F-4D97-AF65-F5344CB8AC3E}">
        <p14:creationId xmlns:p14="http://schemas.microsoft.com/office/powerpoint/2010/main" val="177999684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hasCustomPrompt="1"/>
          </p:nvPr>
        </p:nvSpPr>
        <p:spPr>
          <a:xfrm>
            <a:off x="838200" y="1825625"/>
            <a:ext cx="5181600" cy="4351338"/>
          </a:xfrm>
        </p:spPr>
        <p:txBody>
          <a:bodyPr/>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6172200" y="1825625"/>
            <a:ext cx="5181600" cy="4351338"/>
          </a:xfrm>
        </p:spPr>
        <p:txBody>
          <a:bodyPr/>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91767349-1D43-46C2-BA50-CB8721F131DC}" type="datetimeFigureOut">
              <a:rPr lang="en-US" smtClean="0"/>
              <a:t>10/2/2020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342232505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hasCustomPrompt="1"/>
          </p:nvPr>
        </p:nvSpPr>
        <p:spPr>
          <a:xfrm>
            <a:off x="839788" y="2505075"/>
            <a:ext cx="5157787" cy="3684588"/>
          </a:xfrm>
        </p:spPr>
        <p:txBody>
          <a:bodyPr/>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hasCustomPrompt="1"/>
          </p:nvPr>
        </p:nvSpPr>
        <p:spPr>
          <a:xfrm>
            <a:off x="6172200" y="2505075"/>
            <a:ext cx="5183188" cy="3684588"/>
          </a:xfrm>
        </p:spPr>
        <p:txBody>
          <a:bodyPr/>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91767349-1D43-46C2-BA50-CB8721F131DC}" type="datetimeFigureOut">
              <a:rPr lang="en-US" smtClean="0"/>
              <a:t>10/2/2020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128873814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1767349-1D43-46C2-BA50-CB8721F131DC}" type="datetimeFigureOut">
              <a:rPr lang="en-US" smtClean="0"/>
              <a:t>10/2/2020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3711102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hasCustomPrompt="1"/>
          </p:nvPr>
        </p:nvSpPr>
        <p:spPr>
          <a:xfrm>
            <a:off x="838200" y="1825625"/>
            <a:ext cx="5181600" cy="4351338"/>
          </a:xfrm>
        </p:spPr>
        <p:txBody>
          <a:bodyPr/>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6172200" y="1825625"/>
            <a:ext cx="5181600" cy="4351338"/>
          </a:xfrm>
        </p:spPr>
        <p:txBody>
          <a:bodyPr/>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91767349-1D43-46C2-BA50-CB8721F131DC}" type="datetimeFigureOut">
              <a:rPr lang="en-US" smtClean="0"/>
              <a:t>10/2/2020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154829371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767349-1D43-46C2-BA50-CB8721F131DC}" type="datetimeFigureOut">
              <a:rPr lang="en-US" smtClean="0"/>
              <a:t>10/2/2020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6649124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767349-1D43-46C2-BA50-CB8721F131DC}" type="datetimeFigureOut">
              <a:rPr lang="en-US" smtClean="0"/>
              <a:t>10/2/2020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254320634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767349-1D43-46C2-BA50-CB8721F131DC}" type="datetimeFigureOut">
              <a:rPr lang="en-US" smtClean="0"/>
              <a:t>10/2/2020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128477030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hasCustomPrompt="1"/>
          </p:nvPr>
        </p:nvSpPr>
        <p:spPr/>
        <p:txBody>
          <a:bodyPr vert="eaVert"/>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91767349-1D43-46C2-BA50-CB8721F131DC}" type="datetimeFigureOut">
              <a:rPr lang="en-US" smtClean="0"/>
              <a:t>10/2/2020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268588011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hasCustomPrompt="1"/>
          </p:nvPr>
        </p:nvSpPr>
        <p:spPr>
          <a:xfrm>
            <a:off x="838200" y="365125"/>
            <a:ext cx="7734300" cy="5811838"/>
          </a:xfrm>
        </p:spPr>
        <p:txBody>
          <a:bodyPr vert="eaVert"/>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91767349-1D43-46C2-BA50-CB8721F131DC}" type="datetimeFigureOut">
              <a:rPr lang="en-US" smtClean="0"/>
              <a:t>10/2/2020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49996234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b="1"/>
            </a:lvl1pPr>
          </a:lstStyle>
          <a:p>
            <a:r>
              <a:rPr lang="en-US" dirty="0"/>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p:txBody>
          <a:bodyPr/>
          <a:lstStyle/>
          <a:p>
            <a:fld id="{91767349-1D43-46C2-BA50-CB8721F131DC}" type="datetimeFigureOut">
              <a:rPr lang="en-US" smtClean="0"/>
              <a:t>10/2/2020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2B976-E240-428B-A42C-321CE17A2EF6}" type="slidenum">
              <a:rPr lang="en-US" smtClean="0"/>
              <a:t>‹#›</a:t>
            </a:fld>
            <a:endParaRPr lang="en-US"/>
          </a:p>
        </p:txBody>
      </p:sp>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val="0"/>
              </a:ext>
            </a:extLst>
          </a:blip>
          <a:srcRect l="1" r="-403"/>
          <a:stretch/>
        </p:blipFill>
        <p:spPr>
          <a:xfrm>
            <a:off x="442291" y="4222779"/>
            <a:ext cx="4384542" cy="2316133"/>
          </a:xfrm>
          <a:prstGeom prst="rect">
            <a:avLst/>
          </a:prstGeom>
          <a:solidFill>
            <a:schemeClr val="bg1">
              <a:alpha val="0"/>
            </a:schemeClr>
          </a:solidFill>
        </p:spPr>
      </p:pic>
    </p:spTree>
    <p:extLst>
      <p:ext uri="{BB962C8B-B14F-4D97-AF65-F5344CB8AC3E}">
        <p14:creationId xmlns:p14="http://schemas.microsoft.com/office/powerpoint/2010/main" val="185592225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hasCustomPrompt="1"/>
          </p:nvPr>
        </p:nvSpPr>
        <p:spPr/>
        <p:txBody>
          <a:bodyPr/>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91767349-1D43-46C2-BA50-CB8721F131DC}" type="datetimeFigureOut">
              <a:rPr lang="en-US" smtClean="0"/>
              <a:t>10/2/2020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2B976-E240-428B-A42C-321CE17A2EF6}" type="slidenum">
              <a:rPr lang="en-US" smtClean="0"/>
              <a:t>‹#›</a:t>
            </a:fld>
            <a:endParaRPr lang="en-US"/>
          </a:p>
        </p:txBody>
      </p:sp>
      <p:pic>
        <p:nvPicPr>
          <p:cNvPr id="9" name="Picture 8"/>
          <p:cNvPicPr>
            <a:picLocks noChangeAspect="1"/>
          </p:cNvPicPr>
          <p:nvPr userDrawn="1"/>
        </p:nvPicPr>
        <p:blipFill rotWithShape="1">
          <a:blip r:embed="rId2" cstate="print">
            <a:extLst>
              <a:ext uri="{28A0092B-C50C-407E-A947-70E740481C1C}">
                <a14:useLocalDpi xmlns:a14="http://schemas.microsoft.com/office/drawing/2010/main" val="0"/>
              </a:ext>
            </a:extLst>
          </a:blip>
          <a:srcRect r="68712"/>
          <a:stretch/>
        </p:blipFill>
        <p:spPr>
          <a:xfrm>
            <a:off x="442291" y="4222779"/>
            <a:ext cx="1366354" cy="2316133"/>
          </a:xfrm>
          <a:prstGeom prst="rect">
            <a:avLst/>
          </a:prstGeom>
          <a:solidFill>
            <a:schemeClr val="bg1">
              <a:alpha val="0"/>
            </a:schemeClr>
          </a:solidFill>
        </p:spPr>
      </p:pic>
      <p:sp>
        <p:nvSpPr>
          <p:cNvPr id="7" name="Rectangle 6"/>
          <p:cNvSpPr/>
          <p:nvPr userDrawn="1"/>
        </p:nvSpPr>
        <p:spPr>
          <a:xfrm>
            <a:off x="442291" y="4244292"/>
            <a:ext cx="1371600" cy="2294620"/>
          </a:xfrm>
          <a:prstGeom prst="rect">
            <a:avLst/>
          </a:prstGeom>
          <a:solidFill>
            <a:schemeClr val="bg1">
              <a:alpha val="5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8728189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613025"/>
          </a:xfrm>
        </p:spPr>
        <p:txBody>
          <a:bodyPr anchor="b"/>
          <a:lstStyle>
            <a:lvl1pPr algn="ctr">
              <a:defRPr sz="6000"/>
            </a:lvl1pPr>
          </a:lstStyle>
          <a:p>
            <a:r>
              <a:rPr lang="en-US" dirty="0"/>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p>
            <a:fld id="{91767349-1D43-46C2-BA50-CB8721F131DC}" type="datetimeFigureOut">
              <a:rPr lang="en-US" smtClean="0"/>
              <a:t>10/2/2020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426738429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hasCustomPrompt="1"/>
          </p:nvPr>
        </p:nvSpPr>
        <p:spPr>
          <a:xfrm>
            <a:off x="838200" y="1825625"/>
            <a:ext cx="5181600" cy="4351338"/>
          </a:xfrm>
        </p:spPr>
        <p:txBody>
          <a:bodyPr/>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6172200" y="1825625"/>
            <a:ext cx="5181600" cy="4351338"/>
          </a:xfrm>
        </p:spPr>
        <p:txBody>
          <a:bodyPr/>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91767349-1D43-46C2-BA50-CB8721F131DC}" type="datetimeFigureOut">
              <a:rPr lang="en-US" smtClean="0"/>
              <a:t>10/2/2020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183593212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hasCustomPrompt="1"/>
          </p:nvPr>
        </p:nvSpPr>
        <p:spPr>
          <a:xfrm>
            <a:off x="839788" y="2505075"/>
            <a:ext cx="5157787" cy="3684588"/>
          </a:xfrm>
        </p:spPr>
        <p:txBody>
          <a:bodyPr/>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hasCustomPrompt="1"/>
          </p:nvPr>
        </p:nvSpPr>
        <p:spPr>
          <a:xfrm>
            <a:off x="6172200" y="2505075"/>
            <a:ext cx="5183188" cy="3684588"/>
          </a:xfrm>
        </p:spPr>
        <p:txBody>
          <a:bodyPr/>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91767349-1D43-46C2-BA50-CB8721F131DC}" type="datetimeFigureOut">
              <a:rPr lang="en-US" smtClean="0"/>
              <a:t>10/2/2020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11453815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hasCustomPrompt="1"/>
          </p:nvPr>
        </p:nvSpPr>
        <p:spPr>
          <a:xfrm>
            <a:off x="839788" y="2505075"/>
            <a:ext cx="5157787" cy="3684588"/>
          </a:xfrm>
        </p:spPr>
        <p:txBody>
          <a:bodyPr/>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hasCustomPrompt="1"/>
          </p:nvPr>
        </p:nvSpPr>
        <p:spPr>
          <a:xfrm>
            <a:off x="6172200" y="2505075"/>
            <a:ext cx="5183188" cy="3684588"/>
          </a:xfrm>
        </p:spPr>
        <p:txBody>
          <a:bodyPr/>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91767349-1D43-46C2-BA50-CB8721F131DC}" type="datetimeFigureOut">
              <a:rPr lang="en-US" smtClean="0"/>
              <a:t>10/2/2020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293964672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1767349-1D43-46C2-BA50-CB8721F131DC}" type="datetimeFigureOut">
              <a:rPr lang="en-US" smtClean="0"/>
              <a:t>10/2/2020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222716040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767349-1D43-46C2-BA50-CB8721F131DC}" type="datetimeFigureOut">
              <a:rPr lang="en-US" smtClean="0"/>
              <a:t>10/2/2020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126130151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767349-1D43-46C2-BA50-CB8721F131DC}" type="datetimeFigureOut">
              <a:rPr lang="en-US" smtClean="0"/>
              <a:t>10/2/2020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337648068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767349-1D43-46C2-BA50-CB8721F131DC}" type="datetimeFigureOut">
              <a:rPr lang="en-US" smtClean="0"/>
              <a:t>10/2/2020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347412952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hasCustomPrompt="1"/>
          </p:nvPr>
        </p:nvSpPr>
        <p:spPr/>
        <p:txBody>
          <a:bodyPr vert="eaVert"/>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91767349-1D43-46C2-BA50-CB8721F131DC}" type="datetimeFigureOut">
              <a:rPr lang="en-US" smtClean="0"/>
              <a:t>10/2/2020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129900010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hasCustomPrompt="1"/>
          </p:nvPr>
        </p:nvSpPr>
        <p:spPr>
          <a:xfrm>
            <a:off x="838200" y="365125"/>
            <a:ext cx="7734300" cy="5811838"/>
          </a:xfrm>
        </p:spPr>
        <p:txBody>
          <a:bodyPr vert="eaVert"/>
          <a:lstStyle>
            <a:lvl1pPr>
              <a:defRPr/>
            </a:lvl1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91767349-1D43-46C2-BA50-CB8721F131DC}" type="datetimeFigureOut">
              <a:rPr lang="en-US" smtClean="0"/>
              <a:t>10/2/2020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53472896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5"/>
        <p:cNvGrpSpPr/>
        <p:nvPr/>
      </p:nvGrpSpPr>
      <p:grpSpPr>
        <a:xfrm>
          <a:off x="0" y="0"/>
          <a:ext cx="0" cy="0"/>
          <a:chOff x="0" y="0"/>
          <a:chExt cx="0" cy="0"/>
        </a:xfrm>
      </p:grpSpPr>
      <p:sp>
        <p:nvSpPr>
          <p:cNvPr id="66" name="Google Shape;66;p3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rgbClr val="ED7D3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34"/>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Font typeface="Calibri"/>
              <a:buChar char="•"/>
              <a:defRPr sz="3200"/>
            </a:lvl1pPr>
            <a:lvl2pPr marL="914400" lvl="1" indent="-406400" algn="l">
              <a:lnSpc>
                <a:spcPct val="90000"/>
              </a:lnSpc>
              <a:spcBef>
                <a:spcPts val="500"/>
              </a:spcBef>
              <a:spcAft>
                <a:spcPts val="0"/>
              </a:spcAft>
              <a:buClr>
                <a:schemeClr val="dk1"/>
              </a:buClr>
              <a:buSzPts val="2800"/>
              <a:buFont typeface="Calibri"/>
              <a:buChar char="•"/>
              <a:defRPr sz="2800"/>
            </a:lvl2pPr>
            <a:lvl3pPr marL="1371600" lvl="2" indent="-381000" algn="l">
              <a:lnSpc>
                <a:spcPct val="90000"/>
              </a:lnSpc>
              <a:spcBef>
                <a:spcPts val="500"/>
              </a:spcBef>
              <a:spcAft>
                <a:spcPts val="0"/>
              </a:spcAft>
              <a:buClr>
                <a:schemeClr val="dk1"/>
              </a:buClr>
              <a:buSzPts val="2400"/>
              <a:buFont typeface="Calibri"/>
              <a:buChar char="•"/>
              <a:defRPr sz="2400"/>
            </a:lvl3pPr>
            <a:lvl4pPr marL="1828800" lvl="3" indent="-355600" algn="l">
              <a:lnSpc>
                <a:spcPct val="90000"/>
              </a:lnSpc>
              <a:spcBef>
                <a:spcPts val="500"/>
              </a:spcBef>
              <a:spcAft>
                <a:spcPts val="0"/>
              </a:spcAft>
              <a:buClr>
                <a:schemeClr val="dk1"/>
              </a:buClr>
              <a:buSzPts val="2000"/>
              <a:buFont typeface="Calibri"/>
              <a:buChar char="•"/>
              <a:defRPr sz="2000"/>
            </a:lvl4pPr>
            <a:lvl5pPr marL="2286000" lvl="4" indent="-355600" algn="l">
              <a:lnSpc>
                <a:spcPct val="90000"/>
              </a:lnSpc>
              <a:spcBef>
                <a:spcPts val="500"/>
              </a:spcBef>
              <a:spcAft>
                <a:spcPts val="0"/>
              </a:spcAft>
              <a:buClr>
                <a:schemeClr val="dk1"/>
              </a:buClr>
              <a:buSzPts val="2000"/>
              <a:buFont typeface="Calibri"/>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68" name="Google Shape;68;p34"/>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Font typeface="Calibri"/>
              <a:buNone/>
              <a:defRPr sz="1600"/>
            </a:lvl1pPr>
            <a:lvl2pPr marL="914400" lvl="1" indent="-228600" algn="l">
              <a:lnSpc>
                <a:spcPct val="90000"/>
              </a:lnSpc>
              <a:spcBef>
                <a:spcPts val="500"/>
              </a:spcBef>
              <a:spcAft>
                <a:spcPts val="0"/>
              </a:spcAft>
              <a:buClr>
                <a:schemeClr val="dk1"/>
              </a:buClr>
              <a:buSzPts val="1400"/>
              <a:buFont typeface="Calibri"/>
              <a:buNone/>
              <a:defRPr sz="1400"/>
            </a:lvl2pPr>
            <a:lvl3pPr marL="1371600" lvl="2" indent="-228600" algn="l">
              <a:lnSpc>
                <a:spcPct val="90000"/>
              </a:lnSpc>
              <a:spcBef>
                <a:spcPts val="500"/>
              </a:spcBef>
              <a:spcAft>
                <a:spcPts val="0"/>
              </a:spcAft>
              <a:buClr>
                <a:schemeClr val="dk1"/>
              </a:buClr>
              <a:buSzPts val="1200"/>
              <a:buFont typeface="Calibri"/>
              <a:buNone/>
              <a:defRPr sz="1200"/>
            </a:lvl3pPr>
            <a:lvl4pPr marL="1828800" lvl="3" indent="-228600" algn="l">
              <a:lnSpc>
                <a:spcPct val="90000"/>
              </a:lnSpc>
              <a:spcBef>
                <a:spcPts val="500"/>
              </a:spcBef>
              <a:spcAft>
                <a:spcPts val="0"/>
              </a:spcAft>
              <a:buClr>
                <a:schemeClr val="dk1"/>
              </a:buClr>
              <a:buSzPts val="1000"/>
              <a:buFont typeface="Calibri"/>
              <a:buNone/>
              <a:defRPr sz="1000"/>
            </a:lvl4pPr>
            <a:lvl5pPr marL="2286000" lvl="4" indent="-228600" algn="l">
              <a:lnSpc>
                <a:spcPct val="90000"/>
              </a:lnSpc>
              <a:spcBef>
                <a:spcPts val="500"/>
              </a:spcBef>
              <a:spcAft>
                <a:spcPts val="0"/>
              </a:spcAft>
              <a:buClr>
                <a:schemeClr val="dk1"/>
              </a:buClr>
              <a:buSzPts val="1000"/>
              <a:buFont typeface="Calibri"/>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9" name="Google Shape;69;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9"/>
        <p:cNvGrpSpPr/>
        <p:nvPr/>
      </p:nvGrpSpPr>
      <p:grpSpPr>
        <a:xfrm>
          <a:off x="0" y="0"/>
          <a:ext cx="0" cy="0"/>
          <a:chOff x="0" y="0"/>
          <a:chExt cx="0" cy="0"/>
        </a:xfrm>
      </p:grpSpPr>
      <p:sp>
        <p:nvSpPr>
          <p:cNvPr id="20" name="Google Shape;20;p1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ED7D31"/>
              </a:buClr>
              <a:buSzPts val="6000"/>
              <a:buFont typeface="Calibri"/>
              <a:buNone/>
              <a:defRPr sz="6000" b="1"/>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1" name="Google Shape;21;p1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Font typeface="Calibri"/>
              <a:buNone/>
              <a:defRPr sz="2400"/>
            </a:lvl1pPr>
            <a:lvl2pPr lvl="1" algn="ctr">
              <a:lnSpc>
                <a:spcPct val="90000"/>
              </a:lnSpc>
              <a:spcBef>
                <a:spcPts val="500"/>
              </a:spcBef>
              <a:spcAft>
                <a:spcPts val="0"/>
              </a:spcAft>
              <a:buClr>
                <a:schemeClr val="dk1"/>
              </a:buClr>
              <a:buSzPts val="2000"/>
              <a:buFont typeface="Calibri"/>
              <a:buNone/>
              <a:defRPr sz="2000"/>
            </a:lvl2pPr>
            <a:lvl3pPr lvl="2" algn="ctr">
              <a:lnSpc>
                <a:spcPct val="90000"/>
              </a:lnSpc>
              <a:spcBef>
                <a:spcPts val="500"/>
              </a:spcBef>
              <a:spcAft>
                <a:spcPts val="0"/>
              </a:spcAft>
              <a:buClr>
                <a:schemeClr val="dk1"/>
              </a:buClr>
              <a:buSzPts val="1800"/>
              <a:buFont typeface="Calibri"/>
              <a:buNone/>
              <a:defRPr sz="1800"/>
            </a:lvl3pPr>
            <a:lvl4pPr lvl="3" algn="ctr">
              <a:lnSpc>
                <a:spcPct val="90000"/>
              </a:lnSpc>
              <a:spcBef>
                <a:spcPts val="500"/>
              </a:spcBef>
              <a:spcAft>
                <a:spcPts val="0"/>
              </a:spcAft>
              <a:buClr>
                <a:schemeClr val="dk1"/>
              </a:buClr>
              <a:buSzPts val="1600"/>
              <a:buFont typeface="Calibri"/>
              <a:buNone/>
              <a:defRPr sz="1600"/>
            </a:lvl4pPr>
            <a:lvl5pPr lvl="4" algn="ctr">
              <a:lnSpc>
                <a:spcPct val="90000"/>
              </a:lnSpc>
              <a:spcBef>
                <a:spcPts val="500"/>
              </a:spcBef>
              <a:spcAft>
                <a:spcPts val="0"/>
              </a:spcAft>
              <a:buClr>
                <a:schemeClr val="dk1"/>
              </a:buClr>
              <a:buSzPts val="1600"/>
              <a:buFont typeface="Calibri"/>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4" name="Google Shape;24;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pic>
        <p:nvPicPr>
          <p:cNvPr id="25" name="Google Shape;25;p12"/>
          <p:cNvPicPr preferRelativeResize="0"/>
          <p:nvPr/>
        </p:nvPicPr>
        <p:blipFill rotWithShape="1">
          <a:blip r:embed="rId2">
            <a:alphaModFix/>
          </a:blip>
          <a:srcRect l="1" r="-402"/>
          <a:stretch/>
        </p:blipFill>
        <p:spPr>
          <a:xfrm>
            <a:off x="442291" y="4222779"/>
            <a:ext cx="4384542" cy="2316133"/>
          </a:xfrm>
          <a:prstGeom prst="rect">
            <a:avLst/>
          </a:prstGeom>
          <a:solidFill>
            <a:schemeClr val="lt1">
              <a:alpha val="0"/>
            </a:schemeClr>
          </a:solidFill>
          <a:ln>
            <a:noFill/>
          </a:ln>
        </p:spPr>
      </p:pic>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24"/>
        <p:cNvGrpSpPr/>
        <p:nvPr/>
      </p:nvGrpSpPr>
      <p:grpSpPr>
        <a:xfrm>
          <a:off x="0" y="0"/>
          <a:ext cx="0" cy="0"/>
          <a:chOff x="0" y="0"/>
          <a:chExt cx="0" cy="0"/>
        </a:xfrm>
      </p:grpSpPr>
      <p:sp>
        <p:nvSpPr>
          <p:cNvPr id="225" name="Google Shape;225;p5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C0000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6" name="Google Shape;226;p5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7" name="Google Shape;227;p5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8" name="Google Shape;228;p5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96"/>
        <p:cNvGrpSpPr/>
        <p:nvPr/>
      </p:nvGrpSpPr>
      <p:grpSpPr>
        <a:xfrm>
          <a:off x="0" y="0"/>
          <a:ext cx="0" cy="0"/>
          <a:chOff x="0" y="0"/>
          <a:chExt cx="0" cy="0"/>
        </a:xfrm>
      </p:grpSpPr>
      <p:sp>
        <p:nvSpPr>
          <p:cNvPr id="197" name="Google Shape;197;p2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C00000"/>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8" name="Google Shape;198;p2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Font typeface="Calibri"/>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99" name="Google Shape;199;p2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0" name="Google Shape;200;p2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1" name="Google Shape;201;p2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1767349-1D43-46C2-BA50-CB8721F131DC}" type="datetimeFigureOut">
              <a:rPr lang="en-US" smtClean="0"/>
              <a:t>10/2/2020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254617828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Section Header 1" type="secHead">
  <p:cSld name="SECTION_HEADER">
    <p:spTree>
      <p:nvGrpSpPr>
        <p:cNvPr id="1" name="Shape 259"/>
        <p:cNvGrpSpPr/>
        <p:nvPr/>
      </p:nvGrpSpPr>
      <p:grpSpPr>
        <a:xfrm>
          <a:off x="0" y="0"/>
          <a:ext cx="0" cy="0"/>
          <a:chOff x="0" y="0"/>
          <a:chExt cx="0" cy="0"/>
        </a:xfrm>
      </p:grpSpPr>
      <p:sp>
        <p:nvSpPr>
          <p:cNvPr id="260" name="Google Shape;260;g8e5657de97_0_148"/>
          <p:cNvSpPr txBox="1">
            <a:spLocks noGrp="1"/>
          </p:cNvSpPr>
          <p:nvPr>
            <p:ph type="title"/>
          </p:nvPr>
        </p:nvSpPr>
        <p:spPr>
          <a:xfrm>
            <a:off x="831850" y="1709738"/>
            <a:ext cx="10515600" cy="2852700"/>
          </a:xfrm>
          <a:prstGeom prst="rect">
            <a:avLst/>
          </a:prstGeom>
          <a:noFill/>
          <a:ln>
            <a:noFill/>
          </a:ln>
        </p:spPr>
        <p:txBody>
          <a:bodyPr spcFirstLastPara="1" wrap="square" lIns="91425" tIns="45700" rIns="91425" bIns="45700" anchor="b" anchorCtr="0">
            <a:noAutofit/>
          </a:bodyPr>
          <a:lstStyle>
            <a:lvl1pPr lvl="0" algn="l" rtl="0">
              <a:lnSpc>
                <a:spcPct val="90000"/>
              </a:lnSpc>
              <a:spcBef>
                <a:spcPts val="0"/>
              </a:spcBef>
              <a:spcAft>
                <a:spcPts val="0"/>
              </a:spcAft>
              <a:buClr>
                <a:schemeClr val="dk1"/>
              </a:buClr>
              <a:buSzPts val="6000"/>
              <a:buFont typeface="Calibri"/>
              <a:buNone/>
              <a:defRPr sz="60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a:endParaRPr/>
          </a:p>
        </p:txBody>
      </p:sp>
      <p:sp>
        <p:nvSpPr>
          <p:cNvPr id="261" name="Google Shape;261;g8e5657de97_0_148"/>
          <p:cNvSpPr txBox="1">
            <a:spLocks noGrp="1"/>
          </p:cNvSpPr>
          <p:nvPr>
            <p:ph type="body" idx="1"/>
          </p:nvPr>
        </p:nvSpPr>
        <p:spPr>
          <a:xfrm>
            <a:off x="831850" y="4589463"/>
            <a:ext cx="10515600" cy="1500300"/>
          </a:xfrm>
          <a:prstGeom prst="rect">
            <a:avLst/>
          </a:prstGeom>
          <a:noFill/>
          <a:ln>
            <a:noFill/>
          </a:ln>
        </p:spPr>
        <p:txBody>
          <a:bodyPr spcFirstLastPara="1" wrap="square" lIns="91425" tIns="45700" rIns="91425" bIns="45700" anchor="t" anchorCtr="0">
            <a:noAutofit/>
          </a:bodyPr>
          <a:lstStyle>
            <a:lvl1pPr marL="457200" lvl="0" indent="-228600" algn="l" rtl="0">
              <a:lnSpc>
                <a:spcPct val="90000"/>
              </a:lnSpc>
              <a:spcBef>
                <a:spcPts val="1000"/>
              </a:spcBef>
              <a:spcAft>
                <a:spcPts val="0"/>
              </a:spcAft>
              <a:buClr>
                <a:srgbClr val="888888"/>
              </a:buClr>
              <a:buSzPts val="2400"/>
              <a:buNone/>
              <a:defRPr sz="2400">
                <a:solidFill>
                  <a:srgbClr val="888888"/>
                </a:solidFill>
              </a:defRPr>
            </a:lvl1pPr>
            <a:lvl2pPr marL="914400" lvl="1" indent="-228600" algn="l" rtl="0">
              <a:lnSpc>
                <a:spcPct val="90000"/>
              </a:lnSpc>
              <a:spcBef>
                <a:spcPts val="500"/>
              </a:spcBef>
              <a:spcAft>
                <a:spcPts val="0"/>
              </a:spcAft>
              <a:buClr>
                <a:srgbClr val="888888"/>
              </a:buClr>
              <a:buSzPts val="2000"/>
              <a:buNone/>
              <a:defRPr sz="2000">
                <a:solidFill>
                  <a:srgbClr val="888888"/>
                </a:solidFill>
              </a:defRPr>
            </a:lvl2pPr>
            <a:lvl3pPr marL="1371600" lvl="2" indent="-228600" algn="l" rtl="0">
              <a:lnSpc>
                <a:spcPct val="90000"/>
              </a:lnSpc>
              <a:spcBef>
                <a:spcPts val="500"/>
              </a:spcBef>
              <a:spcAft>
                <a:spcPts val="0"/>
              </a:spcAft>
              <a:buClr>
                <a:srgbClr val="888888"/>
              </a:buClr>
              <a:buSzPts val="1800"/>
              <a:buNone/>
              <a:defRPr sz="1800">
                <a:solidFill>
                  <a:srgbClr val="888888"/>
                </a:solidFill>
              </a:defRPr>
            </a:lvl3pPr>
            <a:lvl4pPr marL="1828800" lvl="3" indent="-228600" algn="l" rtl="0">
              <a:lnSpc>
                <a:spcPct val="90000"/>
              </a:lnSpc>
              <a:spcBef>
                <a:spcPts val="500"/>
              </a:spcBef>
              <a:spcAft>
                <a:spcPts val="0"/>
              </a:spcAft>
              <a:buClr>
                <a:srgbClr val="888888"/>
              </a:buClr>
              <a:buSzPts val="1600"/>
              <a:buNone/>
              <a:defRPr sz="1600">
                <a:solidFill>
                  <a:srgbClr val="888888"/>
                </a:solidFill>
              </a:defRPr>
            </a:lvl4pPr>
            <a:lvl5pPr marL="2286000" lvl="4" indent="-228600" algn="l" rtl="0">
              <a:lnSpc>
                <a:spcPct val="90000"/>
              </a:lnSpc>
              <a:spcBef>
                <a:spcPts val="500"/>
              </a:spcBef>
              <a:spcAft>
                <a:spcPts val="0"/>
              </a:spcAft>
              <a:buClr>
                <a:srgbClr val="888888"/>
              </a:buClr>
              <a:buSzPts val="1600"/>
              <a:buNone/>
              <a:defRPr sz="1600">
                <a:solidFill>
                  <a:srgbClr val="888888"/>
                </a:solidFill>
              </a:defRPr>
            </a:lvl5pPr>
            <a:lvl6pPr marL="2743200" lvl="5" indent="-228600" algn="l" rtl="0">
              <a:lnSpc>
                <a:spcPct val="90000"/>
              </a:lnSpc>
              <a:spcBef>
                <a:spcPts val="500"/>
              </a:spcBef>
              <a:spcAft>
                <a:spcPts val="0"/>
              </a:spcAft>
              <a:buClr>
                <a:srgbClr val="888888"/>
              </a:buClr>
              <a:buSzPts val="1600"/>
              <a:buNone/>
              <a:defRPr sz="1600">
                <a:solidFill>
                  <a:srgbClr val="888888"/>
                </a:solidFill>
              </a:defRPr>
            </a:lvl6pPr>
            <a:lvl7pPr marL="3200400" lvl="6" indent="-228600" algn="l" rtl="0">
              <a:lnSpc>
                <a:spcPct val="90000"/>
              </a:lnSpc>
              <a:spcBef>
                <a:spcPts val="500"/>
              </a:spcBef>
              <a:spcAft>
                <a:spcPts val="0"/>
              </a:spcAft>
              <a:buClr>
                <a:srgbClr val="888888"/>
              </a:buClr>
              <a:buSzPts val="1600"/>
              <a:buNone/>
              <a:defRPr sz="1600">
                <a:solidFill>
                  <a:srgbClr val="888888"/>
                </a:solidFill>
              </a:defRPr>
            </a:lvl7pPr>
            <a:lvl8pPr marL="3657600" lvl="7" indent="-228600" algn="l" rtl="0">
              <a:lnSpc>
                <a:spcPct val="90000"/>
              </a:lnSpc>
              <a:spcBef>
                <a:spcPts val="500"/>
              </a:spcBef>
              <a:spcAft>
                <a:spcPts val="0"/>
              </a:spcAft>
              <a:buClr>
                <a:srgbClr val="888888"/>
              </a:buClr>
              <a:buSzPts val="1600"/>
              <a:buNone/>
              <a:defRPr sz="1600">
                <a:solidFill>
                  <a:srgbClr val="888888"/>
                </a:solidFill>
              </a:defRPr>
            </a:lvl8pPr>
            <a:lvl9pPr marL="4114800" lvl="8" indent="-228600" algn="l" rtl="0">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2" name="Google Shape;262;g8e5657de97_0_14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63" name="Google Shape;263;g8e5657de97_0_14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endParaRPr/>
          </a:p>
        </p:txBody>
      </p:sp>
      <p:sp>
        <p:nvSpPr>
          <p:cNvPr id="264" name="Google Shape;264;g8e5657de97_0_14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solidFill>
                  <a:srgbClr val="888888"/>
                </a:solidFill>
              </a:defRPr>
            </a:lvl1pPr>
            <a:lvl2pPr marL="0" lvl="1" indent="0" algn="r" rtl="0">
              <a:spcBef>
                <a:spcPts val="0"/>
              </a:spcBef>
              <a:buNone/>
              <a:defRPr>
                <a:solidFill>
                  <a:srgbClr val="888888"/>
                </a:solidFill>
              </a:defRPr>
            </a:lvl2pPr>
            <a:lvl3pPr marL="0" lvl="2" indent="0" algn="r" rtl="0">
              <a:spcBef>
                <a:spcPts val="0"/>
              </a:spcBef>
              <a:buNone/>
              <a:defRPr>
                <a:solidFill>
                  <a:srgbClr val="888888"/>
                </a:solidFill>
              </a:defRPr>
            </a:lvl3pPr>
            <a:lvl4pPr marL="0" lvl="3" indent="0" algn="r" rtl="0">
              <a:spcBef>
                <a:spcPts val="0"/>
              </a:spcBef>
              <a:buNone/>
              <a:defRPr>
                <a:solidFill>
                  <a:srgbClr val="888888"/>
                </a:solidFill>
              </a:defRPr>
            </a:lvl4pPr>
            <a:lvl5pPr marL="0" lvl="4" indent="0" algn="r" rtl="0">
              <a:spcBef>
                <a:spcPts val="0"/>
              </a:spcBef>
              <a:buNone/>
              <a:defRPr>
                <a:solidFill>
                  <a:srgbClr val="888888"/>
                </a:solidFill>
              </a:defRPr>
            </a:lvl5pPr>
            <a:lvl6pPr marL="0" lvl="5" indent="0" algn="r" rtl="0">
              <a:spcBef>
                <a:spcPts val="0"/>
              </a:spcBef>
              <a:buNone/>
              <a:defRPr>
                <a:solidFill>
                  <a:srgbClr val="888888"/>
                </a:solidFill>
              </a:defRPr>
            </a:lvl6pPr>
            <a:lvl7pPr marL="0" lvl="6" indent="0" algn="r" rtl="0">
              <a:spcBef>
                <a:spcPts val="0"/>
              </a:spcBef>
              <a:buNone/>
              <a:defRPr>
                <a:solidFill>
                  <a:srgbClr val="888888"/>
                </a:solidFill>
              </a:defRPr>
            </a:lvl7pPr>
            <a:lvl8pPr marL="0" lvl="7" indent="0" algn="r" rtl="0">
              <a:spcBef>
                <a:spcPts val="0"/>
              </a:spcBef>
              <a:buNone/>
              <a:defRPr>
                <a:solidFill>
                  <a:srgbClr val="888888"/>
                </a:solidFill>
              </a:defRPr>
            </a:lvl8pPr>
            <a:lvl9pPr marL="0" lvl="8" indent="0" algn="r" rtl="0">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84"/>
        <p:cNvGrpSpPr/>
        <p:nvPr/>
      </p:nvGrpSpPr>
      <p:grpSpPr>
        <a:xfrm>
          <a:off x="0" y="0"/>
          <a:ext cx="0" cy="0"/>
          <a:chOff x="0" y="0"/>
          <a:chExt cx="0" cy="0"/>
        </a:xfrm>
      </p:grpSpPr>
      <p:sp>
        <p:nvSpPr>
          <p:cNvPr id="385" name="Google Shape;385;p6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rgbClr val="2D798B"/>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6" name="Google Shape;386;p67"/>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Font typeface="Calibri"/>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7" name="Google Shape;387;p67"/>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Font typeface="Calibri"/>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88" name="Google Shape;388;p6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9" name="Google Shape;389;p6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0" name="Google Shape;390;p6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767349-1D43-46C2-BA50-CB8721F131DC}" type="datetimeFigureOut">
              <a:rPr lang="en-US" smtClean="0"/>
              <a:t>10/2/2020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31858392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767349-1D43-46C2-BA50-CB8721F131DC}" type="datetimeFigureOut">
              <a:rPr lang="en-US" smtClean="0"/>
              <a:t>10/2/2020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4085850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1767349-1D43-46C2-BA50-CB8721F131DC}" type="datetimeFigureOut">
              <a:rPr lang="en-US" smtClean="0"/>
              <a:t>10/2/2020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72B976-E240-428B-A42C-321CE17A2EF6}" type="slidenum">
              <a:rPr lang="en-US" smtClean="0"/>
              <a:t>‹#›</a:t>
            </a:fld>
            <a:endParaRPr lang="en-US"/>
          </a:p>
        </p:txBody>
      </p:sp>
    </p:spTree>
    <p:extLst>
      <p:ext uri="{BB962C8B-B14F-4D97-AF65-F5344CB8AC3E}">
        <p14:creationId xmlns:p14="http://schemas.microsoft.com/office/powerpoint/2010/main" val="24799439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18" Type="http://schemas.openxmlformats.org/officeDocument/2006/relationships/image" Target="../media/image6.png"/><Relationship Id="rId3" Type="http://schemas.openxmlformats.org/officeDocument/2006/relationships/slideLayout" Target="../slideLayouts/slideLayout3.xml"/><Relationship Id="rId21" Type="http://schemas.openxmlformats.org/officeDocument/2006/relationships/image" Target="../media/image9.png"/><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5.jpeg"/><Relationship Id="rId2" Type="http://schemas.openxmlformats.org/officeDocument/2006/relationships/slideLayout" Target="../slideLayouts/slideLayout2.xml"/><Relationship Id="rId16" Type="http://schemas.openxmlformats.org/officeDocument/2006/relationships/image" Target="../media/image4.png"/><Relationship Id="rId20" Type="http://schemas.openxmlformats.org/officeDocument/2006/relationships/image" Target="../media/image8.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19" Type="http://schemas.openxmlformats.org/officeDocument/2006/relationships/image" Target="../media/image7.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18" Type="http://schemas.openxmlformats.org/officeDocument/2006/relationships/image" Target="../media/image6.png"/><Relationship Id="rId3" Type="http://schemas.openxmlformats.org/officeDocument/2006/relationships/slideLayout" Target="../slideLayouts/slideLayout14.xml"/><Relationship Id="rId21" Type="http://schemas.openxmlformats.org/officeDocument/2006/relationships/image" Target="../media/image9.png"/><Relationship Id="rId7" Type="http://schemas.openxmlformats.org/officeDocument/2006/relationships/slideLayout" Target="../slideLayouts/slideLayout18.xml"/><Relationship Id="rId12" Type="http://schemas.openxmlformats.org/officeDocument/2006/relationships/theme" Target="../theme/theme2.xml"/><Relationship Id="rId17" Type="http://schemas.openxmlformats.org/officeDocument/2006/relationships/image" Target="../media/image5.jpeg"/><Relationship Id="rId2" Type="http://schemas.openxmlformats.org/officeDocument/2006/relationships/slideLayout" Target="../slideLayouts/slideLayout13.xml"/><Relationship Id="rId16" Type="http://schemas.openxmlformats.org/officeDocument/2006/relationships/image" Target="../media/image4.png"/><Relationship Id="rId20" Type="http://schemas.openxmlformats.org/officeDocument/2006/relationships/image" Target="../media/image8.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19" Type="http://schemas.openxmlformats.org/officeDocument/2006/relationships/image" Target="../media/image7.pn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18" Type="http://schemas.openxmlformats.org/officeDocument/2006/relationships/image" Target="../media/image6.png"/><Relationship Id="rId3" Type="http://schemas.openxmlformats.org/officeDocument/2006/relationships/slideLayout" Target="../slideLayouts/slideLayout25.xml"/><Relationship Id="rId21" Type="http://schemas.openxmlformats.org/officeDocument/2006/relationships/image" Target="../media/image9.png"/><Relationship Id="rId7" Type="http://schemas.openxmlformats.org/officeDocument/2006/relationships/slideLayout" Target="../slideLayouts/slideLayout29.xml"/><Relationship Id="rId12" Type="http://schemas.openxmlformats.org/officeDocument/2006/relationships/theme" Target="../theme/theme3.xml"/><Relationship Id="rId17" Type="http://schemas.openxmlformats.org/officeDocument/2006/relationships/image" Target="../media/image5.jpeg"/><Relationship Id="rId2" Type="http://schemas.openxmlformats.org/officeDocument/2006/relationships/slideLayout" Target="../slideLayouts/slideLayout24.xml"/><Relationship Id="rId16" Type="http://schemas.openxmlformats.org/officeDocument/2006/relationships/image" Target="../media/image4.png"/><Relationship Id="rId20" Type="http://schemas.openxmlformats.org/officeDocument/2006/relationships/image" Target="../media/image8.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3.png"/><Relationship Id="rId10" Type="http://schemas.openxmlformats.org/officeDocument/2006/relationships/slideLayout" Target="../slideLayouts/slideLayout32.xml"/><Relationship Id="rId19" Type="http://schemas.openxmlformats.org/officeDocument/2006/relationships/image" Target="../media/image7.png"/><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1.png"/><Relationship Id="rId18" Type="http://schemas.openxmlformats.org/officeDocument/2006/relationships/image" Target="../media/image6.png"/><Relationship Id="rId3" Type="http://schemas.openxmlformats.org/officeDocument/2006/relationships/slideLayout" Target="../slideLayouts/slideLayout36.xml"/><Relationship Id="rId21" Type="http://schemas.openxmlformats.org/officeDocument/2006/relationships/image" Target="../media/image9.png"/><Relationship Id="rId7" Type="http://schemas.openxmlformats.org/officeDocument/2006/relationships/slideLayout" Target="../slideLayouts/slideLayout40.xml"/><Relationship Id="rId12" Type="http://schemas.openxmlformats.org/officeDocument/2006/relationships/theme" Target="../theme/theme4.xml"/><Relationship Id="rId17" Type="http://schemas.openxmlformats.org/officeDocument/2006/relationships/image" Target="../media/image5.jpeg"/><Relationship Id="rId2" Type="http://schemas.openxmlformats.org/officeDocument/2006/relationships/slideLayout" Target="../slideLayouts/slideLayout35.xml"/><Relationship Id="rId16" Type="http://schemas.openxmlformats.org/officeDocument/2006/relationships/image" Target="../media/image4.png"/><Relationship Id="rId20" Type="http://schemas.openxmlformats.org/officeDocument/2006/relationships/image" Target="../media/image8.png"/><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3.png"/><Relationship Id="rId10" Type="http://schemas.openxmlformats.org/officeDocument/2006/relationships/slideLayout" Target="../slideLayouts/slideLayout43.xml"/><Relationship Id="rId19" Type="http://schemas.openxmlformats.org/officeDocument/2006/relationships/image" Target="../media/image7.png"/><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image" Target="../media/image1.png"/><Relationship Id="rId18" Type="http://schemas.openxmlformats.org/officeDocument/2006/relationships/image" Target="../media/image6.png"/><Relationship Id="rId3" Type="http://schemas.openxmlformats.org/officeDocument/2006/relationships/slideLayout" Target="../slideLayouts/slideLayout47.xml"/><Relationship Id="rId21" Type="http://schemas.openxmlformats.org/officeDocument/2006/relationships/image" Target="../media/image9.png"/><Relationship Id="rId7" Type="http://schemas.openxmlformats.org/officeDocument/2006/relationships/slideLayout" Target="../slideLayouts/slideLayout51.xml"/><Relationship Id="rId12" Type="http://schemas.openxmlformats.org/officeDocument/2006/relationships/theme" Target="../theme/theme5.xml"/><Relationship Id="rId17" Type="http://schemas.openxmlformats.org/officeDocument/2006/relationships/image" Target="../media/image5.jpeg"/><Relationship Id="rId2" Type="http://schemas.openxmlformats.org/officeDocument/2006/relationships/slideLayout" Target="../slideLayouts/slideLayout46.xml"/><Relationship Id="rId16" Type="http://schemas.openxmlformats.org/officeDocument/2006/relationships/image" Target="../media/image4.png"/><Relationship Id="rId20" Type="http://schemas.openxmlformats.org/officeDocument/2006/relationships/image" Target="../media/image8.png"/><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image" Target="../media/image3.png"/><Relationship Id="rId10" Type="http://schemas.openxmlformats.org/officeDocument/2006/relationships/slideLayout" Target="../slideLayouts/slideLayout54.xml"/><Relationship Id="rId19" Type="http://schemas.openxmlformats.org/officeDocument/2006/relationships/image" Target="../media/image7.png"/><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2.png"/></Relationships>
</file>

<file path=ppt/slideMasters/_rels/slideMaster6.xml.rels><?xml version="1.0" encoding="UTF-8" standalone="yes"?>
<Relationships xmlns="http://schemas.openxmlformats.org/package/2006/relationships"><Relationship Id="rId8" Type="http://schemas.openxmlformats.org/officeDocument/2006/relationships/image" Target="../media/image5.jpeg"/><Relationship Id="rId3" Type="http://schemas.openxmlformats.org/officeDocument/2006/relationships/theme" Target="../theme/theme6.xml"/><Relationship Id="rId7" Type="http://schemas.openxmlformats.org/officeDocument/2006/relationships/image" Target="../media/image4.png"/><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Masters/_rels/slideMaster7.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60.xml"/><Relationship Id="rId7" Type="http://schemas.openxmlformats.org/officeDocument/2006/relationships/image" Target="../media/image3.png"/><Relationship Id="rId2" Type="http://schemas.openxmlformats.org/officeDocument/2006/relationships/slideLayout" Target="../slideLayouts/slideLayout59.xml"/><Relationship Id="rId1" Type="http://schemas.openxmlformats.org/officeDocument/2006/relationships/slideLayout" Target="../slideLayouts/slideLayout58.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7.xml"/><Relationship Id="rId9" Type="http://schemas.openxmlformats.org/officeDocument/2006/relationships/image" Target="../media/image5.jpeg"/></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theme" Target="../theme/theme8.xml"/><Relationship Id="rId1" Type="http://schemas.openxmlformats.org/officeDocument/2006/relationships/slideLayout" Target="../slideLayouts/slideLayout6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p:nvPr userDrawn="1"/>
        </p:nvSpPr>
        <p:spPr>
          <a:xfrm>
            <a:off x="236483" y="6653048"/>
            <a:ext cx="11955517" cy="204952"/>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767349-1D43-46C2-BA50-CB8721F131DC}" type="datetimeFigureOut">
              <a:rPr lang="en-US" smtClean="0"/>
              <a:t>10/2/2020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72B976-E240-428B-A42C-321CE17A2EF6}" type="slidenum">
              <a:rPr lang="en-US" smtClean="0"/>
              <a:t>‹#›</a:t>
            </a:fld>
            <a:endParaRPr lang="en-US"/>
          </a:p>
        </p:txBody>
      </p:sp>
      <p:pic>
        <p:nvPicPr>
          <p:cNvPr id="12" name="Picture 11"/>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5865074" y="6111496"/>
            <a:ext cx="665067" cy="746504"/>
          </a:xfrm>
          <a:prstGeom prst="rect">
            <a:avLst/>
          </a:prstGeom>
        </p:spPr>
      </p:pic>
      <p:pic>
        <p:nvPicPr>
          <p:cNvPr id="13" name="Picture 12"/>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7323541" y="6054597"/>
            <a:ext cx="533543" cy="762204"/>
          </a:xfrm>
          <a:prstGeom prst="rect">
            <a:avLst/>
          </a:prstGeom>
        </p:spPr>
      </p:pic>
      <p:pic>
        <p:nvPicPr>
          <p:cNvPr id="14" name="Picture 13"/>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8882649" y="5799352"/>
            <a:ext cx="859067" cy="1026512"/>
          </a:xfrm>
          <a:prstGeom prst="rect">
            <a:avLst/>
          </a:prstGeom>
        </p:spPr>
      </p:pic>
      <p:pic>
        <p:nvPicPr>
          <p:cNvPr id="15" name="Picture 14"/>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10399317" y="6044814"/>
            <a:ext cx="666750" cy="781050"/>
          </a:xfrm>
          <a:prstGeom prst="rect">
            <a:avLst/>
          </a:prstGeom>
        </p:spPr>
      </p:pic>
      <p:sp>
        <p:nvSpPr>
          <p:cNvPr id="16" name="Rectangle 15"/>
          <p:cNvSpPr/>
          <p:nvPr userDrawn="1"/>
        </p:nvSpPr>
        <p:spPr>
          <a:xfrm>
            <a:off x="-47297" y="0"/>
            <a:ext cx="283780" cy="685800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p:cNvPicPr>
            <a:picLocks noChangeAspect="1"/>
          </p:cNvPicPr>
          <p:nvPr userDrawn="1"/>
        </p:nvPicPr>
        <p:blipFill rotWithShape="1">
          <a:blip r:embed="rId17" cstate="print">
            <a:extLst>
              <a:ext uri="{28A0092B-C50C-407E-A947-70E740481C1C}">
                <a14:useLocalDpi xmlns:a14="http://schemas.microsoft.com/office/drawing/2010/main" val="0"/>
              </a:ext>
            </a:extLst>
          </a:blip>
          <a:srcRect r="68712"/>
          <a:stretch/>
        </p:blipFill>
        <p:spPr>
          <a:xfrm>
            <a:off x="442291" y="4222779"/>
            <a:ext cx="1366354" cy="2316133"/>
          </a:xfrm>
          <a:prstGeom prst="rect">
            <a:avLst/>
          </a:prstGeom>
          <a:solidFill>
            <a:schemeClr val="bg1">
              <a:alpha val="0"/>
            </a:schemeClr>
          </a:solidFill>
        </p:spPr>
      </p:pic>
      <p:sp>
        <p:nvSpPr>
          <p:cNvPr id="19" name="Rectangle 18"/>
          <p:cNvSpPr/>
          <p:nvPr userDrawn="1"/>
        </p:nvSpPr>
        <p:spPr>
          <a:xfrm>
            <a:off x="442291" y="4244292"/>
            <a:ext cx="1371600" cy="2294620"/>
          </a:xfrm>
          <a:prstGeom prst="rect">
            <a:avLst/>
          </a:prstGeom>
          <a:solidFill>
            <a:schemeClr val="bg1">
              <a:alpha val="6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15941997"/>
      </p:ext>
    </p:extLst>
  </p:cSld>
  <p:clrMap bg1="lt1" tx1="dk1" bg2="lt2" tx2="dk2" accent1="accent1" accent2="accent2" accent3="accent3" accent4="accent4" accent5="accent5" accent6="accent6" hlink="hlink" folHlink="folHlink"/>
  <p:sldLayoutIdLst>
    <p:sldLayoutId id="2147483715" r:id="rId1"/>
    <p:sldLayoutId id="2147483650" r:id="rId2"/>
    <p:sldLayoutId id="2147483651" r:id="rId3"/>
    <p:sldLayoutId id="2147483652" r:id="rId4"/>
    <p:sldLayoutId id="2147483653" r:id="rId5"/>
    <p:sldLayoutId id="2147483654" r:id="rId6"/>
    <p:sldLayoutId id="2147483655" r:id="rId7"/>
    <p:sldLayoutId id="2147483718"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b="0" kern="1200">
          <a:solidFill>
            <a:srgbClr val="ED7D31"/>
          </a:solidFill>
          <a:latin typeface="+mj-lt"/>
          <a:ea typeface="+mj-ea"/>
          <a:cs typeface="+mj-cs"/>
        </a:defRPr>
      </a:lvl1pPr>
    </p:titleStyle>
    <p:bodyStyle>
      <a:lvl1pPr marL="228600" indent="-228600" algn="l" defTabSz="914400" rtl="0" eaLnBrk="1" latinLnBrk="0" hangingPunct="1">
        <a:lnSpc>
          <a:spcPct val="90000"/>
        </a:lnSpc>
        <a:spcBef>
          <a:spcPts val="1000"/>
        </a:spcBef>
        <a:buFontTx/>
        <a:buBlip>
          <a:blip r:embed="rId18"/>
        </a:buBlip>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Tx/>
        <a:buBlip>
          <a:blip r:embed="rId19"/>
        </a:buBlip>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Tx/>
        <a:buBlip>
          <a:blip r:embed="rId20"/>
        </a:buBlip>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Blip>
          <a:blip r:embed="rId21"/>
        </a:buBlip>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Blip>
          <a:blip r:embed="rId18"/>
        </a:buBlip>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36483" y="6653048"/>
            <a:ext cx="11955517" cy="20495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767349-1D43-46C2-BA50-CB8721F131DC}" type="datetimeFigureOut">
              <a:rPr lang="en-US" smtClean="0"/>
              <a:t>10/2/2020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72B976-E240-428B-A42C-321CE17A2EF6}" type="slidenum">
              <a:rPr lang="en-US" smtClean="0"/>
              <a:t>‹#›</a:t>
            </a:fld>
            <a:endParaRPr lang="en-US"/>
          </a:p>
        </p:txBody>
      </p:sp>
      <p:sp>
        <p:nvSpPr>
          <p:cNvPr id="7" name="Rectangle 6"/>
          <p:cNvSpPr/>
          <p:nvPr userDrawn="1"/>
        </p:nvSpPr>
        <p:spPr>
          <a:xfrm>
            <a:off x="-47297" y="0"/>
            <a:ext cx="283780" cy="68580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5865074" y="6111496"/>
            <a:ext cx="665067" cy="746504"/>
          </a:xfrm>
          <a:prstGeom prst="rect">
            <a:avLst/>
          </a:prstGeom>
        </p:spPr>
      </p:pic>
      <p:pic>
        <p:nvPicPr>
          <p:cNvPr id="9" name="Picture 8"/>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7323541" y="6054597"/>
            <a:ext cx="533543" cy="762204"/>
          </a:xfrm>
          <a:prstGeom prst="rect">
            <a:avLst/>
          </a:prstGeom>
        </p:spPr>
      </p:pic>
      <p:pic>
        <p:nvPicPr>
          <p:cNvPr id="10" name="Picture 9"/>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8882649" y="5799352"/>
            <a:ext cx="859067" cy="1026512"/>
          </a:xfrm>
          <a:prstGeom prst="rect">
            <a:avLst/>
          </a:prstGeom>
        </p:spPr>
      </p:pic>
      <p:pic>
        <p:nvPicPr>
          <p:cNvPr id="11" name="Picture 10"/>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10399317" y="6044814"/>
            <a:ext cx="666750" cy="781050"/>
          </a:xfrm>
          <a:prstGeom prst="rect">
            <a:avLst/>
          </a:prstGeom>
        </p:spPr>
      </p:pic>
      <p:pic>
        <p:nvPicPr>
          <p:cNvPr id="13" name="Picture 12"/>
          <p:cNvPicPr>
            <a:picLocks noChangeAspect="1"/>
          </p:cNvPicPr>
          <p:nvPr userDrawn="1"/>
        </p:nvPicPr>
        <p:blipFill rotWithShape="1">
          <a:blip r:embed="rId17" cstate="print">
            <a:extLst>
              <a:ext uri="{28A0092B-C50C-407E-A947-70E740481C1C}">
                <a14:useLocalDpi xmlns:a14="http://schemas.microsoft.com/office/drawing/2010/main" val="0"/>
              </a:ext>
            </a:extLst>
          </a:blip>
          <a:srcRect r="68712"/>
          <a:stretch/>
        </p:blipFill>
        <p:spPr>
          <a:xfrm>
            <a:off x="442291" y="4222779"/>
            <a:ext cx="1366354" cy="2316133"/>
          </a:xfrm>
          <a:prstGeom prst="rect">
            <a:avLst/>
          </a:prstGeom>
          <a:solidFill>
            <a:schemeClr val="bg1">
              <a:alpha val="0"/>
            </a:schemeClr>
          </a:solidFill>
        </p:spPr>
      </p:pic>
      <p:sp>
        <p:nvSpPr>
          <p:cNvPr id="15"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Rectangle 15"/>
          <p:cNvSpPr/>
          <p:nvPr userDrawn="1"/>
        </p:nvSpPr>
        <p:spPr>
          <a:xfrm>
            <a:off x="442291" y="4244292"/>
            <a:ext cx="1371600" cy="2294620"/>
          </a:xfrm>
          <a:prstGeom prst="rect">
            <a:avLst/>
          </a:prstGeom>
          <a:solidFill>
            <a:schemeClr val="bg1">
              <a:alpha val="6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20309219"/>
      </p:ext>
    </p:extLst>
  </p:cSld>
  <p:clrMap bg1="lt1" tx1="dk1" bg2="lt2" tx2="dk2" accent1="accent1" accent2="accent2" accent3="accent3" accent4="accent4" accent5="accent5" accent6="accent6" hlink="hlink" folHlink="folHlink"/>
  <p:sldLayoutIdLst>
    <p:sldLayoutId id="2147483664" r:id="rId1"/>
    <p:sldLayoutId id="2147483668" r:id="rId2"/>
    <p:sldLayoutId id="2147483669" r:id="rId3"/>
    <p:sldLayoutId id="2147483670" r:id="rId4"/>
    <p:sldLayoutId id="2147483671" r:id="rId5"/>
    <p:sldLayoutId id="2147483716" r:id="rId6"/>
    <p:sldLayoutId id="2147483673" r:id="rId7"/>
    <p:sldLayoutId id="2147483719" r:id="rId8"/>
    <p:sldLayoutId id="2147483675" r:id="rId9"/>
    <p:sldLayoutId id="2147483676" r:id="rId10"/>
    <p:sldLayoutId id="2147483677" r:id="rId11"/>
  </p:sldLayoutIdLst>
  <p:txStyles>
    <p:titleStyle>
      <a:lvl1pPr algn="l" defTabSz="914400" rtl="0" eaLnBrk="1" latinLnBrk="0" hangingPunct="1">
        <a:lnSpc>
          <a:spcPct val="90000"/>
        </a:lnSpc>
        <a:spcBef>
          <a:spcPct val="0"/>
        </a:spcBef>
        <a:buNone/>
        <a:defRPr sz="4400" kern="1200">
          <a:solidFill>
            <a:srgbClr val="E2895E"/>
          </a:solidFill>
          <a:latin typeface="+mj-lt"/>
          <a:ea typeface="+mj-ea"/>
          <a:cs typeface="+mj-cs"/>
        </a:defRPr>
      </a:lvl1pPr>
    </p:titleStyle>
    <p:bodyStyle>
      <a:lvl1pPr marL="228600" indent="-228600" algn="l" defTabSz="914400" rtl="0" eaLnBrk="1" latinLnBrk="0" hangingPunct="1">
        <a:lnSpc>
          <a:spcPct val="90000"/>
        </a:lnSpc>
        <a:spcBef>
          <a:spcPts val="1000"/>
        </a:spcBef>
        <a:buFontTx/>
        <a:buBlip>
          <a:blip r:embed="rId18"/>
        </a:buBlip>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Tx/>
        <a:buBlip>
          <a:blip r:embed="rId19"/>
        </a:buBlip>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Tx/>
        <a:buBlip>
          <a:blip r:embed="rId20"/>
        </a:buBlip>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Blip>
          <a:blip r:embed="rId21"/>
        </a:buBlip>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Blip>
          <a:blip r:embed="rId18"/>
        </a:buBlip>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13"/>
          <p:cNvSpPr/>
          <p:nvPr userDrawn="1"/>
        </p:nvSpPr>
        <p:spPr>
          <a:xfrm>
            <a:off x="236483" y="6653048"/>
            <a:ext cx="11955517" cy="204952"/>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767349-1D43-46C2-BA50-CB8721F131DC}" type="datetimeFigureOut">
              <a:rPr lang="en-US" smtClean="0"/>
              <a:t>10/2/2020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72B976-E240-428B-A42C-321CE17A2EF6}" type="slidenum">
              <a:rPr lang="en-US" smtClean="0"/>
              <a:t>‹#›</a:t>
            </a:fld>
            <a:endParaRPr lang="en-US"/>
          </a:p>
        </p:txBody>
      </p:sp>
      <p:pic>
        <p:nvPicPr>
          <p:cNvPr id="8" name="Picture 7"/>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5865074" y="6111496"/>
            <a:ext cx="665067" cy="746504"/>
          </a:xfrm>
          <a:prstGeom prst="rect">
            <a:avLst/>
          </a:prstGeom>
        </p:spPr>
      </p:pic>
      <p:pic>
        <p:nvPicPr>
          <p:cNvPr id="9" name="Picture 8"/>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7323541" y="6054597"/>
            <a:ext cx="533543" cy="762204"/>
          </a:xfrm>
          <a:prstGeom prst="rect">
            <a:avLst/>
          </a:prstGeom>
        </p:spPr>
      </p:pic>
      <p:pic>
        <p:nvPicPr>
          <p:cNvPr id="10" name="Picture 9"/>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8882649" y="5799352"/>
            <a:ext cx="859067" cy="1026512"/>
          </a:xfrm>
          <a:prstGeom prst="rect">
            <a:avLst/>
          </a:prstGeom>
        </p:spPr>
      </p:pic>
      <p:pic>
        <p:nvPicPr>
          <p:cNvPr id="11" name="Picture 10"/>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10399317" y="6044814"/>
            <a:ext cx="666750" cy="781050"/>
          </a:xfrm>
          <a:prstGeom prst="rect">
            <a:avLst/>
          </a:prstGeom>
        </p:spPr>
      </p:pic>
      <p:sp>
        <p:nvSpPr>
          <p:cNvPr id="13" name="Rectangle 12"/>
          <p:cNvSpPr/>
          <p:nvPr userDrawn="1"/>
        </p:nvSpPr>
        <p:spPr>
          <a:xfrm>
            <a:off x="-47297" y="0"/>
            <a:ext cx="283780" cy="6858000"/>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rotWithShape="1">
          <a:blip r:embed="rId17" cstate="print">
            <a:extLst>
              <a:ext uri="{28A0092B-C50C-407E-A947-70E740481C1C}">
                <a14:useLocalDpi xmlns:a14="http://schemas.microsoft.com/office/drawing/2010/main" val="0"/>
              </a:ext>
            </a:extLst>
          </a:blip>
          <a:srcRect r="68712"/>
          <a:stretch/>
        </p:blipFill>
        <p:spPr>
          <a:xfrm>
            <a:off x="442291" y="4222779"/>
            <a:ext cx="1366354" cy="2316133"/>
          </a:xfrm>
          <a:prstGeom prst="rect">
            <a:avLst/>
          </a:prstGeom>
          <a:solidFill>
            <a:schemeClr val="bg1">
              <a:alpha val="0"/>
            </a:schemeClr>
          </a:solidFill>
        </p:spPr>
      </p:pic>
      <p:sp>
        <p:nvSpPr>
          <p:cNvPr id="17" name="Rectangle 16"/>
          <p:cNvSpPr/>
          <p:nvPr userDrawn="1"/>
        </p:nvSpPr>
        <p:spPr>
          <a:xfrm>
            <a:off x="442291" y="4244292"/>
            <a:ext cx="1371600" cy="2294620"/>
          </a:xfrm>
          <a:prstGeom prst="rect">
            <a:avLst/>
          </a:prstGeom>
          <a:solidFill>
            <a:schemeClr val="bg1">
              <a:alpha val="6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29374329"/>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717"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90000"/>
        </a:lnSpc>
        <a:spcBef>
          <a:spcPct val="0"/>
        </a:spcBef>
        <a:buNone/>
        <a:defRPr sz="4400" kern="1200">
          <a:solidFill>
            <a:srgbClr val="C00000"/>
          </a:solidFill>
          <a:latin typeface="+mj-lt"/>
          <a:ea typeface="+mj-ea"/>
          <a:cs typeface="+mj-cs"/>
        </a:defRPr>
      </a:lvl1pPr>
    </p:titleStyle>
    <p:bodyStyle>
      <a:lvl1pPr marL="228600" indent="-228600" algn="l" defTabSz="914400" rtl="0" eaLnBrk="1" latinLnBrk="0" hangingPunct="1">
        <a:lnSpc>
          <a:spcPct val="90000"/>
        </a:lnSpc>
        <a:spcBef>
          <a:spcPts val="1000"/>
        </a:spcBef>
        <a:buFontTx/>
        <a:buBlip>
          <a:blip r:embed="rId18"/>
        </a:buBlip>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Tx/>
        <a:buBlip>
          <a:blip r:embed="rId19"/>
        </a:buBlip>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Tx/>
        <a:buBlip>
          <a:blip r:embed="rId20"/>
        </a:buBlip>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Blip>
          <a:blip r:embed="rId21"/>
        </a:buBlip>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Blip>
          <a:blip r:embed="rId18"/>
        </a:buBlip>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3" name="Rectangle 12"/>
          <p:cNvSpPr/>
          <p:nvPr userDrawn="1"/>
        </p:nvSpPr>
        <p:spPr>
          <a:xfrm>
            <a:off x="121198" y="6713709"/>
            <a:ext cx="12116237" cy="115218"/>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 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767349-1D43-46C2-BA50-CB8721F131DC}" type="datetimeFigureOut">
              <a:rPr lang="en-US" smtClean="0"/>
              <a:t>10/2/2020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72B976-E240-428B-A42C-321CE17A2EF6}" type="slidenum">
              <a:rPr lang="en-US" smtClean="0"/>
              <a:t>‹#›</a:t>
            </a:fld>
            <a:endParaRPr lang="en-US"/>
          </a:p>
        </p:txBody>
      </p:sp>
      <p:pic>
        <p:nvPicPr>
          <p:cNvPr id="8" name="Picture 7"/>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5865074" y="6111496"/>
            <a:ext cx="665067" cy="746504"/>
          </a:xfrm>
          <a:prstGeom prst="rect">
            <a:avLst/>
          </a:prstGeom>
        </p:spPr>
      </p:pic>
      <p:pic>
        <p:nvPicPr>
          <p:cNvPr id="9" name="Picture 8"/>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7323541" y="6054597"/>
            <a:ext cx="533543" cy="762204"/>
          </a:xfrm>
          <a:prstGeom prst="rect">
            <a:avLst/>
          </a:prstGeom>
        </p:spPr>
      </p:pic>
      <p:pic>
        <p:nvPicPr>
          <p:cNvPr id="10" name="Picture 9"/>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8882649" y="5799352"/>
            <a:ext cx="859067" cy="1026512"/>
          </a:xfrm>
          <a:prstGeom prst="rect">
            <a:avLst/>
          </a:prstGeom>
        </p:spPr>
      </p:pic>
      <p:pic>
        <p:nvPicPr>
          <p:cNvPr id="11" name="Picture 10"/>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10399317" y="6044814"/>
            <a:ext cx="666750" cy="781050"/>
          </a:xfrm>
          <a:prstGeom prst="rect">
            <a:avLst/>
          </a:prstGeom>
        </p:spPr>
      </p:pic>
      <p:sp>
        <p:nvSpPr>
          <p:cNvPr id="12" name="Rectangle 11"/>
          <p:cNvSpPr/>
          <p:nvPr userDrawn="1"/>
        </p:nvSpPr>
        <p:spPr>
          <a:xfrm>
            <a:off x="37444" y="-32136"/>
            <a:ext cx="167508" cy="6858000"/>
          </a:xfrm>
          <a:prstGeom prst="rect">
            <a:avLst/>
          </a:prstGeom>
          <a:solidFill>
            <a:schemeClr val="accent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4" name="Picture 13"/>
          <p:cNvPicPr>
            <a:picLocks noChangeAspect="1"/>
          </p:cNvPicPr>
          <p:nvPr userDrawn="1"/>
        </p:nvPicPr>
        <p:blipFill rotWithShape="1">
          <a:blip r:embed="rId17" cstate="print">
            <a:extLst>
              <a:ext uri="{28A0092B-C50C-407E-A947-70E740481C1C}">
                <a14:useLocalDpi xmlns:a14="http://schemas.microsoft.com/office/drawing/2010/main" val="0"/>
              </a:ext>
            </a:extLst>
          </a:blip>
          <a:srcRect r="68712"/>
          <a:stretch/>
        </p:blipFill>
        <p:spPr>
          <a:xfrm>
            <a:off x="442291" y="4222779"/>
            <a:ext cx="1366354" cy="2316133"/>
          </a:xfrm>
          <a:prstGeom prst="rect">
            <a:avLst/>
          </a:prstGeom>
          <a:solidFill>
            <a:schemeClr val="bg1">
              <a:alpha val="0"/>
            </a:schemeClr>
          </a:solidFill>
        </p:spPr>
      </p:pic>
      <p:sp>
        <p:nvSpPr>
          <p:cNvPr id="16" name="Rectangle 15"/>
          <p:cNvSpPr/>
          <p:nvPr userDrawn="1"/>
        </p:nvSpPr>
        <p:spPr>
          <a:xfrm>
            <a:off x="442291" y="4244292"/>
            <a:ext cx="1371600" cy="2294620"/>
          </a:xfrm>
          <a:prstGeom prst="rect">
            <a:avLst/>
          </a:prstGeom>
          <a:solidFill>
            <a:schemeClr val="bg1">
              <a:alpha val="6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65869275"/>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720" r:id="rId7"/>
    <p:sldLayoutId id="2147483698" r:id="rId8"/>
    <p:sldLayoutId id="2147483699" r:id="rId9"/>
    <p:sldLayoutId id="2147483722" r:id="rId10"/>
    <p:sldLayoutId id="2147483721" r:id="rId11"/>
  </p:sldLayoutIdLst>
  <p:txStyles>
    <p:titleStyle>
      <a:lvl1pPr algn="l" defTabSz="914400" rtl="0" eaLnBrk="1" latinLnBrk="0" hangingPunct="1">
        <a:lnSpc>
          <a:spcPct val="90000"/>
        </a:lnSpc>
        <a:spcBef>
          <a:spcPct val="0"/>
        </a:spcBef>
        <a:buNone/>
        <a:defRPr sz="4400" kern="1200">
          <a:solidFill>
            <a:srgbClr val="843C0C"/>
          </a:solidFill>
          <a:latin typeface="+mj-lt"/>
          <a:ea typeface="+mj-ea"/>
          <a:cs typeface="+mj-cs"/>
        </a:defRPr>
      </a:lvl1pPr>
    </p:titleStyle>
    <p:bodyStyle>
      <a:lvl1pPr marL="228600" indent="-228600" algn="l" defTabSz="914400" rtl="0" eaLnBrk="1" latinLnBrk="0" hangingPunct="1">
        <a:lnSpc>
          <a:spcPct val="90000"/>
        </a:lnSpc>
        <a:spcBef>
          <a:spcPts val="1000"/>
        </a:spcBef>
        <a:buFontTx/>
        <a:buBlip>
          <a:blip r:embed="rId18"/>
        </a:buBlip>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Tx/>
        <a:buBlip>
          <a:blip r:embed="rId19"/>
        </a:buBlip>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Tx/>
        <a:buBlip>
          <a:blip r:embed="rId20"/>
        </a:buBlip>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Blip>
          <a:blip r:embed="rId21"/>
        </a:buBlip>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Blip>
          <a:blip r:embed="rId18"/>
        </a:buBlip>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7" name="Rectangle 16"/>
          <p:cNvSpPr/>
          <p:nvPr userDrawn="1"/>
        </p:nvSpPr>
        <p:spPr>
          <a:xfrm>
            <a:off x="236483" y="6653048"/>
            <a:ext cx="11955517" cy="204952"/>
          </a:xfrm>
          <a:prstGeom prst="rect">
            <a:avLst/>
          </a:prstGeom>
          <a:solidFill>
            <a:srgbClr val="2D798B"/>
          </a:solidFill>
          <a:ln>
            <a:solidFill>
              <a:srgbClr val="5FBBC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767349-1D43-46C2-BA50-CB8721F131DC}" type="datetimeFigureOut">
              <a:rPr lang="en-US" smtClean="0"/>
              <a:t>10/2/2020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72B976-E240-428B-A42C-321CE17A2EF6}" type="slidenum">
              <a:rPr lang="en-US" smtClean="0"/>
              <a:t>‹#›</a:t>
            </a:fld>
            <a:endParaRPr lang="en-US"/>
          </a:p>
        </p:txBody>
      </p:sp>
      <p:pic>
        <p:nvPicPr>
          <p:cNvPr id="12" name="Picture 11"/>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5865074" y="6111496"/>
            <a:ext cx="665067" cy="746504"/>
          </a:xfrm>
          <a:prstGeom prst="rect">
            <a:avLst/>
          </a:prstGeom>
        </p:spPr>
      </p:pic>
      <p:pic>
        <p:nvPicPr>
          <p:cNvPr id="13" name="Picture 12"/>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7323541" y="6054597"/>
            <a:ext cx="533543" cy="762204"/>
          </a:xfrm>
          <a:prstGeom prst="rect">
            <a:avLst/>
          </a:prstGeom>
        </p:spPr>
      </p:pic>
      <p:pic>
        <p:nvPicPr>
          <p:cNvPr id="14" name="Picture 13"/>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8882649" y="5799352"/>
            <a:ext cx="859067" cy="1026512"/>
          </a:xfrm>
          <a:prstGeom prst="rect">
            <a:avLst/>
          </a:prstGeom>
        </p:spPr>
      </p:pic>
      <p:pic>
        <p:nvPicPr>
          <p:cNvPr id="15" name="Picture 14"/>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10399317" y="6044814"/>
            <a:ext cx="666750" cy="781050"/>
          </a:xfrm>
          <a:prstGeom prst="rect">
            <a:avLst/>
          </a:prstGeom>
        </p:spPr>
      </p:pic>
      <p:sp>
        <p:nvSpPr>
          <p:cNvPr id="16" name="Rectangle 15"/>
          <p:cNvSpPr/>
          <p:nvPr userDrawn="1"/>
        </p:nvSpPr>
        <p:spPr>
          <a:xfrm>
            <a:off x="-47297" y="0"/>
            <a:ext cx="283780" cy="6858000"/>
          </a:xfrm>
          <a:prstGeom prst="rect">
            <a:avLst/>
          </a:prstGeom>
          <a:solidFill>
            <a:srgbClr val="2D798B"/>
          </a:solidFill>
          <a:ln>
            <a:solidFill>
              <a:srgbClr val="65BAC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p:cNvPicPr>
            <a:picLocks noChangeAspect="1"/>
          </p:cNvPicPr>
          <p:nvPr userDrawn="1"/>
        </p:nvPicPr>
        <p:blipFill rotWithShape="1">
          <a:blip r:embed="rId17" cstate="print">
            <a:extLst>
              <a:ext uri="{28A0092B-C50C-407E-A947-70E740481C1C}">
                <a14:useLocalDpi xmlns:a14="http://schemas.microsoft.com/office/drawing/2010/main" val="0"/>
              </a:ext>
            </a:extLst>
          </a:blip>
          <a:srcRect r="68712"/>
          <a:stretch/>
        </p:blipFill>
        <p:spPr>
          <a:xfrm>
            <a:off x="442291" y="4222779"/>
            <a:ext cx="1366354" cy="2316133"/>
          </a:xfrm>
          <a:prstGeom prst="rect">
            <a:avLst/>
          </a:prstGeom>
          <a:solidFill>
            <a:schemeClr val="bg1">
              <a:alpha val="0"/>
            </a:schemeClr>
          </a:solidFill>
        </p:spPr>
      </p:pic>
      <p:sp>
        <p:nvSpPr>
          <p:cNvPr id="19" name="Rectangle 18"/>
          <p:cNvSpPr/>
          <p:nvPr userDrawn="1"/>
        </p:nvSpPr>
        <p:spPr>
          <a:xfrm>
            <a:off x="442291" y="4244292"/>
            <a:ext cx="1371600" cy="2294620"/>
          </a:xfrm>
          <a:prstGeom prst="rect">
            <a:avLst/>
          </a:prstGeom>
          <a:solidFill>
            <a:schemeClr val="bg1">
              <a:alpha val="6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1250058"/>
      </p:ext>
    </p:extLst>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l" defTabSz="914400" rtl="0" eaLnBrk="1" latinLnBrk="0" hangingPunct="1">
        <a:lnSpc>
          <a:spcPct val="90000"/>
        </a:lnSpc>
        <a:spcBef>
          <a:spcPct val="0"/>
        </a:spcBef>
        <a:buNone/>
        <a:defRPr sz="4400" b="0" kern="1200">
          <a:solidFill>
            <a:srgbClr val="2D798B"/>
          </a:solidFill>
          <a:latin typeface="+mj-lt"/>
          <a:ea typeface="+mj-ea"/>
          <a:cs typeface="+mj-cs"/>
        </a:defRPr>
      </a:lvl1pPr>
    </p:titleStyle>
    <p:bodyStyle>
      <a:lvl1pPr marL="228600" indent="-228600" algn="l" defTabSz="914400" rtl="0" eaLnBrk="1" latinLnBrk="0" hangingPunct="1">
        <a:lnSpc>
          <a:spcPct val="90000"/>
        </a:lnSpc>
        <a:spcBef>
          <a:spcPts val="1000"/>
        </a:spcBef>
        <a:buFontTx/>
        <a:buBlip>
          <a:blip r:embed="rId18"/>
        </a:buBlip>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Tx/>
        <a:buBlip>
          <a:blip r:embed="rId19"/>
        </a:buBlip>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Tx/>
        <a:buBlip>
          <a:blip r:embed="rId20"/>
        </a:buBlip>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Tx/>
        <a:buBlip>
          <a:blip r:embed="rId21"/>
        </a:buBlip>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Tx/>
        <a:buBlip>
          <a:blip r:embed="rId18"/>
        </a:buBlip>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1"/>
          <p:cNvSpPr/>
          <p:nvPr/>
        </p:nvSpPr>
        <p:spPr>
          <a:xfrm>
            <a:off x="236483" y="6653048"/>
            <a:ext cx="11955517" cy="204952"/>
          </a:xfrm>
          <a:prstGeom prst="rect">
            <a:avLst/>
          </a:prstGeom>
          <a:solidFill>
            <a:schemeClr val="accent2"/>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 name="Google Shape;7;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ED7D31"/>
              </a:buClr>
              <a:buSzPts val="4400"/>
              <a:buFont typeface="Calibri"/>
              <a:buNone/>
              <a:defRPr sz="4400" b="0" i="0" u="none" strike="noStrike" cap="none">
                <a:solidFill>
                  <a:srgbClr val="ED7D3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 name="Google Shape;8;p1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Calibri"/>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Calibri"/>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Calibri"/>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Calibri"/>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9" name="Google Shape;9;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1" name="Google Shape;11;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pic>
        <p:nvPicPr>
          <p:cNvPr id="12" name="Google Shape;12;p11"/>
          <p:cNvPicPr preferRelativeResize="0"/>
          <p:nvPr/>
        </p:nvPicPr>
        <p:blipFill rotWithShape="1">
          <a:blip r:embed="rId4">
            <a:alphaModFix/>
          </a:blip>
          <a:srcRect/>
          <a:stretch/>
        </p:blipFill>
        <p:spPr>
          <a:xfrm>
            <a:off x="5865074" y="6111496"/>
            <a:ext cx="665067" cy="746504"/>
          </a:xfrm>
          <a:prstGeom prst="rect">
            <a:avLst/>
          </a:prstGeom>
          <a:noFill/>
          <a:ln>
            <a:noFill/>
          </a:ln>
        </p:spPr>
      </p:pic>
      <p:pic>
        <p:nvPicPr>
          <p:cNvPr id="13" name="Google Shape;13;p11"/>
          <p:cNvPicPr preferRelativeResize="0"/>
          <p:nvPr/>
        </p:nvPicPr>
        <p:blipFill rotWithShape="1">
          <a:blip r:embed="rId5">
            <a:alphaModFix/>
          </a:blip>
          <a:srcRect/>
          <a:stretch/>
        </p:blipFill>
        <p:spPr>
          <a:xfrm>
            <a:off x="7323541" y="6054597"/>
            <a:ext cx="533543" cy="762204"/>
          </a:xfrm>
          <a:prstGeom prst="rect">
            <a:avLst/>
          </a:prstGeom>
          <a:noFill/>
          <a:ln>
            <a:noFill/>
          </a:ln>
        </p:spPr>
      </p:pic>
      <p:pic>
        <p:nvPicPr>
          <p:cNvPr id="14" name="Google Shape;14;p11"/>
          <p:cNvPicPr preferRelativeResize="0"/>
          <p:nvPr/>
        </p:nvPicPr>
        <p:blipFill rotWithShape="1">
          <a:blip r:embed="rId6">
            <a:alphaModFix/>
          </a:blip>
          <a:srcRect/>
          <a:stretch/>
        </p:blipFill>
        <p:spPr>
          <a:xfrm>
            <a:off x="8882649" y="5799352"/>
            <a:ext cx="859067" cy="1026512"/>
          </a:xfrm>
          <a:prstGeom prst="rect">
            <a:avLst/>
          </a:prstGeom>
          <a:noFill/>
          <a:ln>
            <a:noFill/>
          </a:ln>
        </p:spPr>
      </p:pic>
      <p:pic>
        <p:nvPicPr>
          <p:cNvPr id="15" name="Google Shape;15;p11"/>
          <p:cNvPicPr preferRelativeResize="0"/>
          <p:nvPr/>
        </p:nvPicPr>
        <p:blipFill rotWithShape="1">
          <a:blip r:embed="rId7">
            <a:alphaModFix/>
          </a:blip>
          <a:srcRect/>
          <a:stretch/>
        </p:blipFill>
        <p:spPr>
          <a:xfrm>
            <a:off x="10399317" y="6044814"/>
            <a:ext cx="666750" cy="781050"/>
          </a:xfrm>
          <a:prstGeom prst="rect">
            <a:avLst/>
          </a:prstGeom>
          <a:noFill/>
          <a:ln>
            <a:noFill/>
          </a:ln>
        </p:spPr>
      </p:pic>
      <p:sp>
        <p:nvSpPr>
          <p:cNvPr id="16" name="Google Shape;16;p11"/>
          <p:cNvSpPr/>
          <p:nvPr/>
        </p:nvSpPr>
        <p:spPr>
          <a:xfrm>
            <a:off x="-47297" y="0"/>
            <a:ext cx="283780" cy="6858000"/>
          </a:xfrm>
          <a:prstGeom prst="rect">
            <a:avLst/>
          </a:prstGeom>
          <a:solidFill>
            <a:schemeClr val="accent2"/>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7" name="Google Shape;17;p11"/>
          <p:cNvPicPr preferRelativeResize="0"/>
          <p:nvPr/>
        </p:nvPicPr>
        <p:blipFill rotWithShape="1">
          <a:blip r:embed="rId8">
            <a:alphaModFix/>
          </a:blip>
          <a:srcRect r="68712"/>
          <a:stretch/>
        </p:blipFill>
        <p:spPr>
          <a:xfrm>
            <a:off x="442291" y="4222779"/>
            <a:ext cx="1366354" cy="2316133"/>
          </a:xfrm>
          <a:prstGeom prst="rect">
            <a:avLst/>
          </a:prstGeom>
          <a:solidFill>
            <a:schemeClr val="lt1">
              <a:alpha val="0"/>
            </a:schemeClr>
          </a:solidFill>
          <a:ln>
            <a:noFill/>
          </a:ln>
        </p:spPr>
      </p:pic>
      <p:sp>
        <p:nvSpPr>
          <p:cNvPr id="18" name="Google Shape;18;p11"/>
          <p:cNvSpPr/>
          <p:nvPr/>
        </p:nvSpPr>
        <p:spPr>
          <a:xfrm>
            <a:off x="442291" y="4244292"/>
            <a:ext cx="1371600" cy="2294620"/>
          </a:xfrm>
          <a:prstGeom prst="rect">
            <a:avLst/>
          </a:prstGeom>
          <a:solidFill>
            <a:schemeClr val="lt1">
              <a:alpha val="64705"/>
            </a:schemeClr>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56" r:id="rId1"/>
    <p:sldLayoutId id="2147483649"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75"/>
        <p:cNvGrpSpPr/>
        <p:nvPr/>
      </p:nvGrpSpPr>
      <p:grpSpPr>
        <a:xfrm>
          <a:off x="0" y="0"/>
          <a:ext cx="0" cy="0"/>
          <a:chOff x="0" y="0"/>
          <a:chExt cx="0" cy="0"/>
        </a:xfrm>
      </p:grpSpPr>
      <p:sp>
        <p:nvSpPr>
          <p:cNvPr id="176" name="Google Shape;176;p21"/>
          <p:cNvSpPr/>
          <p:nvPr/>
        </p:nvSpPr>
        <p:spPr>
          <a:xfrm>
            <a:off x="236483" y="6653048"/>
            <a:ext cx="11955517" cy="204952"/>
          </a:xfrm>
          <a:prstGeom prst="rect">
            <a:avLst/>
          </a:prstGeom>
          <a:solidFill>
            <a:srgbClr val="C00000"/>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77" name="Google Shape;177;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C00000"/>
              </a:buClr>
              <a:buSzPts val="4400"/>
              <a:buFont typeface="Calibri"/>
              <a:buNone/>
              <a:defRPr sz="4400" b="0" i="0" u="none" strike="noStrike" cap="none">
                <a:solidFill>
                  <a:srgbClr val="C00000"/>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78" name="Google Shape;178;p2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Calibri"/>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Calibri"/>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Calibri"/>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Calibri"/>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79" name="Google Shape;179;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80" name="Google Shape;180;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81" name="Google Shape;181;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pic>
        <p:nvPicPr>
          <p:cNvPr id="182" name="Google Shape;182;p21"/>
          <p:cNvPicPr preferRelativeResize="0"/>
          <p:nvPr/>
        </p:nvPicPr>
        <p:blipFill rotWithShape="1">
          <a:blip r:embed="rId5">
            <a:alphaModFix/>
          </a:blip>
          <a:srcRect/>
          <a:stretch/>
        </p:blipFill>
        <p:spPr>
          <a:xfrm>
            <a:off x="5865074" y="6111496"/>
            <a:ext cx="665067" cy="746504"/>
          </a:xfrm>
          <a:prstGeom prst="rect">
            <a:avLst/>
          </a:prstGeom>
          <a:noFill/>
          <a:ln>
            <a:noFill/>
          </a:ln>
        </p:spPr>
      </p:pic>
      <p:pic>
        <p:nvPicPr>
          <p:cNvPr id="183" name="Google Shape;183;p21"/>
          <p:cNvPicPr preferRelativeResize="0"/>
          <p:nvPr/>
        </p:nvPicPr>
        <p:blipFill rotWithShape="1">
          <a:blip r:embed="rId6">
            <a:alphaModFix/>
          </a:blip>
          <a:srcRect/>
          <a:stretch/>
        </p:blipFill>
        <p:spPr>
          <a:xfrm>
            <a:off x="7323541" y="6054597"/>
            <a:ext cx="533543" cy="762204"/>
          </a:xfrm>
          <a:prstGeom prst="rect">
            <a:avLst/>
          </a:prstGeom>
          <a:noFill/>
          <a:ln>
            <a:noFill/>
          </a:ln>
        </p:spPr>
      </p:pic>
      <p:pic>
        <p:nvPicPr>
          <p:cNvPr id="184" name="Google Shape;184;p21"/>
          <p:cNvPicPr preferRelativeResize="0"/>
          <p:nvPr/>
        </p:nvPicPr>
        <p:blipFill rotWithShape="1">
          <a:blip r:embed="rId7">
            <a:alphaModFix/>
          </a:blip>
          <a:srcRect/>
          <a:stretch/>
        </p:blipFill>
        <p:spPr>
          <a:xfrm>
            <a:off x="8882649" y="5799352"/>
            <a:ext cx="859067" cy="1026512"/>
          </a:xfrm>
          <a:prstGeom prst="rect">
            <a:avLst/>
          </a:prstGeom>
          <a:noFill/>
          <a:ln>
            <a:noFill/>
          </a:ln>
        </p:spPr>
      </p:pic>
      <p:pic>
        <p:nvPicPr>
          <p:cNvPr id="185" name="Google Shape;185;p21"/>
          <p:cNvPicPr preferRelativeResize="0"/>
          <p:nvPr/>
        </p:nvPicPr>
        <p:blipFill rotWithShape="1">
          <a:blip r:embed="rId8">
            <a:alphaModFix/>
          </a:blip>
          <a:srcRect/>
          <a:stretch/>
        </p:blipFill>
        <p:spPr>
          <a:xfrm>
            <a:off x="10399317" y="6044814"/>
            <a:ext cx="666750" cy="781050"/>
          </a:xfrm>
          <a:prstGeom prst="rect">
            <a:avLst/>
          </a:prstGeom>
          <a:noFill/>
          <a:ln>
            <a:noFill/>
          </a:ln>
        </p:spPr>
      </p:pic>
      <p:sp>
        <p:nvSpPr>
          <p:cNvPr id="186" name="Google Shape;186;p21"/>
          <p:cNvSpPr/>
          <p:nvPr/>
        </p:nvSpPr>
        <p:spPr>
          <a:xfrm>
            <a:off x="-47297" y="0"/>
            <a:ext cx="283780" cy="6858000"/>
          </a:xfrm>
          <a:prstGeom prst="rect">
            <a:avLst/>
          </a:prstGeom>
          <a:solidFill>
            <a:srgbClr val="C00000"/>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187" name="Google Shape;187;p21"/>
          <p:cNvPicPr preferRelativeResize="0"/>
          <p:nvPr/>
        </p:nvPicPr>
        <p:blipFill rotWithShape="1">
          <a:blip r:embed="rId9">
            <a:alphaModFix/>
          </a:blip>
          <a:srcRect r="68712"/>
          <a:stretch/>
        </p:blipFill>
        <p:spPr>
          <a:xfrm>
            <a:off x="442291" y="4222779"/>
            <a:ext cx="1366354" cy="2316133"/>
          </a:xfrm>
          <a:prstGeom prst="rect">
            <a:avLst/>
          </a:prstGeom>
          <a:solidFill>
            <a:schemeClr val="lt1">
              <a:alpha val="0"/>
            </a:schemeClr>
          </a:solidFill>
          <a:ln>
            <a:noFill/>
          </a:ln>
        </p:spPr>
      </p:pic>
      <p:sp>
        <p:nvSpPr>
          <p:cNvPr id="188" name="Google Shape;188;p21"/>
          <p:cNvSpPr/>
          <p:nvPr/>
        </p:nvSpPr>
        <p:spPr>
          <a:xfrm>
            <a:off x="442291" y="4244292"/>
            <a:ext cx="1371600" cy="2294620"/>
          </a:xfrm>
          <a:prstGeom prst="rect">
            <a:avLst/>
          </a:prstGeom>
          <a:solidFill>
            <a:schemeClr val="lt1">
              <a:alpha val="64705"/>
            </a:schemeClr>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78" r:id="rId1"/>
    <p:sldLayoutId id="2147483674" r:id="rId2"/>
    <p:sldLayoutId id="2147483684"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49"/>
        <p:cNvGrpSpPr/>
        <p:nvPr/>
      </p:nvGrpSpPr>
      <p:grpSpPr>
        <a:xfrm>
          <a:off x="0" y="0"/>
          <a:ext cx="0" cy="0"/>
          <a:chOff x="0" y="0"/>
          <a:chExt cx="0" cy="0"/>
        </a:xfrm>
      </p:grpSpPr>
      <p:sp>
        <p:nvSpPr>
          <p:cNvPr id="350" name="Google Shape;350;p27"/>
          <p:cNvSpPr/>
          <p:nvPr/>
        </p:nvSpPr>
        <p:spPr>
          <a:xfrm>
            <a:off x="236483" y="6653048"/>
            <a:ext cx="11955517" cy="204952"/>
          </a:xfrm>
          <a:prstGeom prst="rect">
            <a:avLst/>
          </a:prstGeom>
          <a:solidFill>
            <a:srgbClr val="2D798B"/>
          </a:solidFill>
          <a:ln w="12700" cap="flat" cmpd="sng">
            <a:solidFill>
              <a:srgbClr val="5FBBCA"/>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51" name="Google Shape;351;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rgbClr val="2D798B"/>
              </a:buClr>
              <a:buSzPts val="4400"/>
              <a:buFont typeface="Calibri"/>
              <a:buNone/>
              <a:defRPr sz="4400" b="0" i="0" u="none" strike="noStrike" cap="none">
                <a:solidFill>
                  <a:srgbClr val="2D798B"/>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52" name="Google Shape;352;p2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Calibri"/>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Calibri"/>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Calibri"/>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Calibri"/>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Calibri"/>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353" name="Google Shape;353;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54" name="Google Shape;354;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355" name="Google Shape;355;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pic>
        <p:nvPicPr>
          <p:cNvPr id="356" name="Google Shape;356;p27"/>
          <p:cNvPicPr preferRelativeResize="0"/>
          <p:nvPr/>
        </p:nvPicPr>
        <p:blipFill rotWithShape="1">
          <a:blip r:embed="rId3">
            <a:alphaModFix/>
          </a:blip>
          <a:srcRect/>
          <a:stretch/>
        </p:blipFill>
        <p:spPr>
          <a:xfrm>
            <a:off x="5865074" y="6111496"/>
            <a:ext cx="665067" cy="746504"/>
          </a:xfrm>
          <a:prstGeom prst="rect">
            <a:avLst/>
          </a:prstGeom>
          <a:noFill/>
          <a:ln>
            <a:noFill/>
          </a:ln>
        </p:spPr>
      </p:pic>
      <p:pic>
        <p:nvPicPr>
          <p:cNvPr id="357" name="Google Shape;357;p27"/>
          <p:cNvPicPr preferRelativeResize="0"/>
          <p:nvPr/>
        </p:nvPicPr>
        <p:blipFill rotWithShape="1">
          <a:blip r:embed="rId4">
            <a:alphaModFix/>
          </a:blip>
          <a:srcRect/>
          <a:stretch/>
        </p:blipFill>
        <p:spPr>
          <a:xfrm>
            <a:off x="7323541" y="6054597"/>
            <a:ext cx="533543" cy="762204"/>
          </a:xfrm>
          <a:prstGeom prst="rect">
            <a:avLst/>
          </a:prstGeom>
          <a:noFill/>
          <a:ln>
            <a:noFill/>
          </a:ln>
        </p:spPr>
      </p:pic>
      <p:pic>
        <p:nvPicPr>
          <p:cNvPr id="358" name="Google Shape;358;p27"/>
          <p:cNvPicPr preferRelativeResize="0"/>
          <p:nvPr/>
        </p:nvPicPr>
        <p:blipFill rotWithShape="1">
          <a:blip r:embed="rId5">
            <a:alphaModFix/>
          </a:blip>
          <a:srcRect/>
          <a:stretch/>
        </p:blipFill>
        <p:spPr>
          <a:xfrm>
            <a:off x="8882649" y="5799352"/>
            <a:ext cx="859067" cy="1026512"/>
          </a:xfrm>
          <a:prstGeom prst="rect">
            <a:avLst/>
          </a:prstGeom>
          <a:noFill/>
          <a:ln>
            <a:noFill/>
          </a:ln>
        </p:spPr>
      </p:pic>
      <p:pic>
        <p:nvPicPr>
          <p:cNvPr id="359" name="Google Shape;359;p27"/>
          <p:cNvPicPr preferRelativeResize="0"/>
          <p:nvPr/>
        </p:nvPicPr>
        <p:blipFill rotWithShape="1">
          <a:blip r:embed="rId6">
            <a:alphaModFix/>
          </a:blip>
          <a:srcRect/>
          <a:stretch/>
        </p:blipFill>
        <p:spPr>
          <a:xfrm>
            <a:off x="10399317" y="6044814"/>
            <a:ext cx="666750" cy="781050"/>
          </a:xfrm>
          <a:prstGeom prst="rect">
            <a:avLst/>
          </a:prstGeom>
          <a:noFill/>
          <a:ln>
            <a:noFill/>
          </a:ln>
        </p:spPr>
      </p:pic>
      <p:sp>
        <p:nvSpPr>
          <p:cNvPr id="360" name="Google Shape;360;p27"/>
          <p:cNvSpPr/>
          <p:nvPr/>
        </p:nvSpPr>
        <p:spPr>
          <a:xfrm>
            <a:off x="-47297" y="0"/>
            <a:ext cx="283780" cy="6858000"/>
          </a:xfrm>
          <a:prstGeom prst="rect">
            <a:avLst/>
          </a:prstGeom>
          <a:solidFill>
            <a:srgbClr val="2D798B"/>
          </a:solidFill>
          <a:ln w="12700" cap="flat" cmpd="sng">
            <a:solidFill>
              <a:srgbClr val="65BACD"/>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1" name="Google Shape;361;p27"/>
          <p:cNvPicPr preferRelativeResize="0"/>
          <p:nvPr/>
        </p:nvPicPr>
        <p:blipFill rotWithShape="1">
          <a:blip r:embed="rId7">
            <a:alphaModFix/>
          </a:blip>
          <a:srcRect r="68712"/>
          <a:stretch/>
        </p:blipFill>
        <p:spPr>
          <a:xfrm>
            <a:off x="442291" y="4222779"/>
            <a:ext cx="1366354" cy="2316133"/>
          </a:xfrm>
          <a:prstGeom prst="rect">
            <a:avLst/>
          </a:prstGeom>
          <a:solidFill>
            <a:schemeClr val="lt1">
              <a:alpha val="0"/>
            </a:schemeClr>
          </a:solidFill>
          <a:ln>
            <a:noFill/>
          </a:ln>
        </p:spPr>
      </p:pic>
      <p:sp>
        <p:nvSpPr>
          <p:cNvPr id="362" name="Google Shape;362;p27"/>
          <p:cNvSpPr/>
          <p:nvPr/>
        </p:nvSpPr>
        <p:spPr>
          <a:xfrm>
            <a:off x="442291" y="4244292"/>
            <a:ext cx="1371600" cy="2294620"/>
          </a:xfrm>
          <a:prstGeom prst="rect">
            <a:avLst/>
          </a:prstGeom>
          <a:solidFill>
            <a:schemeClr val="lt1">
              <a:alpha val="64705"/>
            </a:schemeClr>
          </a:solidFill>
          <a:ln w="12700" cap="flat" cmpd="sng">
            <a:solidFill>
              <a:schemeClr val="lt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701"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youtu.be/wBOdc0GmjEk" TargetMode="External"/><Relationship Id="rId1" Type="http://schemas.openxmlformats.org/officeDocument/2006/relationships/slideLayout" Target="../slideLayouts/slideLayout5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slideLayout" Target="../slideLayouts/slideLayout59.xml"/><Relationship Id="rId1" Type="http://schemas.openxmlformats.org/officeDocument/2006/relationships/vmlDrawing" Target="../drawings/vmlDrawing1.vml"/><Relationship Id="rId4" Type="http://schemas.openxmlformats.org/officeDocument/2006/relationships/image" Target="../media/image22.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9.xml.rels><?xml version="1.0" encoding="UTF-8" standalone="yes"?>
<Relationships xmlns="http://schemas.openxmlformats.org/package/2006/relationships"><Relationship Id="rId3" Type="http://schemas.openxmlformats.org/officeDocument/2006/relationships/hyperlink" Target="https://www.collaborative.org.nz/" TargetMode="External"/><Relationship Id="rId2" Type="http://schemas.openxmlformats.org/officeDocument/2006/relationships/hyperlink" Target="mailto:projectsearchcanterbury@gmail.com" TargetMode="External"/><Relationship Id="rId1" Type="http://schemas.openxmlformats.org/officeDocument/2006/relationships/slideLayout" Target="../slideLayouts/slideLayout59.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image" Target="../media/image16.jpg"/><Relationship Id="rId3" Type="http://schemas.openxmlformats.org/officeDocument/2006/relationships/image" Target="../media/image11.png"/><Relationship Id="rId7" Type="http://schemas.openxmlformats.org/officeDocument/2006/relationships/image" Target="../media/image15.jpg"/><Relationship Id="rId2" Type="http://schemas.openxmlformats.org/officeDocument/2006/relationships/notesSlide" Target="../notesSlides/notesSlide10.xml"/><Relationship Id="rId1" Type="http://schemas.openxmlformats.org/officeDocument/2006/relationships/slideLayout" Target="../slideLayouts/slideLayout58.xml"/><Relationship Id="rId6" Type="http://schemas.openxmlformats.org/officeDocument/2006/relationships/image" Target="../media/image14.jp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17.png"/></Relationships>
</file>

<file path=ppt/slides/_rels/slide3.xml.rels><?xml version="1.0" encoding="UTF-8" standalone="yes"?>
<Relationships xmlns="http://schemas.openxmlformats.org/package/2006/relationships"><Relationship Id="rId8" Type="http://schemas.openxmlformats.org/officeDocument/2006/relationships/image" Target="../media/image16.jpg"/><Relationship Id="rId3" Type="http://schemas.openxmlformats.org/officeDocument/2006/relationships/image" Target="../media/image11.png"/><Relationship Id="rId7" Type="http://schemas.openxmlformats.org/officeDocument/2006/relationships/image" Target="../media/image15.jp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14.jp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17.png"/></Relationships>
</file>

<file path=ppt/slides/_rels/slide4.xml.rels><?xml version="1.0" encoding="UTF-8" standalone="yes"?>
<Relationships xmlns="http://schemas.openxmlformats.org/package/2006/relationships"><Relationship Id="rId2" Type="http://schemas.openxmlformats.org/officeDocument/2006/relationships/hyperlink" Target="https://www.projectsearch.u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7.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60.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A6B279-181B-4676-9EDE-C6E2958F9E09}"/>
              </a:ext>
            </a:extLst>
          </p:cNvPr>
          <p:cNvSpPr>
            <a:spLocks noGrp="1"/>
          </p:cNvSpPr>
          <p:nvPr>
            <p:ph type="ctrTitle"/>
          </p:nvPr>
        </p:nvSpPr>
        <p:spPr/>
        <p:txBody>
          <a:bodyPr/>
          <a:lstStyle/>
          <a:p>
            <a:r>
              <a:rPr lang="en-NZ"/>
              <a:t>Project SEARCH </a:t>
            </a:r>
            <a:r>
              <a:rPr lang="en-NZ" dirty="0"/>
              <a:t>Canterbury</a:t>
            </a:r>
          </a:p>
        </p:txBody>
      </p:sp>
      <p:sp>
        <p:nvSpPr>
          <p:cNvPr id="4" name="Subtitle 3">
            <a:extLst>
              <a:ext uri="{FF2B5EF4-FFF2-40B4-BE49-F238E27FC236}">
                <a16:creationId xmlns:a16="http://schemas.microsoft.com/office/drawing/2014/main" id="{73A571AE-5F04-42A8-9C0C-74D1B0CEB7D1}"/>
              </a:ext>
            </a:extLst>
          </p:cNvPr>
          <p:cNvSpPr>
            <a:spLocks noGrp="1"/>
          </p:cNvSpPr>
          <p:nvPr>
            <p:ph type="subTitle" idx="1"/>
          </p:nvPr>
        </p:nvSpPr>
        <p:spPr/>
        <p:txBody>
          <a:bodyPr/>
          <a:lstStyle/>
          <a:p>
            <a:r>
              <a:rPr lang="en-NZ" b="1" dirty="0">
                <a:solidFill>
                  <a:srgbClr val="2D798B"/>
                </a:solidFill>
              </a:rPr>
              <a:t>Tom Callanan</a:t>
            </a:r>
          </a:p>
          <a:p>
            <a:r>
              <a:rPr lang="en-NZ" b="1" dirty="0">
                <a:solidFill>
                  <a:srgbClr val="2D798B"/>
                </a:solidFill>
              </a:rPr>
              <a:t>Pete Boock</a:t>
            </a:r>
          </a:p>
          <a:p>
            <a:r>
              <a:rPr lang="en-NZ" b="1">
                <a:solidFill>
                  <a:srgbClr val="2D798B"/>
                </a:solidFill>
              </a:rPr>
              <a:t>Tyler Ngatai</a:t>
            </a:r>
            <a:endParaRPr lang="en-NZ" b="1" dirty="0">
              <a:solidFill>
                <a:srgbClr val="2D798B"/>
              </a:solidFill>
            </a:endParaRPr>
          </a:p>
        </p:txBody>
      </p:sp>
    </p:spTree>
    <p:extLst>
      <p:ext uri="{BB962C8B-B14F-4D97-AF65-F5344CB8AC3E}">
        <p14:creationId xmlns:p14="http://schemas.microsoft.com/office/powerpoint/2010/main" val="1175683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882D64-FECC-4B3F-84B4-3A5C23AC70A1}"/>
              </a:ext>
            </a:extLst>
          </p:cNvPr>
          <p:cNvSpPr>
            <a:spLocks noGrp="1"/>
          </p:cNvSpPr>
          <p:nvPr>
            <p:ph type="title"/>
          </p:nvPr>
        </p:nvSpPr>
        <p:spPr/>
        <p:txBody>
          <a:bodyPr/>
          <a:lstStyle/>
          <a:p>
            <a:pPr algn="ctr"/>
            <a:r>
              <a:rPr lang="en-NZ" dirty="0"/>
              <a:t>Video</a:t>
            </a:r>
          </a:p>
        </p:txBody>
      </p:sp>
      <p:sp>
        <p:nvSpPr>
          <p:cNvPr id="3" name="Text Placeholder 2">
            <a:extLst>
              <a:ext uri="{FF2B5EF4-FFF2-40B4-BE49-F238E27FC236}">
                <a16:creationId xmlns:a16="http://schemas.microsoft.com/office/drawing/2014/main" id="{34F6F9F9-B41A-4FB8-8EE6-A27576397B25}"/>
              </a:ext>
            </a:extLst>
          </p:cNvPr>
          <p:cNvSpPr>
            <a:spLocks noGrp="1"/>
          </p:cNvSpPr>
          <p:nvPr>
            <p:ph type="body" idx="1"/>
          </p:nvPr>
        </p:nvSpPr>
        <p:spPr/>
        <p:txBody>
          <a:bodyPr>
            <a:normAutofit/>
          </a:bodyPr>
          <a:lstStyle/>
          <a:p>
            <a:pPr marL="50800" indent="0">
              <a:buNone/>
            </a:pPr>
            <a:r>
              <a:rPr lang="en-NZ" u="sng" dirty="0">
                <a:hlinkClick r:id="rId2"/>
              </a:rPr>
              <a:t>https://youtu.be/wBOdc0GmjEk</a:t>
            </a:r>
            <a:endParaRPr lang="en-NZ" sz="1200" dirty="0">
              <a:solidFill>
                <a:schemeClr val="bg2"/>
              </a:solidFill>
            </a:endParaRPr>
          </a:p>
        </p:txBody>
      </p:sp>
    </p:spTree>
    <p:extLst>
      <p:ext uri="{BB962C8B-B14F-4D97-AF65-F5344CB8AC3E}">
        <p14:creationId xmlns:p14="http://schemas.microsoft.com/office/powerpoint/2010/main" val="25653128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10"/>
        <p:cNvGrpSpPr/>
        <p:nvPr/>
      </p:nvGrpSpPr>
      <p:grpSpPr>
        <a:xfrm>
          <a:off x="0" y="0"/>
          <a:ext cx="0" cy="0"/>
          <a:chOff x="0" y="0"/>
          <a:chExt cx="0" cy="0"/>
        </a:xfrm>
      </p:grpSpPr>
      <p:sp>
        <p:nvSpPr>
          <p:cNvPr id="511" name="Google Shape;511;p7"/>
          <p:cNvSpPr txBox="1">
            <a:spLocks noGrp="1"/>
          </p:cNvSpPr>
          <p:nvPr>
            <p:ph type="title"/>
          </p:nvPr>
        </p:nvSpPr>
        <p:spPr>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rgbClr val="C00000"/>
              </a:buClr>
              <a:buSzPts val="4400"/>
              <a:buFont typeface="Calibri"/>
              <a:buNone/>
            </a:pPr>
            <a:r>
              <a:rPr lang="en-US" sz="3000" i="1" dirty="0"/>
              <a:t>Maria van Den Heuvel, Spinal Unit Charge Nurse Manager, 2019</a:t>
            </a:r>
            <a:endParaRPr sz="3000" i="1" dirty="0"/>
          </a:p>
        </p:txBody>
      </p:sp>
      <p:sp>
        <p:nvSpPr>
          <p:cNvPr id="512" name="Google Shape;512;p7"/>
          <p:cNvSpPr txBox="1">
            <a:spLocks noGrp="1"/>
          </p:cNvSpPr>
          <p:nvPr>
            <p:ph type="body" idx="1"/>
          </p:nvPr>
        </p:nvSpPr>
        <p:spPr>
          <a:prstGeom prst="rect">
            <a:avLst/>
          </a:prstGeom>
          <a:noFill/>
          <a:ln>
            <a:noFill/>
          </a:ln>
        </p:spPr>
        <p:txBody>
          <a:bodyPr spcFirstLastPara="1" wrap="square" lIns="91425" tIns="45700" rIns="91425" bIns="45700" anchor="t" anchorCtr="0">
            <a:normAutofit/>
          </a:bodyPr>
          <a:lstStyle/>
          <a:p>
            <a:pPr marL="0" lvl="0" indent="0" algn="ctr" rtl="0">
              <a:lnSpc>
                <a:spcPct val="100000"/>
              </a:lnSpc>
              <a:spcBef>
                <a:spcPts val="0"/>
              </a:spcBef>
              <a:spcAft>
                <a:spcPts val="0"/>
              </a:spcAft>
              <a:buClr>
                <a:schemeClr val="dk1"/>
              </a:buClr>
              <a:buSzPts val="1200"/>
              <a:buFont typeface="Calibri"/>
              <a:buNone/>
            </a:pPr>
            <a:endParaRPr sz="3500" b="1" i="1" dirty="0"/>
          </a:p>
          <a:p>
            <a:pPr marL="0" lvl="0" indent="0" algn="ctr" rtl="0">
              <a:lnSpc>
                <a:spcPct val="100000"/>
              </a:lnSpc>
              <a:spcBef>
                <a:spcPts val="0"/>
              </a:spcBef>
              <a:spcAft>
                <a:spcPts val="0"/>
              </a:spcAft>
              <a:buClr>
                <a:schemeClr val="dk1"/>
              </a:buClr>
              <a:buSzPts val="1200"/>
              <a:buFont typeface="Calibri"/>
              <a:buNone/>
            </a:pPr>
            <a:r>
              <a:rPr lang="en-US" sz="4400" b="1" i="1" dirty="0"/>
              <a:t>“If I could bottle the intern’s work ethic and their motivation to work hard and do not an okay job but do it exceptionally well – I would in a heartbeat”</a:t>
            </a:r>
            <a:endParaRPr b="1" dirty="0"/>
          </a:p>
        </p:txBody>
      </p:sp>
    </p:spTree>
    <p:extLst>
      <p:ext uri="{BB962C8B-B14F-4D97-AF65-F5344CB8AC3E}">
        <p14:creationId xmlns:p14="http://schemas.microsoft.com/office/powerpoint/2010/main" val="22842781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16"/>
        <p:cNvGrpSpPr/>
        <p:nvPr/>
      </p:nvGrpSpPr>
      <p:grpSpPr>
        <a:xfrm>
          <a:off x="0" y="0"/>
          <a:ext cx="0" cy="0"/>
          <a:chOff x="0" y="0"/>
          <a:chExt cx="0" cy="0"/>
        </a:xfrm>
      </p:grpSpPr>
      <p:sp>
        <p:nvSpPr>
          <p:cNvPr id="517" name="Google Shape;517;p8"/>
          <p:cNvSpPr txBox="1">
            <a:spLocks noGrp="1"/>
          </p:cNvSpPr>
          <p:nvPr>
            <p:ph type="title"/>
          </p:nvPr>
        </p:nvSpPr>
        <p:spPr>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843C0C"/>
              </a:buClr>
              <a:buSzPts val="6000"/>
              <a:buFont typeface="Calibri"/>
              <a:buNone/>
            </a:pPr>
            <a:r>
              <a:rPr lang="en-US" dirty="0"/>
              <a:t>2019 Intern quotes</a:t>
            </a:r>
            <a:endParaRPr dirty="0"/>
          </a:p>
        </p:txBody>
      </p:sp>
      <p:sp>
        <p:nvSpPr>
          <p:cNvPr id="518" name="Google Shape;518;p8"/>
          <p:cNvSpPr txBox="1">
            <a:spLocks noGrp="1"/>
          </p:cNvSpPr>
          <p:nvPr>
            <p:ph type="body" idx="1"/>
          </p:nvPr>
        </p:nvSpPr>
        <p:spPr>
          <a:prstGeom prst="rect">
            <a:avLst/>
          </a:prstGeom>
          <a:noFill/>
          <a:ln>
            <a:noFill/>
          </a:ln>
        </p:spPr>
        <p:txBody>
          <a:bodyPr spcFirstLastPara="1" wrap="square" lIns="91425" tIns="45700" rIns="91425" bIns="45700" anchor="t" anchorCtr="0">
            <a:normAutofit fontScale="92500" lnSpcReduction="10000"/>
          </a:bodyPr>
          <a:lstStyle/>
          <a:p>
            <a:pPr marL="0" lvl="0" indent="0" algn="l" rtl="0">
              <a:lnSpc>
                <a:spcPct val="90000"/>
              </a:lnSpc>
              <a:spcBef>
                <a:spcPts val="0"/>
              </a:spcBef>
              <a:spcAft>
                <a:spcPts val="0"/>
              </a:spcAft>
              <a:buClr>
                <a:schemeClr val="dk1"/>
              </a:buClr>
              <a:buSzPts val="1100"/>
              <a:buFont typeface="Arial"/>
              <a:buNone/>
            </a:pPr>
            <a:r>
              <a:rPr lang="en-US" sz="2400" b="1" i="1" dirty="0"/>
              <a:t>‘’My attitude and self-esteem has grown through the year. I have a more positive outlook for my life”. Ricky</a:t>
            </a:r>
            <a:endParaRPr sz="2000" b="1" i="1" dirty="0"/>
          </a:p>
          <a:p>
            <a:pPr marL="0" lvl="0" indent="0" algn="l" rtl="0">
              <a:lnSpc>
                <a:spcPct val="107916"/>
              </a:lnSpc>
              <a:spcBef>
                <a:spcPts val="0"/>
              </a:spcBef>
              <a:spcAft>
                <a:spcPts val="0"/>
              </a:spcAft>
              <a:buClr>
                <a:schemeClr val="dk1"/>
              </a:buClr>
              <a:buSzPts val="1100"/>
              <a:buFont typeface="Arial"/>
              <a:buNone/>
            </a:pPr>
            <a:endParaRPr sz="2400" b="1" i="1" dirty="0"/>
          </a:p>
          <a:p>
            <a:pPr marL="0" lvl="0" indent="0" algn="l" rtl="0">
              <a:lnSpc>
                <a:spcPct val="107916"/>
              </a:lnSpc>
              <a:spcBef>
                <a:spcPts val="800"/>
              </a:spcBef>
              <a:spcAft>
                <a:spcPts val="0"/>
              </a:spcAft>
              <a:buClr>
                <a:schemeClr val="dk1"/>
              </a:buClr>
              <a:buSzPts val="1100"/>
              <a:buFont typeface="Arial"/>
              <a:buNone/>
            </a:pPr>
            <a:r>
              <a:rPr lang="en-US" sz="2400" b="1" i="1" dirty="0"/>
              <a:t>“I enjoy working with the people in the orderlies department who show me what to do especially Steve and Richard because they teach me great skills. A patient told me “keep doing what you’re doing  - we need more people like you”. Ethan</a:t>
            </a:r>
            <a:endParaRPr sz="2000" b="1" i="1" dirty="0"/>
          </a:p>
          <a:p>
            <a:pPr marL="0" lvl="0" indent="0" algn="l" rtl="0">
              <a:lnSpc>
                <a:spcPct val="107916"/>
              </a:lnSpc>
              <a:spcBef>
                <a:spcPts val="800"/>
              </a:spcBef>
              <a:spcAft>
                <a:spcPts val="0"/>
              </a:spcAft>
              <a:buClr>
                <a:schemeClr val="dk1"/>
              </a:buClr>
              <a:buSzPts val="1100"/>
              <a:buFont typeface="Arial"/>
              <a:buNone/>
            </a:pPr>
            <a:endParaRPr sz="2400" b="1" i="1" dirty="0"/>
          </a:p>
          <a:p>
            <a:pPr marL="0" lvl="0" indent="0" algn="l" rtl="0">
              <a:lnSpc>
                <a:spcPct val="107916"/>
              </a:lnSpc>
              <a:spcBef>
                <a:spcPts val="800"/>
              </a:spcBef>
              <a:spcAft>
                <a:spcPts val="0"/>
              </a:spcAft>
              <a:buClr>
                <a:schemeClr val="dk1"/>
              </a:buClr>
              <a:buSzPts val="1100"/>
              <a:buFont typeface="Arial"/>
              <a:buNone/>
            </a:pPr>
            <a:r>
              <a:rPr lang="en-US" sz="2400" b="1" i="1" dirty="0"/>
              <a:t>‘’I love my job working in Physiotherapy.</a:t>
            </a:r>
            <a:r>
              <a:rPr lang="en-US" sz="2400" b="1" dirty="0"/>
              <a:t> </a:t>
            </a:r>
            <a:r>
              <a:rPr lang="en-US" sz="2400" b="1" i="1" dirty="0"/>
              <a:t>I get really good comments from the patients and staff.  They say “you know what you’re doing without being told”. Deanna</a:t>
            </a:r>
            <a:endParaRPr sz="2400" b="1" i="1" dirty="0"/>
          </a:p>
          <a:p>
            <a:pPr marL="0" lvl="0" indent="0" algn="l" rtl="0">
              <a:lnSpc>
                <a:spcPct val="107916"/>
              </a:lnSpc>
              <a:spcBef>
                <a:spcPts val="800"/>
              </a:spcBef>
              <a:spcAft>
                <a:spcPts val="0"/>
              </a:spcAft>
              <a:buClr>
                <a:schemeClr val="dk1"/>
              </a:buClr>
              <a:buSzPts val="1100"/>
              <a:buFont typeface="Arial"/>
              <a:buNone/>
            </a:pPr>
            <a:endParaRPr sz="2400" b="1" i="1" dirty="0"/>
          </a:p>
          <a:p>
            <a:pPr marL="0" lvl="0" indent="0" algn="l" rtl="0">
              <a:lnSpc>
                <a:spcPct val="107916"/>
              </a:lnSpc>
              <a:spcBef>
                <a:spcPts val="800"/>
              </a:spcBef>
              <a:spcAft>
                <a:spcPts val="0"/>
              </a:spcAft>
              <a:buClr>
                <a:schemeClr val="dk1"/>
              </a:buClr>
              <a:buSzPts val="1100"/>
              <a:buFont typeface="Arial"/>
              <a:buNone/>
            </a:pPr>
            <a:r>
              <a:rPr lang="en-US" sz="2400" b="1" dirty="0">
                <a:solidFill>
                  <a:srgbClr val="222222"/>
                </a:solidFill>
              </a:rPr>
              <a:t>‘’</a:t>
            </a:r>
            <a:r>
              <a:rPr lang="en-US" sz="2400" b="1" i="1" dirty="0">
                <a:solidFill>
                  <a:srgbClr val="222222"/>
                </a:solidFill>
              </a:rPr>
              <a:t>Louise and the other ladies have helped me get stronger and faster in my work”. Hayley</a:t>
            </a:r>
            <a:endParaRPr sz="2400" b="1" i="1" dirty="0">
              <a:solidFill>
                <a:srgbClr val="222222"/>
              </a:solidFill>
            </a:endParaRPr>
          </a:p>
          <a:p>
            <a:pPr marL="0" lvl="0" indent="0" algn="l" rtl="0">
              <a:lnSpc>
                <a:spcPct val="107916"/>
              </a:lnSpc>
              <a:spcBef>
                <a:spcPts val="800"/>
              </a:spcBef>
              <a:spcAft>
                <a:spcPts val="0"/>
              </a:spcAft>
              <a:buClr>
                <a:schemeClr val="dk1"/>
              </a:buClr>
              <a:buSzPts val="1100"/>
              <a:buFont typeface="Arial"/>
              <a:buNone/>
            </a:pPr>
            <a:endParaRPr sz="2600" i="1" dirty="0"/>
          </a:p>
          <a:p>
            <a:pPr marL="0" lvl="0" indent="0" algn="l" rtl="0">
              <a:lnSpc>
                <a:spcPct val="107916"/>
              </a:lnSpc>
              <a:spcBef>
                <a:spcPts val="800"/>
              </a:spcBef>
              <a:spcAft>
                <a:spcPts val="0"/>
              </a:spcAft>
              <a:buClr>
                <a:schemeClr val="dk1"/>
              </a:buClr>
              <a:buSzPts val="1100"/>
              <a:buFont typeface="Arial"/>
              <a:buNone/>
            </a:pPr>
            <a:endParaRPr sz="2600" i="1" dirty="0"/>
          </a:p>
          <a:p>
            <a:pPr marL="0" lvl="0" indent="0" algn="l" rtl="0">
              <a:lnSpc>
                <a:spcPct val="107916"/>
              </a:lnSpc>
              <a:spcBef>
                <a:spcPts val="800"/>
              </a:spcBef>
              <a:spcAft>
                <a:spcPts val="0"/>
              </a:spcAft>
              <a:buClr>
                <a:schemeClr val="dk1"/>
              </a:buClr>
              <a:buSzPts val="1100"/>
              <a:buFont typeface="Arial"/>
              <a:buNone/>
            </a:pPr>
            <a:endParaRPr i="1" dirty="0"/>
          </a:p>
          <a:p>
            <a:pPr marL="0" lvl="0" indent="0" algn="l" rtl="0">
              <a:lnSpc>
                <a:spcPct val="90000"/>
              </a:lnSpc>
              <a:spcBef>
                <a:spcPts val="800"/>
              </a:spcBef>
              <a:spcAft>
                <a:spcPts val="0"/>
              </a:spcAft>
              <a:buClr>
                <a:schemeClr val="dk1"/>
              </a:buClr>
              <a:buSzPts val="1100"/>
              <a:buFont typeface="Arial"/>
              <a:buNone/>
            </a:pPr>
            <a:endParaRPr i="1" dirty="0"/>
          </a:p>
          <a:p>
            <a:pPr marL="0" lvl="0" indent="0" algn="l" rtl="0">
              <a:lnSpc>
                <a:spcPct val="90000"/>
              </a:lnSpc>
              <a:spcBef>
                <a:spcPts val="0"/>
              </a:spcBef>
              <a:spcAft>
                <a:spcPts val="0"/>
              </a:spcAft>
              <a:buClr>
                <a:schemeClr val="dk1"/>
              </a:buClr>
              <a:buSzPts val="2400"/>
              <a:buFont typeface="Calibri"/>
              <a:buNone/>
            </a:pPr>
            <a:endParaRPr i="1" dirty="0"/>
          </a:p>
        </p:txBody>
      </p:sp>
    </p:spTree>
    <p:extLst>
      <p:ext uri="{BB962C8B-B14F-4D97-AF65-F5344CB8AC3E}">
        <p14:creationId xmlns:p14="http://schemas.microsoft.com/office/powerpoint/2010/main" val="30504414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44"/>
        <p:cNvGrpSpPr/>
        <p:nvPr/>
      </p:nvGrpSpPr>
      <p:grpSpPr>
        <a:xfrm>
          <a:off x="0" y="0"/>
          <a:ext cx="0" cy="0"/>
          <a:chOff x="0" y="0"/>
          <a:chExt cx="0" cy="0"/>
        </a:xfrm>
      </p:grpSpPr>
      <p:sp>
        <p:nvSpPr>
          <p:cNvPr id="545" name="Google Shape;545;p10"/>
          <p:cNvSpPr txBox="1">
            <a:spLocks noGrp="1"/>
          </p:cNvSpPr>
          <p:nvPr>
            <p:ph type="title"/>
          </p:nvPr>
        </p:nvSpPr>
        <p:spPr>
          <a:xfrm>
            <a:off x="838200" y="365125"/>
            <a:ext cx="10515600" cy="1576797"/>
          </a:xfrm>
          <a:prstGeom prst="rect">
            <a:avLst/>
          </a:prstGeom>
          <a:noFill/>
          <a:ln>
            <a:noFill/>
          </a:ln>
        </p:spPr>
        <p:txBody>
          <a:bodyPr spcFirstLastPara="1" wrap="square" lIns="91425" tIns="45700" rIns="91425" bIns="45700" anchor="b" anchorCtr="0">
            <a:normAutofit/>
          </a:bodyPr>
          <a:lstStyle/>
          <a:p>
            <a:pPr marL="0" lvl="0" indent="0" algn="l" rtl="0">
              <a:lnSpc>
                <a:spcPct val="115000"/>
              </a:lnSpc>
              <a:spcBef>
                <a:spcPts val="0"/>
              </a:spcBef>
              <a:spcAft>
                <a:spcPts val="0"/>
              </a:spcAft>
              <a:buClr>
                <a:schemeClr val="dk1"/>
              </a:buClr>
              <a:buSzPts val="1100"/>
              <a:buFont typeface="Arial"/>
              <a:buNone/>
            </a:pPr>
            <a:endParaRPr sz="1100" b="1" dirty="0">
              <a:solidFill>
                <a:schemeClr val="dk1"/>
              </a:solidFill>
              <a:latin typeface="Arial"/>
              <a:ea typeface="Arial"/>
              <a:cs typeface="Arial"/>
              <a:sym typeface="Arial"/>
            </a:endParaRPr>
          </a:p>
          <a:p>
            <a:pPr marL="0" lvl="0" indent="0" algn="ctr" rtl="0">
              <a:lnSpc>
                <a:spcPct val="90000"/>
              </a:lnSpc>
              <a:spcBef>
                <a:spcPts val="0"/>
              </a:spcBef>
              <a:spcAft>
                <a:spcPts val="0"/>
              </a:spcAft>
              <a:buClr>
                <a:srgbClr val="2D798B"/>
              </a:buClr>
              <a:buSzPts val="6000"/>
              <a:buFont typeface="Calibri"/>
              <a:buNone/>
            </a:pPr>
            <a:r>
              <a:rPr lang="en-US" dirty="0"/>
              <a:t>What has the learning been?</a:t>
            </a:r>
            <a:endParaRPr dirty="0"/>
          </a:p>
          <a:p>
            <a:pPr marL="0" lvl="0" indent="0" algn="ctr" rtl="0">
              <a:lnSpc>
                <a:spcPct val="90000"/>
              </a:lnSpc>
              <a:spcBef>
                <a:spcPts val="0"/>
              </a:spcBef>
              <a:spcAft>
                <a:spcPts val="0"/>
              </a:spcAft>
              <a:buClr>
                <a:srgbClr val="2D798B"/>
              </a:buClr>
              <a:buSzPts val="6000"/>
              <a:buFont typeface="Calibri"/>
              <a:buNone/>
            </a:pPr>
            <a:endParaRPr dirty="0"/>
          </a:p>
        </p:txBody>
      </p:sp>
      <p:sp>
        <p:nvSpPr>
          <p:cNvPr id="546" name="Google Shape;546;p10"/>
          <p:cNvSpPr txBox="1">
            <a:spLocks noGrp="1"/>
          </p:cNvSpPr>
          <p:nvPr>
            <p:ph type="body" idx="1"/>
          </p:nvPr>
        </p:nvSpPr>
        <p:spPr>
          <a:prstGeom prst="rect">
            <a:avLst/>
          </a:prstGeom>
          <a:noFill/>
          <a:ln>
            <a:noFill/>
          </a:ln>
        </p:spPr>
        <p:txBody>
          <a:bodyPr spcFirstLastPara="1" wrap="square" lIns="91425" tIns="45700" rIns="91425" bIns="45700" anchor="t" anchorCtr="0">
            <a:normAutofit/>
          </a:bodyPr>
          <a:lstStyle/>
          <a:p>
            <a:pPr marL="457200" lvl="0" indent="-342900" algn="l" rtl="0">
              <a:lnSpc>
                <a:spcPct val="115000"/>
              </a:lnSpc>
              <a:spcBef>
                <a:spcPts val="0"/>
              </a:spcBef>
              <a:spcAft>
                <a:spcPts val="0"/>
              </a:spcAft>
              <a:buClr>
                <a:schemeClr val="dk1"/>
              </a:buClr>
              <a:buSzPts val="1800"/>
              <a:buFont typeface="Arial"/>
              <a:buChar char="●"/>
            </a:pPr>
            <a:r>
              <a:rPr lang="en-NZ" sz="2800" dirty="0">
                <a:solidFill>
                  <a:schemeClr val="dk1"/>
                </a:solidFill>
                <a:latin typeface="Arial"/>
                <a:ea typeface="Arial"/>
                <a:cs typeface="Arial"/>
                <a:sym typeface="Arial"/>
              </a:rPr>
              <a:t>Working with lots of different people.</a:t>
            </a:r>
          </a:p>
          <a:p>
            <a:pPr marL="457200" lvl="0" indent="-342900" algn="l" rtl="0">
              <a:lnSpc>
                <a:spcPct val="115000"/>
              </a:lnSpc>
              <a:spcBef>
                <a:spcPts val="0"/>
              </a:spcBef>
              <a:spcAft>
                <a:spcPts val="0"/>
              </a:spcAft>
              <a:buClr>
                <a:schemeClr val="dk1"/>
              </a:buClr>
              <a:buSzPts val="1800"/>
              <a:buFont typeface="Arial"/>
              <a:buChar char="●"/>
            </a:pPr>
            <a:r>
              <a:rPr lang="en-NZ" sz="2800" dirty="0">
                <a:solidFill>
                  <a:schemeClr val="dk1"/>
                </a:solidFill>
                <a:latin typeface="Arial"/>
                <a:ea typeface="Arial"/>
                <a:cs typeface="Arial"/>
                <a:sym typeface="Arial"/>
              </a:rPr>
              <a:t>Getting to understand a new place.</a:t>
            </a:r>
          </a:p>
          <a:p>
            <a:pPr marL="457200" lvl="0" indent="-342900" algn="l" rtl="0">
              <a:lnSpc>
                <a:spcPct val="115000"/>
              </a:lnSpc>
              <a:spcBef>
                <a:spcPts val="0"/>
              </a:spcBef>
              <a:spcAft>
                <a:spcPts val="0"/>
              </a:spcAft>
              <a:buClr>
                <a:schemeClr val="dk1"/>
              </a:buClr>
              <a:buSzPts val="1800"/>
              <a:buFont typeface="Arial"/>
              <a:buChar char="●"/>
            </a:pPr>
            <a:r>
              <a:rPr lang="en-NZ" sz="2800" dirty="0">
                <a:solidFill>
                  <a:schemeClr val="dk1"/>
                </a:solidFill>
                <a:latin typeface="Arial"/>
                <a:ea typeface="Arial"/>
                <a:cs typeface="Arial"/>
                <a:sym typeface="Arial"/>
              </a:rPr>
              <a:t>Being a bit shy and nervous at the start.</a:t>
            </a:r>
          </a:p>
          <a:p>
            <a:pPr marL="457200" lvl="0" indent="-342900" algn="l" rtl="0">
              <a:lnSpc>
                <a:spcPct val="115000"/>
              </a:lnSpc>
              <a:spcBef>
                <a:spcPts val="0"/>
              </a:spcBef>
              <a:spcAft>
                <a:spcPts val="0"/>
              </a:spcAft>
              <a:buClr>
                <a:schemeClr val="dk1"/>
              </a:buClr>
              <a:buSzPts val="1800"/>
              <a:buFont typeface="Arial"/>
              <a:buChar char="●"/>
            </a:pPr>
            <a:r>
              <a:rPr lang="en-NZ" sz="2800" dirty="0">
                <a:solidFill>
                  <a:schemeClr val="dk1"/>
                </a:solidFill>
                <a:latin typeface="Arial"/>
                <a:ea typeface="Arial"/>
                <a:cs typeface="Arial"/>
                <a:sym typeface="Arial"/>
              </a:rPr>
              <a:t>Expressing how I’m feeling</a:t>
            </a:r>
          </a:p>
          <a:p>
            <a:pPr marL="457200" lvl="0" indent="-342900" algn="l" rtl="0">
              <a:lnSpc>
                <a:spcPct val="115000"/>
              </a:lnSpc>
              <a:spcBef>
                <a:spcPts val="0"/>
              </a:spcBef>
              <a:spcAft>
                <a:spcPts val="0"/>
              </a:spcAft>
              <a:buClr>
                <a:schemeClr val="dk1"/>
              </a:buClr>
              <a:buSzPts val="1800"/>
              <a:buFont typeface="Arial"/>
              <a:buChar char="●"/>
            </a:pPr>
            <a:endParaRPr lang="en-NZ" sz="2800" dirty="0">
              <a:solidFill>
                <a:schemeClr val="dk1"/>
              </a:solidFill>
              <a:latin typeface="Arial"/>
              <a:ea typeface="Arial"/>
              <a:cs typeface="Arial"/>
              <a:sym typeface="Arial"/>
            </a:endParaRPr>
          </a:p>
          <a:p>
            <a:pPr marL="0" lvl="0" indent="0" algn="l" rtl="0">
              <a:lnSpc>
                <a:spcPct val="90000"/>
              </a:lnSpc>
              <a:spcBef>
                <a:spcPts val="0"/>
              </a:spcBef>
              <a:spcAft>
                <a:spcPts val="0"/>
              </a:spcAft>
              <a:buClr>
                <a:schemeClr val="dk1"/>
              </a:buClr>
              <a:buSzPts val="2400"/>
              <a:buFont typeface="Calibri"/>
              <a:buNone/>
            </a:pPr>
            <a:endParaRPr dirty="0">
              <a:solidFill>
                <a:schemeClr val="dk1"/>
              </a:solidFill>
              <a:latin typeface="Arial"/>
              <a:ea typeface="Arial"/>
              <a:cs typeface="Arial"/>
              <a:sym typeface="Arial"/>
            </a:endParaRPr>
          </a:p>
        </p:txBody>
      </p:sp>
      <p:sp>
        <p:nvSpPr>
          <p:cNvPr id="2" name="Text Placeholder 1">
            <a:extLst>
              <a:ext uri="{FF2B5EF4-FFF2-40B4-BE49-F238E27FC236}">
                <a16:creationId xmlns:a16="http://schemas.microsoft.com/office/drawing/2014/main" id="{1486EE57-F813-4F8B-B7AB-7B5779A0DBE0}"/>
              </a:ext>
            </a:extLst>
          </p:cNvPr>
          <p:cNvSpPr>
            <a:spLocks noGrp="1"/>
          </p:cNvSpPr>
          <p:nvPr>
            <p:ph type="body" idx="2"/>
          </p:nvPr>
        </p:nvSpPr>
        <p:spPr/>
        <p:txBody>
          <a:bodyPr/>
          <a:lstStyle/>
          <a:p>
            <a:pPr marL="457200" lvl="0" indent="-342900" algn="l" rtl="0">
              <a:lnSpc>
                <a:spcPct val="115000"/>
              </a:lnSpc>
              <a:spcBef>
                <a:spcPts val="0"/>
              </a:spcBef>
              <a:spcAft>
                <a:spcPts val="0"/>
              </a:spcAft>
              <a:buClr>
                <a:schemeClr val="dk1"/>
              </a:buClr>
              <a:buSzPts val="1800"/>
              <a:buFont typeface="Arial"/>
              <a:buChar char="●"/>
            </a:pPr>
            <a:r>
              <a:rPr lang="en-NZ" sz="2800" dirty="0">
                <a:solidFill>
                  <a:schemeClr val="dk1"/>
                </a:solidFill>
                <a:latin typeface="Arial"/>
                <a:ea typeface="Arial"/>
                <a:cs typeface="Arial"/>
                <a:sym typeface="Arial"/>
              </a:rPr>
              <a:t>Hard work,</a:t>
            </a:r>
          </a:p>
          <a:p>
            <a:pPr marL="457200" lvl="0" indent="-342900" algn="l" rtl="0">
              <a:lnSpc>
                <a:spcPct val="115000"/>
              </a:lnSpc>
              <a:spcBef>
                <a:spcPts val="0"/>
              </a:spcBef>
              <a:spcAft>
                <a:spcPts val="0"/>
              </a:spcAft>
              <a:buClr>
                <a:schemeClr val="dk1"/>
              </a:buClr>
              <a:buSzPts val="1800"/>
              <a:buFont typeface="Arial"/>
              <a:buChar char="●"/>
            </a:pPr>
            <a:r>
              <a:rPr lang="en-NZ" sz="2800" dirty="0">
                <a:solidFill>
                  <a:schemeClr val="dk1"/>
                </a:solidFill>
                <a:latin typeface="Arial"/>
                <a:ea typeface="Arial"/>
                <a:cs typeface="Arial"/>
                <a:sym typeface="Arial"/>
              </a:rPr>
              <a:t>Longer days, being tired</a:t>
            </a:r>
          </a:p>
          <a:p>
            <a:pPr marL="457200" lvl="0" indent="-342900" algn="l" rtl="0">
              <a:lnSpc>
                <a:spcPct val="115000"/>
              </a:lnSpc>
              <a:spcBef>
                <a:spcPts val="0"/>
              </a:spcBef>
              <a:spcAft>
                <a:spcPts val="0"/>
              </a:spcAft>
              <a:buClr>
                <a:schemeClr val="dk1"/>
              </a:buClr>
              <a:buSzPts val="1800"/>
              <a:buFont typeface="Arial"/>
              <a:buChar char="●"/>
            </a:pPr>
            <a:r>
              <a:rPr lang="en-NZ" sz="2800" dirty="0">
                <a:solidFill>
                  <a:schemeClr val="dk1"/>
                </a:solidFill>
                <a:latin typeface="Arial"/>
                <a:ea typeface="Arial"/>
                <a:cs typeface="Arial"/>
                <a:sym typeface="Arial"/>
              </a:rPr>
              <a:t>Meeting and talking to new people</a:t>
            </a:r>
          </a:p>
          <a:p>
            <a:pPr indent="-342900">
              <a:lnSpc>
                <a:spcPct val="115000"/>
              </a:lnSpc>
              <a:spcBef>
                <a:spcPts val="0"/>
              </a:spcBef>
              <a:buSzPts val="1800"/>
              <a:buFont typeface="Arial"/>
              <a:buChar char="●"/>
            </a:pPr>
            <a:r>
              <a:rPr lang="en-NZ" sz="2800" dirty="0">
                <a:solidFill>
                  <a:schemeClr val="dk1"/>
                </a:solidFill>
                <a:latin typeface="Arial"/>
                <a:ea typeface="Arial"/>
                <a:cs typeface="Arial"/>
                <a:sym typeface="Arial"/>
              </a:rPr>
              <a:t>Teaching others my management strategies</a:t>
            </a:r>
          </a:p>
          <a:p>
            <a:endParaRPr lang="en-US" dirty="0"/>
          </a:p>
        </p:txBody>
      </p:sp>
    </p:spTree>
    <p:extLst>
      <p:ext uri="{BB962C8B-B14F-4D97-AF65-F5344CB8AC3E}">
        <p14:creationId xmlns:p14="http://schemas.microsoft.com/office/powerpoint/2010/main" val="9104058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44"/>
        <p:cNvGrpSpPr/>
        <p:nvPr/>
      </p:nvGrpSpPr>
      <p:grpSpPr>
        <a:xfrm>
          <a:off x="0" y="0"/>
          <a:ext cx="0" cy="0"/>
          <a:chOff x="0" y="0"/>
          <a:chExt cx="0" cy="0"/>
        </a:xfrm>
      </p:grpSpPr>
      <p:sp>
        <p:nvSpPr>
          <p:cNvPr id="545" name="Google Shape;545;p10"/>
          <p:cNvSpPr txBox="1">
            <a:spLocks noGrp="1"/>
          </p:cNvSpPr>
          <p:nvPr>
            <p:ph type="title"/>
          </p:nvPr>
        </p:nvSpPr>
        <p:spPr>
          <a:xfrm>
            <a:off x="838200" y="365125"/>
            <a:ext cx="10515600" cy="1158943"/>
          </a:xfrm>
        </p:spPr>
        <p:txBody>
          <a:bodyPr spcFirstLastPara="1" wrap="square" lIns="91425" tIns="45700" rIns="91425" bIns="45700" anchor="ctr" anchorCtr="0">
            <a:normAutofit fontScale="90000"/>
          </a:bodyPr>
          <a:lstStyle/>
          <a:p>
            <a:pPr marL="0" lvl="0" indent="0" algn="ctr" rtl="0">
              <a:spcBef>
                <a:spcPts val="0"/>
              </a:spcBef>
              <a:spcAft>
                <a:spcPts val="0"/>
              </a:spcAft>
              <a:buClr>
                <a:schemeClr val="dk1"/>
              </a:buClr>
              <a:buSzPts val="1100"/>
              <a:buFont typeface="Arial"/>
              <a:buNone/>
            </a:pPr>
            <a:endParaRPr lang="en-US" b="1" dirty="0"/>
          </a:p>
          <a:p>
            <a:pPr marL="0" lvl="0" indent="0" algn="ctr" rtl="0">
              <a:spcBef>
                <a:spcPts val="0"/>
              </a:spcBef>
              <a:spcAft>
                <a:spcPts val="0"/>
              </a:spcAft>
              <a:buClr>
                <a:srgbClr val="2D798B"/>
              </a:buClr>
              <a:buSzPts val="6000"/>
              <a:buFont typeface="Calibri"/>
              <a:buNone/>
            </a:pPr>
            <a:r>
              <a:rPr lang="en-US" dirty="0"/>
              <a:t>What does work give you?</a:t>
            </a:r>
          </a:p>
          <a:p>
            <a:pPr marL="0" lvl="0" indent="0" algn="ctr" rtl="0">
              <a:spcBef>
                <a:spcPts val="0"/>
              </a:spcBef>
              <a:spcAft>
                <a:spcPts val="0"/>
              </a:spcAft>
              <a:buClr>
                <a:srgbClr val="2D798B"/>
              </a:buClr>
              <a:buSzPts val="6000"/>
              <a:buFont typeface="Calibri"/>
              <a:buNone/>
            </a:pPr>
            <a:endParaRPr lang="en-US" dirty="0"/>
          </a:p>
        </p:txBody>
      </p:sp>
      <p:sp>
        <p:nvSpPr>
          <p:cNvPr id="6" name="Text Placeholder 5">
            <a:extLst>
              <a:ext uri="{FF2B5EF4-FFF2-40B4-BE49-F238E27FC236}">
                <a16:creationId xmlns:a16="http://schemas.microsoft.com/office/drawing/2014/main" id="{B0A649E8-4CE6-44E4-9E07-23F04E3FC70B}"/>
              </a:ext>
            </a:extLst>
          </p:cNvPr>
          <p:cNvSpPr>
            <a:spLocks noGrp="1"/>
          </p:cNvSpPr>
          <p:nvPr>
            <p:ph type="body" idx="1"/>
          </p:nvPr>
        </p:nvSpPr>
        <p:spPr>
          <a:xfrm>
            <a:off x="6019800" y="1773696"/>
            <a:ext cx="5688291" cy="3996761"/>
          </a:xfrm>
        </p:spPr>
        <p:txBody>
          <a:bodyPr>
            <a:normAutofit lnSpcReduction="10000"/>
          </a:bodyPr>
          <a:lstStyle/>
          <a:p>
            <a:pPr rtl="0" fontAlgn="base">
              <a:spcBef>
                <a:spcPts val="0"/>
              </a:spcBef>
              <a:spcAft>
                <a:spcPts val="0"/>
              </a:spcAft>
              <a:buFont typeface="Arial" panose="020B0604020202020204" pitchFamily="34" charset="0"/>
              <a:buChar char="•"/>
            </a:pPr>
            <a:r>
              <a:rPr lang="en-NZ" sz="2600" b="0" i="0" u="none" strike="noStrike" dirty="0">
                <a:solidFill>
                  <a:srgbClr val="000000"/>
                </a:solidFill>
                <a:effectLst/>
                <a:latin typeface="Arial" panose="020B0604020202020204" pitchFamily="34" charset="0"/>
              </a:rPr>
              <a:t>Money</a:t>
            </a:r>
          </a:p>
          <a:p>
            <a:pPr rtl="0" fontAlgn="base">
              <a:spcBef>
                <a:spcPts val="0"/>
              </a:spcBef>
              <a:spcAft>
                <a:spcPts val="0"/>
              </a:spcAft>
              <a:buFont typeface="Arial" panose="020B0604020202020204" pitchFamily="34" charset="0"/>
              <a:buChar char="•"/>
            </a:pPr>
            <a:endParaRPr lang="en-NZ" sz="2600" b="0" i="0" u="none" strike="noStrike" dirty="0">
              <a:solidFill>
                <a:srgbClr val="000000"/>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r>
              <a:rPr lang="en-NZ" sz="2600" b="0" i="0" u="none" strike="noStrike" dirty="0">
                <a:solidFill>
                  <a:srgbClr val="000000"/>
                </a:solidFill>
                <a:effectLst/>
                <a:latin typeface="Arial" panose="020B0604020202020204" pitchFamily="34" charset="0"/>
              </a:rPr>
              <a:t>Head start in life</a:t>
            </a:r>
          </a:p>
          <a:p>
            <a:pPr rtl="0" fontAlgn="base">
              <a:spcBef>
                <a:spcPts val="0"/>
              </a:spcBef>
              <a:spcAft>
                <a:spcPts val="0"/>
              </a:spcAft>
              <a:buFont typeface="Arial" panose="020B0604020202020204" pitchFamily="34" charset="0"/>
              <a:buChar char="•"/>
            </a:pPr>
            <a:endParaRPr lang="en-NZ" sz="2600" b="0" i="0" u="none" strike="noStrike" dirty="0">
              <a:solidFill>
                <a:srgbClr val="000000"/>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r>
              <a:rPr lang="en-NZ" sz="2600" b="0" i="0" u="none" strike="noStrike" dirty="0">
                <a:solidFill>
                  <a:srgbClr val="000000"/>
                </a:solidFill>
                <a:effectLst/>
                <a:latin typeface="Arial" panose="020B0604020202020204" pitchFamily="34" charset="0"/>
              </a:rPr>
              <a:t>Work and life skills</a:t>
            </a:r>
          </a:p>
          <a:p>
            <a:pPr rtl="0" fontAlgn="base">
              <a:spcBef>
                <a:spcPts val="0"/>
              </a:spcBef>
              <a:spcAft>
                <a:spcPts val="0"/>
              </a:spcAft>
              <a:buFont typeface="Arial" panose="020B0604020202020204" pitchFamily="34" charset="0"/>
              <a:buChar char="•"/>
            </a:pPr>
            <a:endParaRPr lang="en-NZ" sz="2600" b="0" i="0" u="none" strike="noStrike" dirty="0">
              <a:solidFill>
                <a:srgbClr val="000000"/>
              </a:solidFill>
              <a:effectLst/>
              <a:latin typeface="Arial" panose="020B0604020202020204" pitchFamily="34" charset="0"/>
            </a:endParaRPr>
          </a:p>
          <a:p>
            <a:pPr rtl="0" fontAlgn="base">
              <a:spcBef>
                <a:spcPts val="0"/>
              </a:spcBef>
              <a:spcAft>
                <a:spcPts val="0"/>
              </a:spcAft>
              <a:buFont typeface="Arial" panose="020B0604020202020204" pitchFamily="34" charset="0"/>
              <a:buChar char="•"/>
            </a:pPr>
            <a:r>
              <a:rPr lang="en-NZ" sz="2600" b="0" i="0" u="none" strike="noStrike" dirty="0">
                <a:solidFill>
                  <a:srgbClr val="000000"/>
                </a:solidFill>
                <a:effectLst/>
                <a:latin typeface="Arial" panose="020B0604020202020204" pitchFamily="34" charset="0"/>
              </a:rPr>
              <a:t>Qualifications and experience to</a:t>
            </a:r>
          </a:p>
          <a:p>
            <a:pPr rtl="0" fontAlgn="base">
              <a:spcBef>
                <a:spcPts val="0"/>
              </a:spcBef>
              <a:spcAft>
                <a:spcPts val="0"/>
              </a:spcAft>
              <a:buFont typeface="Arial" panose="020B0604020202020204" pitchFamily="34" charset="0"/>
              <a:buChar char="•"/>
            </a:pPr>
            <a:endParaRPr lang="en-NZ" sz="2600" dirty="0">
              <a:solidFill>
                <a:srgbClr val="000000"/>
              </a:solidFill>
              <a:latin typeface="Arial" panose="020B0604020202020204" pitchFamily="34" charset="0"/>
            </a:endParaRPr>
          </a:p>
          <a:p>
            <a:pPr marL="50800" indent="0" rtl="0" fontAlgn="base">
              <a:spcBef>
                <a:spcPts val="0"/>
              </a:spcBef>
              <a:spcAft>
                <a:spcPts val="0"/>
              </a:spcAft>
              <a:buNone/>
            </a:pPr>
            <a:r>
              <a:rPr lang="en-NZ" sz="2600" b="0" i="0" u="none" strike="noStrike" dirty="0">
                <a:solidFill>
                  <a:srgbClr val="000000"/>
                </a:solidFill>
                <a:effectLst/>
                <a:latin typeface="Arial" panose="020B0604020202020204" pitchFamily="34" charset="0"/>
              </a:rPr>
              <a:t>     put on your CV</a:t>
            </a:r>
          </a:p>
          <a:p>
            <a:pPr marL="50800" indent="0" rtl="0" fontAlgn="base">
              <a:spcBef>
                <a:spcPts val="0"/>
              </a:spcBef>
              <a:spcAft>
                <a:spcPts val="0"/>
              </a:spcAft>
              <a:buNone/>
            </a:pPr>
            <a:endParaRPr lang="en-NZ" sz="2600" b="0" i="0" u="none" strike="noStrike" dirty="0">
              <a:solidFill>
                <a:srgbClr val="000000"/>
              </a:solidFill>
              <a:effectLst/>
              <a:latin typeface="Arial" panose="020B0604020202020204" pitchFamily="34" charset="0"/>
            </a:endParaRPr>
          </a:p>
          <a:p>
            <a:pPr fontAlgn="base">
              <a:spcBef>
                <a:spcPts val="0"/>
              </a:spcBef>
            </a:pPr>
            <a:r>
              <a:rPr lang="en-NZ" sz="2600" b="0" i="0" u="none" strike="noStrike" dirty="0">
                <a:solidFill>
                  <a:srgbClr val="000000"/>
                </a:solidFill>
                <a:effectLst/>
                <a:latin typeface="Arial" panose="020B0604020202020204" pitchFamily="34" charset="0"/>
              </a:rPr>
              <a:t>Make own ideas about life</a:t>
            </a:r>
          </a:p>
          <a:p>
            <a:endParaRPr lang="en-US" dirty="0"/>
          </a:p>
        </p:txBody>
      </p:sp>
      <p:sp>
        <p:nvSpPr>
          <p:cNvPr id="546" name="Google Shape;546;p10"/>
          <p:cNvSpPr txBox="1">
            <a:spLocks noGrp="1"/>
          </p:cNvSpPr>
          <p:nvPr>
            <p:ph type="body" idx="2"/>
          </p:nvPr>
        </p:nvSpPr>
        <p:spPr>
          <a:xfrm>
            <a:off x="838200" y="1662396"/>
            <a:ext cx="5181600" cy="4351338"/>
          </a:xfrm>
        </p:spPr>
        <p:txBody>
          <a:bodyPr spcFirstLastPara="1" wrap="square" lIns="91425" tIns="45700" rIns="91425" bIns="45700" anchor="t" anchorCtr="0">
            <a:normAutofit fontScale="92500" lnSpcReduction="20000"/>
          </a:bodyPr>
          <a:lstStyle/>
          <a:p>
            <a:pPr rtl="0" fontAlgn="base">
              <a:lnSpc>
                <a:spcPct val="150000"/>
              </a:lnSpc>
              <a:spcBef>
                <a:spcPts val="0"/>
              </a:spcBef>
              <a:spcAft>
                <a:spcPts val="0"/>
              </a:spcAft>
              <a:buFont typeface="Arial" panose="020B0604020202020204" pitchFamily="34" charset="0"/>
              <a:buChar char="•"/>
            </a:pPr>
            <a:r>
              <a:rPr lang="en-NZ" sz="2800" b="0" i="0" u="none" strike="noStrike" dirty="0">
                <a:solidFill>
                  <a:srgbClr val="000000"/>
                </a:solidFill>
                <a:effectLst/>
                <a:latin typeface="Arial" panose="020B0604020202020204" pitchFamily="34" charset="0"/>
              </a:rPr>
              <a:t>Benefits - sometimes get things cheaper </a:t>
            </a:r>
            <a:r>
              <a:rPr lang="en-NZ" dirty="0">
                <a:solidFill>
                  <a:srgbClr val="000000"/>
                </a:solidFill>
                <a:latin typeface="Arial" panose="020B0604020202020204" pitchFamily="34" charset="0"/>
              </a:rPr>
              <a:t>(</a:t>
            </a:r>
            <a:r>
              <a:rPr lang="en-NZ" sz="2800" b="0" i="0" u="none" strike="noStrike" dirty="0">
                <a:solidFill>
                  <a:srgbClr val="000000"/>
                </a:solidFill>
                <a:effectLst/>
                <a:latin typeface="Arial" panose="020B0604020202020204" pitchFamily="34" charset="0"/>
              </a:rPr>
              <a:t>workplace)</a:t>
            </a:r>
          </a:p>
          <a:p>
            <a:pPr rtl="0" fontAlgn="base">
              <a:lnSpc>
                <a:spcPct val="150000"/>
              </a:lnSpc>
              <a:spcBef>
                <a:spcPts val="0"/>
              </a:spcBef>
              <a:spcAft>
                <a:spcPts val="0"/>
              </a:spcAft>
              <a:buFont typeface="Arial" panose="020B0604020202020204" pitchFamily="34" charset="0"/>
              <a:buChar char="•"/>
            </a:pPr>
            <a:r>
              <a:rPr lang="en-NZ" sz="2800" b="0" i="0" u="none" strike="noStrike" dirty="0">
                <a:solidFill>
                  <a:srgbClr val="000000"/>
                </a:solidFill>
                <a:effectLst/>
                <a:latin typeface="Arial" panose="020B0604020202020204" pitchFamily="34" charset="0"/>
              </a:rPr>
              <a:t>Not being called lazy or getting into trouble</a:t>
            </a:r>
          </a:p>
          <a:p>
            <a:pPr rtl="0" fontAlgn="base">
              <a:lnSpc>
                <a:spcPct val="150000"/>
              </a:lnSpc>
              <a:spcBef>
                <a:spcPts val="0"/>
              </a:spcBef>
              <a:spcAft>
                <a:spcPts val="0"/>
              </a:spcAft>
              <a:buFont typeface="Arial" panose="020B0604020202020204" pitchFamily="34" charset="0"/>
              <a:buChar char="•"/>
            </a:pPr>
            <a:r>
              <a:rPr lang="en-NZ" sz="2800" b="0" i="0" u="none" strike="noStrike" dirty="0">
                <a:solidFill>
                  <a:srgbClr val="000000"/>
                </a:solidFill>
                <a:effectLst/>
                <a:latin typeface="Arial" panose="020B0604020202020204" pitchFamily="34" charset="0"/>
              </a:rPr>
              <a:t>Been seen differently by others (given appreciation)</a:t>
            </a:r>
          </a:p>
          <a:p>
            <a:pPr rtl="0" fontAlgn="base">
              <a:lnSpc>
                <a:spcPct val="150000"/>
              </a:lnSpc>
              <a:spcBef>
                <a:spcPts val="0"/>
              </a:spcBef>
              <a:spcAft>
                <a:spcPts val="0"/>
              </a:spcAft>
              <a:buFont typeface="Arial" panose="020B0604020202020204" pitchFamily="34" charset="0"/>
              <a:buChar char="•"/>
            </a:pPr>
            <a:r>
              <a:rPr lang="en-NZ" sz="2800" b="0" i="0" u="none" strike="noStrike" dirty="0">
                <a:solidFill>
                  <a:srgbClr val="000000"/>
                </a:solidFill>
                <a:effectLst/>
                <a:latin typeface="Arial" panose="020B0604020202020204" pitchFamily="34" charset="0"/>
              </a:rPr>
              <a:t>Purpose to get up in the morning</a:t>
            </a:r>
          </a:p>
          <a:p>
            <a:pPr marL="0" lvl="0" indent="0" rtl="0">
              <a:spcBef>
                <a:spcPts val="0"/>
              </a:spcBef>
              <a:spcAft>
                <a:spcPts val="600"/>
              </a:spcAft>
              <a:buClr>
                <a:schemeClr val="dk1"/>
              </a:buClr>
              <a:buSzPts val="2400"/>
              <a:buFont typeface="Calibri"/>
              <a:buNone/>
            </a:pPr>
            <a:endParaRPr dirty="0"/>
          </a:p>
        </p:txBody>
      </p:sp>
    </p:spTree>
    <p:extLst>
      <p:ext uri="{BB962C8B-B14F-4D97-AF65-F5344CB8AC3E}">
        <p14:creationId xmlns:p14="http://schemas.microsoft.com/office/powerpoint/2010/main" val="19186643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B73C97-7564-422D-84CE-DDE2197919A1}"/>
              </a:ext>
            </a:extLst>
          </p:cNvPr>
          <p:cNvSpPr>
            <a:spLocks noGrp="1"/>
          </p:cNvSpPr>
          <p:nvPr>
            <p:ph type="title"/>
          </p:nvPr>
        </p:nvSpPr>
        <p:spPr/>
        <p:txBody>
          <a:bodyPr/>
          <a:lstStyle/>
          <a:p>
            <a:pPr algn="ctr"/>
            <a:r>
              <a:rPr lang="en-NZ" dirty="0"/>
              <a:t>Employment Support</a:t>
            </a:r>
          </a:p>
        </p:txBody>
      </p:sp>
      <p:sp>
        <p:nvSpPr>
          <p:cNvPr id="3" name="Text Placeholder 2">
            <a:extLst>
              <a:ext uri="{FF2B5EF4-FFF2-40B4-BE49-F238E27FC236}">
                <a16:creationId xmlns:a16="http://schemas.microsoft.com/office/drawing/2014/main" id="{D725E04F-DD55-4BD8-B021-E67D54D0ADCB}"/>
              </a:ext>
            </a:extLst>
          </p:cNvPr>
          <p:cNvSpPr>
            <a:spLocks noGrp="1"/>
          </p:cNvSpPr>
          <p:nvPr>
            <p:ph type="body" idx="1"/>
          </p:nvPr>
        </p:nvSpPr>
        <p:spPr/>
        <p:txBody>
          <a:bodyPr>
            <a:normAutofit fontScale="92500" lnSpcReduction="10000"/>
          </a:bodyPr>
          <a:lstStyle/>
          <a:p>
            <a:pPr marL="50800" indent="0">
              <a:buNone/>
            </a:pPr>
            <a:r>
              <a:rPr lang="en-US" dirty="0">
                <a:solidFill>
                  <a:schemeClr val="accent5"/>
                </a:solidFill>
              </a:rPr>
              <a:t>We work in partnership with you and your family to </a:t>
            </a:r>
            <a:r>
              <a:rPr lang="en-NZ" dirty="0">
                <a:solidFill>
                  <a:schemeClr val="accent5"/>
                </a:solidFill>
              </a:rPr>
              <a:t>tailor our information, advocacy </a:t>
            </a:r>
            <a:r>
              <a:rPr lang="en-US" dirty="0">
                <a:solidFill>
                  <a:schemeClr val="accent5"/>
                </a:solidFill>
              </a:rPr>
              <a:t>and direct support so that you </a:t>
            </a:r>
            <a:r>
              <a:rPr lang="en-NZ" dirty="0">
                <a:solidFill>
                  <a:schemeClr val="accent5"/>
                </a:solidFill>
              </a:rPr>
              <a:t>can realise your aspirations for yourself. An Employment Coordinator will work with the intern/graduate to: </a:t>
            </a:r>
          </a:p>
          <a:p>
            <a:r>
              <a:rPr lang="en-NZ" dirty="0">
                <a:solidFill>
                  <a:schemeClr val="accent5"/>
                </a:solidFill>
              </a:rPr>
              <a:t>Establish your work preferences; create </a:t>
            </a:r>
            <a:r>
              <a:rPr lang="en-US" dirty="0">
                <a:solidFill>
                  <a:schemeClr val="accent5"/>
                </a:solidFill>
              </a:rPr>
              <a:t>employment goals and a plan </a:t>
            </a:r>
            <a:r>
              <a:rPr lang="en-NZ" dirty="0">
                <a:solidFill>
                  <a:schemeClr val="accent5"/>
                </a:solidFill>
              </a:rPr>
              <a:t>to achieve those goals.</a:t>
            </a:r>
          </a:p>
          <a:p>
            <a:r>
              <a:rPr lang="en-US" dirty="0">
                <a:solidFill>
                  <a:schemeClr val="accent5"/>
                </a:solidFill>
              </a:rPr>
              <a:t> Support your job search by either searching with you or </a:t>
            </a:r>
            <a:r>
              <a:rPr lang="en-NZ" dirty="0">
                <a:solidFill>
                  <a:schemeClr val="accent5"/>
                </a:solidFill>
              </a:rPr>
              <a:t>on your behalf.</a:t>
            </a:r>
          </a:p>
          <a:p>
            <a:r>
              <a:rPr lang="en-NZ" dirty="0">
                <a:solidFill>
                  <a:schemeClr val="accent5"/>
                </a:solidFill>
              </a:rPr>
              <a:t> Develop CVs, practice for interviews, connect with </a:t>
            </a:r>
            <a:r>
              <a:rPr lang="en-US" dirty="0">
                <a:solidFill>
                  <a:schemeClr val="accent5"/>
                </a:solidFill>
              </a:rPr>
              <a:t>employers of your choice and find out what a job involves.</a:t>
            </a:r>
          </a:p>
          <a:p>
            <a:r>
              <a:rPr lang="en-NZ" dirty="0">
                <a:solidFill>
                  <a:schemeClr val="accent5"/>
                </a:solidFill>
              </a:rPr>
              <a:t>Connect you with other </a:t>
            </a:r>
            <a:r>
              <a:rPr lang="en-US" dirty="0">
                <a:solidFill>
                  <a:schemeClr val="accent5"/>
                </a:solidFill>
              </a:rPr>
              <a:t>agencies and services of use.</a:t>
            </a:r>
          </a:p>
          <a:p>
            <a:r>
              <a:rPr lang="en-US" dirty="0">
                <a:solidFill>
                  <a:schemeClr val="accent5"/>
                </a:solidFill>
              </a:rPr>
              <a:t>Look at any support you may need while working and maintain relationship with you and employer.</a:t>
            </a:r>
          </a:p>
        </p:txBody>
      </p:sp>
    </p:spTree>
    <p:extLst>
      <p:ext uri="{BB962C8B-B14F-4D97-AF65-F5344CB8AC3E}">
        <p14:creationId xmlns:p14="http://schemas.microsoft.com/office/powerpoint/2010/main" val="36663425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ECC0BBA-2BD4-4CBE-9876-5D944EBF3384}"/>
              </a:ext>
            </a:extLst>
          </p:cNvPr>
          <p:cNvSpPr txBox="1"/>
          <p:nvPr/>
        </p:nvSpPr>
        <p:spPr>
          <a:xfrm>
            <a:off x="1496291" y="540327"/>
            <a:ext cx="9434945" cy="3539430"/>
          </a:xfrm>
          <a:prstGeom prst="rect">
            <a:avLst/>
          </a:prstGeom>
          <a:noFill/>
        </p:spPr>
        <p:txBody>
          <a:bodyPr wrap="square" rtlCol="0">
            <a:spAutoFit/>
          </a:bodyPr>
          <a:lstStyle/>
          <a:p>
            <a:r>
              <a:rPr lang="en-NZ" sz="3200" b="1" dirty="0">
                <a:solidFill>
                  <a:srgbClr val="FF0000"/>
                </a:solidFill>
              </a:rPr>
              <a:t>Key Messaging:</a:t>
            </a:r>
          </a:p>
          <a:p>
            <a:endParaRPr lang="en-NZ" sz="3200" dirty="0"/>
          </a:p>
          <a:p>
            <a:pPr marL="285750" indent="-285750">
              <a:buFont typeface="Arial" panose="020B0604020202020204" pitchFamily="34" charset="0"/>
              <a:buChar char="•"/>
            </a:pPr>
            <a:r>
              <a:rPr lang="en-NZ" sz="3200" dirty="0">
                <a:solidFill>
                  <a:schemeClr val="accent5"/>
                </a:solidFill>
              </a:rPr>
              <a:t>Secure Employment</a:t>
            </a:r>
          </a:p>
          <a:p>
            <a:pPr marL="285750" indent="-285750">
              <a:buFont typeface="Arial" panose="020B0604020202020204" pitchFamily="34" charset="0"/>
              <a:buChar char="•"/>
            </a:pPr>
            <a:r>
              <a:rPr lang="en-NZ" sz="3200" dirty="0">
                <a:solidFill>
                  <a:schemeClr val="accent5"/>
                </a:solidFill>
              </a:rPr>
              <a:t>Changing Perceptions</a:t>
            </a:r>
          </a:p>
          <a:p>
            <a:pPr marL="285750" indent="-285750">
              <a:buFont typeface="Arial" panose="020B0604020202020204" pitchFamily="34" charset="0"/>
              <a:buChar char="•"/>
            </a:pPr>
            <a:r>
              <a:rPr lang="en-NZ" sz="3200" dirty="0">
                <a:solidFill>
                  <a:schemeClr val="accent5"/>
                </a:solidFill>
              </a:rPr>
              <a:t>Diversifying workplace environments</a:t>
            </a:r>
          </a:p>
          <a:p>
            <a:pPr marL="285750" indent="-285750">
              <a:buFont typeface="Arial" panose="020B0604020202020204" pitchFamily="34" charset="0"/>
              <a:buChar char="•"/>
            </a:pPr>
            <a:r>
              <a:rPr lang="en-NZ" sz="3200" dirty="0">
                <a:solidFill>
                  <a:schemeClr val="accent5"/>
                </a:solidFill>
              </a:rPr>
              <a:t>Collaboration and Partnership</a:t>
            </a:r>
          </a:p>
          <a:p>
            <a:pPr marL="285750" indent="-285750">
              <a:buFont typeface="Arial" panose="020B0604020202020204" pitchFamily="34" charset="0"/>
              <a:buChar char="•"/>
            </a:pPr>
            <a:r>
              <a:rPr lang="en-NZ" sz="3200" dirty="0">
                <a:solidFill>
                  <a:schemeClr val="accent5"/>
                </a:solidFill>
              </a:rPr>
              <a:t>Growing other opportunities</a:t>
            </a:r>
          </a:p>
        </p:txBody>
      </p:sp>
    </p:spTree>
    <p:extLst>
      <p:ext uri="{BB962C8B-B14F-4D97-AF65-F5344CB8AC3E}">
        <p14:creationId xmlns:p14="http://schemas.microsoft.com/office/powerpoint/2010/main" val="32804611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EFBEC-49EF-4823-A34A-B5399D8092EC}"/>
              </a:ext>
            </a:extLst>
          </p:cNvPr>
          <p:cNvSpPr>
            <a:spLocks noGrp="1"/>
          </p:cNvSpPr>
          <p:nvPr>
            <p:ph type="title"/>
          </p:nvPr>
        </p:nvSpPr>
        <p:spPr/>
        <p:txBody>
          <a:bodyPr/>
          <a:lstStyle/>
          <a:p>
            <a:pPr algn="ctr"/>
            <a:r>
              <a:rPr lang="en-NZ" dirty="0"/>
              <a:t>Our Contacts</a:t>
            </a:r>
          </a:p>
        </p:txBody>
      </p:sp>
      <p:sp>
        <p:nvSpPr>
          <p:cNvPr id="3" name="Text Placeholder 2">
            <a:extLst>
              <a:ext uri="{FF2B5EF4-FFF2-40B4-BE49-F238E27FC236}">
                <a16:creationId xmlns:a16="http://schemas.microsoft.com/office/drawing/2014/main" id="{7DA0F3FE-7CA2-4B0D-A8EE-7F0DBDEF36B1}"/>
              </a:ext>
            </a:extLst>
          </p:cNvPr>
          <p:cNvSpPr>
            <a:spLocks noGrp="1"/>
          </p:cNvSpPr>
          <p:nvPr>
            <p:ph type="body" idx="1"/>
          </p:nvPr>
        </p:nvSpPr>
        <p:spPr/>
        <p:txBody>
          <a:bodyPr/>
          <a:lstStyle/>
          <a:p>
            <a:pPr marL="50800" indent="0">
              <a:buNone/>
            </a:pPr>
            <a:endParaRPr lang="en-NZ" b="1" dirty="0">
              <a:solidFill>
                <a:srgbClr val="2D798B"/>
              </a:solidFill>
            </a:endParaRPr>
          </a:p>
          <a:p>
            <a:endParaRPr lang="en-NZ" dirty="0"/>
          </a:p>
        </p:txBody>
      </p:sp>
      <p:graphicFrame>
        <p:nvGraphicFramePr>
          <p:cNvPr id="4" name="Object 3">
            <a:extLst>
              <a:ext uri="{FF2B5EF4-FFF2-40B4-BE49-F238E27FC236}">
                <a16:creationId xmlns:a16="http://schemas.microsoft.com/office/drawing/2014/main" id="{53FAF9CF-2879-4BB6-B33C-357A08D50355}"/>
              </a:ext>
            </a:extLst>
          </p:cNvPr>
          <p:cNvGraphicFramePr>
            <a:graphicFrameLocks noChangeAspect="1"/>
          </p:cNvGraphicFramePr>
          <p:nvPr>
            <p:extLst>
              <p:ext uri="{D42A27DB-BD31-4B8C-83A1-F6EECF244321}">
                <p14:modId xmlns:p14="http://schemas.microsoft.com/office/powerpoint/2010/main" val="3421035384"/>
              </p:ext>
            </p:extLst>
          </p:nvPr>
        </p:nvGraphicFramePr>
        <p:xfrm>
          <a:off x="587827" y="1477108"/>
          <a:ext cx="10515601" cy="4699855"/>
        </p:xfrm>
        <a:graphic>
          <a:graphicData uri="http://schemas.openxmlformats.org/presentationml/2006/ole">
            <mc:AlternateContent xmlns:mc="http://schemas.openxmlformats.org/markup-compatibility/2006">
              <mc:Choice xmlns:v="urn:schemas-microsoft-com:vml" Requires="v">
                <p:oleObj spid="_x0000_s3074" name="Document" r:id="rId3" imgW="8858444" imgH="5123199" progId="Word.Document.12">
                  <p:embed/>
                </p:oleObj>
              </mc:Choice>
              <mc:Fallback>
                <p:oleObj name="Document" r:id="rId3" imgW="8858444" imgH="5123199" progId="Word.Document.12">
                  <p:embed/>
                  <p:pic>
                    <p:nvPicPr>
                      <p:cNvPr id="0" name=""/>
                      <p:cNvPicPr/>
                      <p:nvPr/>
                    </p:nvPicPr>
                    <p:blipFill>
                      <a:blip r:embed="rId4"/>
                      <a:stretch>
                        <a:fillRect/>
                      </a:stretch>
                    </p:blipFill>
                    <p:spPr>
                      <a:xfrm>
                        <a:off x="587827" y="1477108"/>
                        <a:ext cx="10515601" cy="4699855"/>
                      </a:xfrm>
                      <a:prstGeom prst="rect">
                        <a:avLst/>
                      </a:prstGeom>
                    </p:spPr>
                  </p:pic>
                </p:oleObj>
              </mc:Fallback>
            </mc:AlternateContent>
          </a:graphicData>
        </a:graphic>
      </p:graphicFrame>
    </p:spTree>
    <p:extLst>
      <p:ext uri="{BB962C8B-B14F-4D97-AF65-F5344CB8AC3E}">
        <p14:creationId xmlns:p14="http://schemas.microsoft.com/office/powerpoint/2010/main" val="28413786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EFBEC-49EF-4823-A34A-B5399D8092EC}"/>
              </a:ext>
            </a:extLst>
          </p:cNvPr>
          <p:cNvSpPr>
            <a:spLocks noGrp="1"/>
          </p:cNvSpPr>
          <p:nvPr>
            <p:ph type="title"/>
          </p:nvPr>
        </p:nvSpPr>
        <p:spPr/>
        <p:txBody>
          <a:bodyPr>
            <a:normAutofit fontScale="90000"/>
          </a:bodyPr>
          <a:lstStyle/>
          <a:p>
            <a:pPr algn="ctr"/>
            <a:r>
              <a:rPr lang="en-NZ" dirty="0">
                <a:solidFill>
                  <a:schemeClr val="accent6"/>
                </a:solidFill>
              </a:rPr>
              <a:t>If you would like further information please email  the information below to </a:t>
            </a:r>
            <a:r>
              <a:rPr lang="en-NZ" dirty="0">
                <a:solidFill>
                  <a:srgbClr val="0070C0"/>
                </a:solidFill>
              </a:rPr>
              <a:t>Thomas.Callanan@CCSDisabilityAction.org.nz</a:t>
            </a:r>
          </a:p>
        </p:txBody>
      </p:sp>
      <p:sp>
        <p:nvSpPr>
          <p:cNvPr id="3" name="Text Placeholder 2">
            <a:extLst>
              <a:ext uri="{FF2B5EF4-FFF2-40B4-BE49-F238E27FC236}">
                <a16:creationId xmlns:a16="http://schemas.microsoft.com/office/drawing/2014/main" id="{7DA0F3FE-7CA2-4B0D-A8EE-7F0DBDEF36B1}"/>
              </a:ext>
            </a:extLst>
          </p:cNvPr>
          <p:cNvSpPr>
            <a:spLocks noGrp="1"/>
          </p:cNvSpPr>
          <p:nvPr>
            <p:ph type="body" idx="1"/>
          </p:nvPr>
        </p:nvSpPr>
        <p:spPr>
          <a:xfrm>
            <a:off x="838200" y="1881896"/>
            <a:ext cx="10515600" cy="4351338"/>
          </a:xfrm>
        </p:spPr>
        <p:txBody>
          <a:bodyPr/>
          <a:lstStyle/>
          <a:p>
            <a:pPr marL="50800" indent="0">
              <a:buNone/>
            </a:pPr>
            <a:endParaRPr lang="en-NZ" b="1" dirty="0">
              <a:solidFill>
                <a:srgbClr val="2D798B"/>
              </a:solidFill>
            </a:endParaRPr>
          </a:p>
          <a:p>
            <a:endParaRPr lang="en-NZ" dirty="0"/>
          </a:p>
        </p:txBody>
      </p:sp>
      <p:graphicFrame>
        <p:nvGraphicFramePr>
          <p:cNvPr id="5" name="Table 4">
            <a:extLst>
              <a:ext uri="{FF2B5EF4-FFF2-40B4-BE49-F238E27FC236}">
                <a16:creationId xmlns:a16="http://schemas.microsoft.com/office/drawing/2014/main" id="{CF3EC365-A6BC-4AF0-91EE-0479B2DE9B29}"/>
              </a:ext>
            </a:extLst>
          </p:cNvPr>
          <p:cNvGraphicFramePr>
            <a:graphicFrameLocks noGrp="1"/>
          </p:cNvGraphicFramePr>
          <p:nvPr>
            <p:extLst>
              <p:ext uri="{D42A27DB-BD31-4B8C-83A1-F6EECF244321}">
                <p14:modId xmlns:p14="http://schemas.microsoft.com/office/powerpoint/2010/main" val="2045908809"/>
              </p:ext>
            </p:extLst>
          </p:nvPr>
        </p:nvGraphicFramePr>
        <p:xfrm>
          <a:off x="2729132" y="1983545"/>
          <a:ext cx="4252693" cy="2474950"/>
        </p:xfrm>
        <a:graphic>
          <a:graphicData uri="http://schemas.openxmlformats.org/drawingml/2006/table">
            <a:tbl>
              <a:tblPr firstRow="1" firstCol="1" bandRow="1">
                <a:tableStyleId>{5C22544A-7EE6-4342-B048-85BDC9FD1C3A}</a:tableStyleId>
              </a:tblPr>
              <a:tblGrid>
                <a:gridCol w="4252693">
                  <a:extLst>
                    <a:ext uri="{9D8B030D-6E8A-4147-A177-3AD203B41FA5}">
                      <a16:colId xmlns:a16="http://schemas.microsoft.com/office/drawing/2014/main" val="2612158727"/>
                    </a:ext>
                  </a:extLst>
                </a:gridCol>
              </a:tblGrid>
              <a:tr h="494990">
                <a:tc>
                  <a:txBody>
                    <a:bodyPr/>
                    <a:lstStyle/>
                    <a:p>
                      <a:pPr algn="just">
                        <a:spcAft>
                          <a:spcPts val="0"/>
                        </a:spcAft>
                      </a:pPr>
                      <a:r>
                        <a:rPr lang="en-US" sz="1200">
                          <a:effectLst/>
                        </a:rPr>
                        <a:t>Name</a:t>
                      </a:r>
                      <a:endParaRPr lang="en-NZ"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598492339"/>
                  </a:ext>
                </a:extLst>
              </a:tr>
              <a:tr h="494990">
                <a:tc>
                  <a:txBody>
                    <a:bodyPr/>
                    <a:lstStyle/>
                    <a:p>
                      <a:pPr algn="just">
                        <a:spcAft>
                          <a:spcPts val="0"/>
                        </a:spcAft>
                      </a:pPr>
                      <a:r>
                        <a:rPr lang="en-US" sz="1200">
                          <a:effectLst/>
                        </a:rPr>
                        <a:t>Organisation</a:t>
                      </a:r>
                      <a:endParaRPr lang="en-NZ"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176443393"/>
                  </a:ext>
                </a:extLst>
              </a:tr>
              <a:tr h="494990">
                <a:tc>
                  <a:txBody>
                    <a:bodyPr/>
                    <a:lstStyle/>
                    <a:p>
                      <a:pPr algn="just">
                        <a:spcAft>
                          <a:spcPts val="0"/>
                        </a:spcAft>
                      </a:pPr>
                      <a:r>
                        <a:rPr lang="en-US" sz="1200">
                          <a:effectLst/>
                        </a:rPr>
                        <a:t>Type of Organisation</a:t>
                      </a:r>
                      <a:endParaRPr lang="en-NZ"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984699902"/>
                  </a:ext>
                </a:extLst>
              </a:tr>
              <a:tr h="494990">
                <a:tc>
                  <a:txBody>
                    <a:bodyPr/>
                    <a:lstStyle/>
                    <a:p>
                      <a:pPr algn="just">
                        <a:spcAft>
                          <a:spcPts val="0"/>
                        </a:spcAft>
                      </a:pPr>
                      <a:r>
                        <a:rPr lang="en-US" sz="1200">
                          <a:effectLst/>
                        </a:rPr>
                        <a:t>Email</a:t>
                      </a:r>
                      <a:endParaRPr lang="en-NZ"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190910531"/>
                  </a:ext>
                </a:extLst>
              </a:tr>
              <a:tr h="494990">
                <a:tc>
                  <a:txBody>
                    <a:bodyPr/>
                    <a:lstStyle/>
                    <a:p>
                      <a:pPr algn="just">
                        <a:spcAft>
                          <a:spcPts val="0"/>
                        </a:spcAft>
                      </a:pPr>
                      <a:r>
                        <a:rPr lang="en-US" sz="1200" dirty="0">
                          <a:effectLst/>
                        </a:rPr>
                        <a:t>Mobile</a:t>
                      </a:r>
                      <a:endParaRPr lang="en-NZ" sz="12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994265526"/>
                  </a:ext>
                </a:extLst>
              </a:tr>
            </a:tbl>
          </a:graphicData>
        </a:graphic>
      </p:graphicFrame>
    </p:spTree>
    <p:extLst>
      <p:ext uri="{BB962C8B-B14F-4D97-AF65-F5344CB8AC3E}">
        <p14:creationId xmlns:p14="http://schemas.microsoft.com/office/powerpoint/2010/main" val="38015135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CEFBEC-49EF-4823-A34A-B5399D8092EC}"/>
              </a:ext>
            </a:extLst>
          </p:cNvPr>
          <p:cNvSpPr>
            <a:spLocks noGrp="1"/>
          </p:cNvSpPr>
          <p:nvPr>
            <p:ph type="title"/>
          </p:nvPr>
        </p:nvSpPr>
        <p:spPr/>
        <p:txBody>
          <a:bodyPr/>
          <a:lstStyle/>
          <a:p>
            <a:pPr algn="ctr"/>
            <a:r>
              <a:rPr lang="en-NZ" dirty="0"/>
              <a:t>Our Contacts</a:t>
            </a:r>
          </a:p>
        </p:txBody>
      </p:sp>
      <p:sp>
        <p:nvSpPr>
          <p:cNvPr id="3" name="Text Placeholder 2">
            <a:extLst>
              <a:ext uri="{FF2B5EF4-FFF2-40B4-BE49-F238E27FC236}">
                <a16:creationId xmlns:a16="http://schemas.microsoft.com/office/drawing/2014/main" id="{7DA0F3FE-7CA2-4B0D-A8EE-7F0DBDEF36B1}"/>
              </a:ext>
            </a:extLst>
          </p:cNvPr>
          <p:cNvSpPr>
            <a:spLocks noGrp="1"/>
          </p:cNvSpPr>
          <p:nvPr>
            <p:ph type="body" idx="1"/>
          </p:nvPr>
        </p:nvSpPr>
        <p:spPr/>
        <p:txBody>
          <a:bodyPr/>
          <a:lstStyle/>
          <a:p>
            <a:r>
              <a:rPr lang="en-NZ" sz="1800" b="1" dirty="0">
                <a:solidFill>
                  <a:srgbClr val="2D798B"/>
                </a:solidFill>
              </a:rPr>
              <a:t>Linda Leishman</a:t>
            </a:r>
          </a:p>
          <a:p>
            <a:pPr marL="50800" indent="0">
              <a:buNone/>
            </a:pPr>
            <a:r>
              <a:rPr lang="en-NZ" sz="1800" u="sng" dirty="0">
                <a:hlinkClick r:id="rId2"/>
              </a:rPr>
              <a:t>projectsearchcanterbury@gmail.com</a:t>
            </a:r>
            <a:endParaRPr lang="en-NZ" sz="1800" u="sng" dirty="0"/>
          </a:p>
          <a:p>
            <a:pPr marL="50800" indent="0">
              <a:buNone/>
            </a:pPr>
            <a:endParaRPr lang="en-NZ" sz="1800" b="1" u="sng" dirty="0">
              <a:solidFill>
                <a:srgbClr val="2D798B"/>
              </a:solidFill>
            </a:endParaRPr>
          </a:p>
          <a:p>
            <a:r>
              <a:rPr lang="en-NZ" sz="1800" b="1" dirty="0">
                <a:solidFill>
                  <a:srgbClr val="2D798B"/>
                </a:solidFill>
              </a:rPr>
              <a:t>Tom Callanan</a:t>
            </a:r>
          </a:p>
          <a:p>
            <a:pPr marL="50800" indent="0">
              <a:buNone/>
            </a:pPr>
            <a:r>
              <a:rPr lang="en-NZ" sz="1800" dirty="0">
                <a:solidFill>
                  <a:schemeClr val="accent5"/>
                </a:solidFill>
              </a:rPr>
              <a:t>Thomas.Callanan@CCSDisabilityAction.org.nz</a:t>
            </a:r>
          </a:p>
          <a:p>
            <a:pPr marL="50800" indent="0">
              <a:buNone/>
            </a:pPr>
            <a:endParaRPr lang="en-NZ" sz="1800" b="1" dirty="0">
              <a:solidFill>
                <a:srgbClr val="2D798B"/>
              </a:solidFill>
            </a:endParaRPr>
          </a:p>
          <a:p>
            <a:r>
              <a:rPr lang="en-NZ" sz="1800" b="1" dirty="0">
                <a:solidFill>
                  <a:srgbClr val="2D798B"/>
                </a:solidFill>
              </a:rPr>
              <a:t>Louise Tapper </a:t>
            </a:r>
            <a:r>
              <a:rPr lang="en-NZ" sz="1800" b="1" dirty="0">
                <a:solidFill>
                  <a:srgbClr val="FF0000"/>
                </a:solidFill>
              </a:rPr>
              <a:t> </a:t>
            </a:r>
          </a:p>
          <a:p>
            <a:pPr marL="50800" indent="0">
              <a:buNone/>
            </a:pPr>
            <a:r>
              <a:rPr lang="en-NZ" sz="1800" dirty="0">
                <a:solidFill>
                  <a:schemeClr val="accent5"/>
                </a:solidFill>
              </a:rPr>
              <a:t>louise.tapper@gmail.com</a:t>
            </a:r>
          </a:p>
          <a:p>
            <a:pPr marL="50800" indent="0">
              <a:buNone/>
            </a:pPr>
            <a:endParaRPr lang="en-NZ" dirty="0"/>
          </a:p>
          <a:p>
            <a:pPr marL="50800" indent="0">
              <a:buNone/>
            </a:pPr>
            <a:endParaRPr lang="en-NZ" dirty="0"/>
          </a:p>
        </p:txBody>
      </p:sp>
      <p:pic>
        <p:nvPicPr>
          <p:cNvPr id="5" name="Picture 4" descr="The Collaborative Trust">
            <a:hlinkClick r:id="rId3"/>
            <a:extLst>
              <a:ext uri="{FF2B5EF4-FFF2-40B4-BE49-F238E27FC236}">
                <a16:creationId xmlns:a16="http://schemas.microsoft.com/office/drawing/2014/main" id="{AB4DDFEA-ACA6-4DCA-A4A0-2E80E4EAE8D4}"/>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3684270" y="4037428"/>
            <a:ext cx="5429250" cy="1477107"/>
          </a:xfrm>
          <a:prstGeom prst="rect">
            <a:avLst/>
          </a:prstGeom>
          <a:noFill/>
          <a:ln>
            <a:noFill/>
          </a:ln>
        </p:spPr>
      </p:pic>
    </p:spTree>
    <p:extLst>
      <p:ext uri="{BB962C8B-B14F-4D97-AF65-F5344CB8AC3E}">
        <p14:creationId xmlns:p14="http://schemas.microsoft.com/office/powerpoint/2010/main" val="28606959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F665E6-DAE4-4FD4-98CB-DC6130E713B2}"/>
              </a:ext>
            </a:extLst>
          </p:cNvPr>
          <p:cNvSpPr>
            <a:spLocks noGrp="1"/>
          </p:cNvSpPr>
          <p:nvPr>
            <p:ph type="title"/>
          </p:nvPr>
        </p:nvSpPr>
        <p:spPr/>
        <p:txBody>
          <a:bodyPr/>
          <a:lstStyle/>
          <a:p>
            <a:r>
              <a:rPr lang="en-NZ" dirty="0"/>
              <a:t>Why do this?</a:t>
            </a:r>
          </a:p>
        </p:txBody>
      </p:sp>
      <p:sp>
        <p:nvSpPr>
          <p:cNvPr id="3" name="Content Placeholder 2">
            <a:extLst>
              <a:ext uri="{FF2B5EF4-FFF2-40B4-BE49-F238E27FC236}">
                <a16:creationId xmlns:a16="http://schemas.microsoft.com/office/drawing/2014/main" id="{D03964A7-2808-4AB3-AF6E-2AE3DAFC2A90}"/>
              </a:ext>
            </a:extLst>
          </p:cNvPr>
          <p:cNvSpPr>
            <a:spLocks noGrp="1"/>
          </p:cNvSpPr>
          <p:nvPr>
            <p:ph sz="half" idx="1"/>
          </p:nvPr>
        </p:nvSpPr>
        <p:spPr/>
        <p:txBody>
          <a:bodyPr>
            <a:normAutofit lnSpcReduction="10000"/>
          </a:bodyPr>
          <a:lstStyle/>
          <a:p>
            <a:r>
              <a:rPr lang="en-NZ" dirty="0">
                <a:solidFill>
                  <a:schemeClr val="accent5">
                    <a:lumMod val="75000"/>
                  </a:schemeClr>
                </a:solidFill>
              </a:rPr>
              <a:t>‘Getting the life I want’ research 2016. 80% of people want work.</a:t>
            </a:r>
          </a:p>
          <a:p>
            <a:pPr marL="0" indent="0">
              <a:buNone/>
            </a:pPr>
            <a:endParaRPr lang="en-NZ" sz="1800" dirty="0">
              <a:solidFill>
                <a:schemeClr val="accent5">
                  <a:lumMod val="75000"/>
                </a:schemeClr>
              </a:solidFill>
            </a:endParaRPr>
          </a:p>
          <a:p>
            <a:r>
              <a:rPr lang="en-NZ" dirty="0">
                <a:solidFill>
                  <a:schemeClr val="accent5">
                    <a:lumMod val="75000"/>
                  </a:schemeClr>
                </a:solidFill>
              </a:rPr>
              <a:t>40% of disabled young people aged 15-24 are not in employment, education or training compared with 10% of non-disabled </a:t>
            </a:r>
            <a:r>
              <a:rPr lang="en-NZ">
                <a:solidFill>
                  <a:schemeClr val="accent5">
                    <a:lumMod val="75000"/>
                  </a:schemeClr>
                </a:solidFill>
              </a:rPr>
              <a:t>people.</a:t>
            </a:r>
          </a:p>
          <a:p>
            <a:pPr marL="0" indent="0">
              <a:buNone/>
            </a:pPr>
            <a:endParaRPr lang="en-NZ" dirty="0">
              <a:solidFill>
                <a:schemeClr val="accent5">
                  <a:lumMod val="75000"/>
                </a:schemeClr>
              </a:solidFill>
            </a:endParaRPr>
          </a:p>
          <a:p>
            <a:r>
              <a:rPr lang="en-NZ" dirty="0">
                <a:solidFill>
                  <a:schemeClr val="accent5">
                    <a:lumMod val="75000"/>
                  </a:schemeClr>
                </a:solidFill>
              </a:rPr>
              <a:t>Holistic approach including all community. </a:t>
            </a:r>
          </a:p>
        </p:txBody>
      </p:sp>
      <p:pic>
        <p:nvPicPr>
          <p:cNvPr id="5" name="Picture 2">
            <a:extLst>
              <a:ext uri="{FF2B5EF4-FFF2-40B4-BE49-F238E27FC236}">
                <a16:creationId xmlns:a16="http://schemas.microsoft.com/office/drawing/2014/main" id="{FB369158-1210-410F-8CAE-79B63FD1C22A}"/>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7190227" y="1825625"/>
            <a:ext cx="3145545"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18612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50"/>
        <p:cNvGrpSpPr/>
        <p:nvPr/>
      </p:nvGrpSpPr>
      <p:grpSpPr>
        <a:xfrm>
          <a:off x="0" y="0"/>
          <a:ext cx="0" cy="0"/>
          <a:chOff x="0" y="0"/>
          <a:chExt cx="0" cy="0"/>
        </a:xfrm>
      </p:grpSpPr>
      <p:sp>
        <p:nvSpPr>
          <p:cNvPr id="551" name="Google Shape;551;p6"/>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Clr>
                <a:schemeClr val="dk1"/>
              </a:buClr>
              <a:buSzPts val="1100"/>
              <a:buFont typeface="Arial"/>
              <a:buNone/>
            </a:pPr>
            <a:r>
              <a:rPr lang="en-US" sz="4200" b="1">
                <a:solidFill>
                  <a:srgbClr val="26323E"/>
                </a:solidFill>
                <a:latin typeface="Arial"/>
                <a:ea typeface="Arial"/>
                <a:cs typeface="Arial"/>
                <a:sym typeface="Arial"/>
              </a:rPr>
              <a:t>The collaborative partners in Canterbury </a:t>
            </a:r>
            <a:endParaRPr sz="4200" b="1">
              <a:solidFill>
                <a:srgbClr val="26323E"/>
              </a:solidFill>
              <a:latin typeface="Arial"/>
              <a:ea typeface="Arial"/>
              <a:cs typeface="Arial"/>
              <a:sym typeface="Arial"/>
            </a:endParaRPr>
          </a:p>
          <a:p>
            <a:pPr marL="0" lvl="0" indent="0" algn="ctr" rtl="0">
              <a:lnSpc>
                <a:spcPct val="90000"/>
              </a:lnSpc>
              <a:spcBef>
                <a:spcPts val="0"/>
              </a:spcBef>
              <a:spcAft>
                <a:spcPts val="0"/>
              </a:spcAft>
              <a:buClr>
                <a:srgbClr val="C00000"/>
              </a:buClr>
              <a:buSzPts val="6000"/>
              <a:buFont typeface="Calibri"/>
              <a:buNone/>
            </a:pPr>
            <a:endParaRPr sz="3000" b="1">
              <a:solidFill>
                <a:srgbClr val="26323E"/>
              </a:solidFill>
              <a:latin typeface="Arial"/>
              <a:ea typeface="Arial"/>
              <a:cs typeface="Arial"/>
              <a:sym typeface="Arial"/>
            </a:endParaRPr>
          </a:p>
        </p:txBody>
      </p:sp>
      <p:grpSp>
        <p:nvGrpSpPr>
          <p:cNvPr id="552" name="Google Shape;552;p6"/>
          <p:cNvGrpSpPr/>
          <p:nvPr/>
        </p:nvGrpSpPr>
        <p:grpSpPr>
          <a:xfrm>
            <a:off x="1196366" y="1965828"/>
            <a:ext cx="10286972" cy="3405471"/>
            <a:chOff x="975208" y="1688343"/>
            <a:chExt cx="9323821" cy="3249805"/>
          </a:xfrm>
        </p:grpSpPr>
        <p:pic>
          <p:nvPicPr>
            <p:cNvPr id="553" name="Google Shape;553;p6"/>
            <p:cNvPicPr preferRelativeResize="0"/>
            <p:nvPr/>
          </p:nvPicPr>
          <p:blipFill rotWithShape="1">
            <a:blip r:embed="rId3">
              <a:alphaModFix/>
            </a:blip>
            <a:srcRect/>
            <a:stretch/>
          </p:blipFill>
          <p:spPr>
            <a:xfrm>
              <a:off x="975208" y="1890872"/>
              <a:ext cx="2483984" cy="1122759"/>
            </a:xfrm>
            <a:prstGeom prst="rect">
              <a:avLst/>
            </a:prstGeom>
            <a:noFill/>
            <a:ln>
              <a:noFill/>
            </a:ln>
          </p:spPr>
        </p:pic>
        <p:pic>
          <p:nvPicPr>
            <p:cNvPr id="554" name="Google Shape;554;p6"/>
            <p:cNvPicPr preferRelativeResize="0"/>
            <p:nvPr/>
          </p:nvPicPr>
          <p:blipFill rotWithShape="1">
            <a:blip r:embed="rId4">
              <a:alphaModFix/>
            </a:blip>
            <a:srcRect/>
            <a:stretch/>
          </p:blipFill>
          <p:spPr>
            <a:xfrm>
              <a:off x="9092362" y="1688343"/>
              <a:ext cx="1206667" cy="1433220"/>
            </a:xfrm>
            <a:prstGeom prst="rect">
              <a:avLst/>
            </a:prstGeom>
            <a:noFill/>
            <a:ln>
              <a:noFill/>
            </a:ln>
          </p:spPr>
        </p:pic>
        <p:pic>
          <p:nvPicPr>
            <p:cNvPr id="555" name="Google Shape;555;p6"/>
            <p:cNvPicPr preferRelativeResize="0"/>
            <p:nvPr/>
          </p:nvPicPr>
          <p:blipFill rotWithShape="1">
            <a:blip r:embed="rId5">
              <a:alphaModFix/>
            </a:blip>
            <a:srcRect/>
            <a:stretch/>
          </p:blipFill>
          <p:spPr>
            <a:xfrm>
              <a:off x="8487090" y="3868963"/>
              <a:ext cx="1811928" cy="1069186"/>
            </a:xfrm>
            <a:prstGeom prst="rect">
              <a:avLst/>
            </a:prstGeom>
            <a:noFill/>
            <a:ln>
              <a:noFill/>
            </a:ln>
          </p:spPr>
        </p:pic>
      </p:grpSp>
      <p:pic>
        <p:nvPicPr>
          <p:cNvPr id="556" name="Google Shape;556;p6" descr="A close up of a logo&#10;&#10;Description automatically generated"/>
          <p:cNvPicPr preferRelativeResize="0"/>
          <p:nvPr/>
        </p:nvPicPr>
        <p:blipFill rotWithShape="1">
          <a:blip r:embed="rId6">
            <a:alphaModFix/>
          </a:blip>
          <a:srcRect/>
          <a:stretch/>
        </p:blipFill>
        <p:spPr>
          <a:xfrm>
            <a:off x="7085260" y="2404574"/>
            <a:ext cx="2768829" cy="932456"/>
          </a:xfrm>
          <a:prstGeom prst="rect">
            <a:avLst/>
          </a:prstGeom>
          <a:noFill/>
          <a:ln>
            <a:noFill/>
          </a:ln>
        </p:spPr>
      </p:pic>
      <p:pic>
        <p:nvPicPr>
          <p:cNvPr id="557" name="Google Shape;557;p6" descr="A picture containing drawing&#10;&#10;Description automatically generated"/>
          <p:cNvPicPr preferRelativeResize="0"/>
          <p:nvPr/>
        </p:nvPicPr>
        <p:blipFill rotWithShape="1">
          <a:blip r:embed="rId7">
            <a:alphaModFix/>
          </a:blip>
          <a:srcRect/>
          <a:stretch/>
        </p:blipFill>
        <p:spPr>
          <a:xfrm>
            <a:off x="4240368" y="2233221"/>
            <a:ext cx="2640229" cy="1275162"/>
          </a:xfrm>
          <a:prstGeom prst="rect">
            <a:avLst/>
          </a:prstGeom>
          <a:noFill/>
          <a:ln>
            <a:noFill/>
          </a:ln>
        </p:spPr>
      </p:pic>
      <p:pic>
        <p:nvPicPr>
          <p:cNvPr id="558" name="Google Shape;558;p6"/>
          <p:cNvPicPr preferRelativeResize="0"/>
          <p:nvPr/>
        </p:nvPicPr>
        <p:blipFill rotWithShape="1">
          <a:blip r:embed="rId8">
            <a:alphaModFix/>
          </a:blip>
          <a:srcRect/>
          <a:stretch/>
        </p:blipFill>
        <p:spPr>
          <a:xfrm>
            <a:off x="4926913" y="4418789"/>
            <a:ext cx="4048125" cy="952500"/>
          </a:xfrm>
          <a:prstGeom prst="rect">
            <a:avLst/>
          </a:prstGeom>
          <a:noFill/>
          <a:ln>
            <a:noFill/>
          </a:ln>
        </p:spPr>
      </p:pic>
      <p:pic>
        <p:nvPicPr>
          <p:cNvPr id="559" name="Google Shape;559;p6"/>
          <p:cNvPicPr preferRelativeResize="0"/>
          <p:nvPr/>
        </p:nvPicPr>
        <p:blipFill rotWithShape="1">
          <a:blip r:embed="rId9">
            <a:alphaModFix/>
          </a:blip>
          <a:srcRect/>
          <a:stretch/>
        </p:blipFill>
        <p:spPr>
          <a:xfrm>
            <a:off x="1945052" y="4329872"/>
            <a:ext cx="2640228" cy="1375966"/>
          </a:xfrm>
          <a:prstGeom prst="rect">
            <a:avLst/>
          </a:prstGeom>
          <a:noFill/>
          <a:ln>
            <a:noFill/>
          </a:ln>
        </p:spPr>
      </p:pic>
    </p:spTree>
    <p:extLst>
      <p:ext uri="{BB962C8B-B14F-4D97-AF65-F5344CB8AC3E}">
        <p14:creationId xmlns:p14="http://schemas.microsoft.com/office/powerpoint/2010/main" val="15757968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50"/>
        <p:cNvGrpSpPr/>
        <p:nvPr/>
      </p:nvGrpSpPr>
      <p:grpSpPr>
        <a:xfrm>
          <a:off x="0" y="0"/>
          <a:ext cx="0" cy="0"/>
          <a:chOff x="0" y="0"/>
          <a:chExt cx="0" cy="0"/>
        </a:xfrm>
      </p:grpSpPr>
      <p:sp>
        <p:nvSpPr>
          <p:cNvPr id="551" name="Google Shape;551;p6"/>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b" anchorCtr="0">
            <a:normAutofit/>
          </a:bodyPr>
          <a:lstStyle/>
          <a:p>
            <a:pPr marL="0" lvl="0" indent="0" algn="ctr" rtl="0">
              <a:spcBef>
                <a:spcPts val="0"/>
              </a:spcBef>
              <a:spcAft>
                <a:spcPts val="0"/>
              </a:spcAft>
              <a:buClr>
                <a:schemeClr val="dk1"/>
              </a:buClr>
              <a:buSzPts val="1100"/>
              <a:buFont typeface="Arial"/>
              <a:buNone/>
            </a:pPr>
            <a:r>
              <a:rPr lang="en-US" sz="4200" b="1">
                <a:solidFill>
                  <a:srgbClr val="26323E"/>
                </a:solidFill>
                <a:latin typeface="Arial"/>
                <a:ea typeface="Arial"/>
                <a:cs typeface="Arial"/>
                <a:sym typeface="Arial"/>
              </a:rPr>
              <a:t>The collaborative partners in Canterbury </a:t>
            </a:r>
            <a:endParaRPr sz="4200" b="1">
              <a:solidFill>
                <a:srgbClr val="26323E"/>
              </a:solidFill>
              <a:latin typeface="Arial"/>
              <a:ea typeface="Arial"/>
              <a:cs typeface="Arial"/>
              <a:sym typeface="Arial"/>
            </a:endParaRPr>
          </a:p>
          <a:p>
            <a:pPr marL="0" lvl="0" indent="0" algn="ctr" rtl="0">
              <a:lnSpc>
                <a:spcPct val="90000"/>
              </a:lnSpc>
              <a:spcBef>
                <a:spcPts val="0"/>
              </a:spcBef>
              <a:spcAft>
                <a:spcPts val="0"/>
              </a:spcAft>
              <a:buClr>
                <a:srgbClr val="C00000"/>
              </a:buClr>
              <a:buSzPts val="6000"/>
              <a:buFont typeface="Calibri"/>
              <a:buNone/>
            </a:pPr>
            <a:endParaRPr sz="3000" b="1">
              <a:solidFill>
                <a:srgbClr val="26323E"/>
              </a:solidFill>
              <a:latin typeface="Arial"/>
              <a:ea typeface="Arial"/>
              <a:cs typeface="Arial"/>
              <a:sym typeface="Arial"/>
            </a:endParaRPr>
          </a:p>
        </p:txBody>
      </p:sp>
      <p:grpSp>
        <p:nvGrpSpPr>
          <p:cNvPr id="552" name="Google Shape;552;p6"/>
          <p:cNvGrpSpPr/>
          <p:nvPr/>
        </p:nvGrpSpPr>
        <p:grpSpPr>
          <a:xfrm>
            <a:off x="1196366" y="1965828"/>
            <a:ext cx="10286972" cy="3405471"/>
            <a:chOff x="975208" y="1688343"/>
            <a:chExt cx="9323821" cy="3249805"/>
          </a:xfrm>
        </p:grpSpPr>
        <p:pic>
          <p:nvPicPr>
            <p:cNvPr id="553" name="Google Shape;553;p6"/>
            <p:cNvPicPr preferRelativeResize="0"/>
            <p:nvPr/>
          </p:nvPicPr>
          <p:blipFill rotWithShape="1">
            <a:blip r:embed="rId3">
              <a:alphaModFix/>
            </a:blip>
            <a:srcRect/>
            <a:stretch/>
          </p:blipFill>
          <p:spPr>
            <a:xfrm>
              <a:off x="975208" y="1890872"/>
              <a:ext cx="2483984" cy="1122759"/>
            </a:xfrm>
            <a:prstGeom prst="rect">
              <a:avLst/>
            </a:prstGeom>
            <a:noFill/>
            <a:ln>
              <a:noFill/>
            </a:ln>
          </p:spPr>
        </p:pic>
        <p:pic>
          <p:nvPicPr>
            <p:cNvPr id="554" name="Google Shape;554;p6"/>
            <p:cNvPicPr preferRelativeResize="0"/>
            <p:nvPr/>
          </p:nvPicPr>
          <p:blipFill rotWithShape="1">
            <a:blip r:embed="rId4">
              <a:alphaModFix/>
            </a:blip>
            <a:srcRect/>
            <a:stretch/>
          </p:blipFill>
          <p:spPr>
            <a:xfrm>
              <a:off x="9092362" y="1688343"/>
              <a:ext cx="1206667" cy="1433220"/>
            </a:xfrm>
            <a:prstGeom prst="rect">
              <a:avLst/>
            </a:prstGeom>
            <a:noFill/>
            <a:ln>
              <a:noFill/>
            </a:ln>
          </p:spPr>
        </p:pic>
        <p:pic>
          <p:nvPicPr>
            <p:cNvPr id="555" name="Google Shape;555;p6"/>
            <p:cNvPicPr preferRelativeResize="0"/>
            <p:nvPr/>
          </p:nvPicPr>
          <p:blipFill rotWithShape="1">
            <a:blip r:embed="rId5">
              <a:alphaModFix/>
            </a:blip>
            <a:srcRect/>
            <a:stretch/>
          </p:blipFill>
          <p:spPr>
            <a:xfrm>
              <a:off x="8487090" y="3868963"/>
              <a:ext cx="1811928" cy="1069186"/>
            </a:xfrm>
            <a:prstGeom prst="rect">
              <a:avLst/>
            </a:prstGeom>
            <a:noFill/>
            <a:ln>
              <a:noFill/>
            </a:ln>
          </p:spPr>
        </p:pic>
      </p:grpSp>
      <p:pic>
        <p:nvPicPr>
          <p:cNvPr id="556" name="Google Shape;556;p6" descr="A close up of a logo&#10;&#10;Description automatically generated"/>
          <p:cNvPicPr preferRelativeResize="0"/>
          <p:nvPr/>
        </p:nvPicPr>
        <p:blipFill rotWithShape="1">
          <a:blip r:embed="rId6">
            <a:alphaModFix/>
          </a:blip>
          <a:srcRect/>
          <a:stretch/>
        </p:blipFill>
        <p:spPr>
          <a:xfrm>
            <a:off x="7085260" y="2404574"/>
            <a:ext cx="2768829" cy="932456"/>
          </a:xfrm>
          <a:prstGeom prst="rect">
            <a:avLst/>
          </a:prstGeom>
          <a:noFill/>
          <a:ln>
            <a:noFill/>
          </a:ln>
        </p:spPr>
      </p:pic>
      <p:pic>
        <p:nvPicPr>
          <p:cNvPr id="557" name="Google Shape;557;p6" descr="A picture containing drawing&#10;&#10;Description automatically generated"/>
          <p:cNvPicPr preferRelativeResize="0"/>
          <p:nvPr/>
        </p:nvPicPr>
        <p:blipFill rotWithShape="1">
          <a:blip r:embed="rId7">
            <a:alphaModFix/>
          </a:blip>
          <a:srcRect/>
          <a:stretch/>
        </p:blipFill>
        <p:spPr>
          <a:xfrm>
            <a:off x="4240368" y="2233221"/>
            <a:ext cx="2640229" cy="1275162"/>
          </a:xfrm>
          <a:prstGeom prst="rect">
            <a:avLst/>
          </a:prstGeom>
          <a:noFill/>
          <a:ln>
            <a:noFill/>
          </a:ln>
        </p:spPr>
      </p:pic>
      <p:pic>
        <p:nvPicPr>
          <p:cNvPr id="558" name="Google Shape;558;p6"/>
          <p:cNvPicPr preferRelativeResize="0"/>
          <p:nvPr/>
        </p:nvPicPr>
        <p:blipFill rotWithShape="1">
          <a:blip r:embed="rId8">
            <a:alphaModFix/>
          </a:blip>
          <a:srcRect/>
          <a:stretch/>
        </p:blipFill>
        <p:spPr>
          <a:xfrm>
            <a:off x="4926913" y="4418789"/>
            <a:ext cx="4048125" cy="952500"/>
          </a:xfrm>
          <a:prstGeom prst="rect">
            <a:avLst/>
          </a:prstGeom>
          <a:noFill/>
          <a:ln>
            <a:noFill/>
          </a:ln>
        </p:spPr>
      </p:pic>
      <p:pic>
        <p:nvPicPr>
          <p:cNvPr id="559" name="Google Shape;559;p6"/>
          <p:cNvPicPr preferRelativeResize="0"/>
          <p:nvPr/>
        </p:nvPicPr>
        <p:blipFill rotWithShape="1">
          <a:blip r:embed="rId9">
            <a:alphaModFix/>
          </a:blip>
          <a:srcRect/>
          <a:stretch/>
        </p:blipFill>
        <p:spPr>
          <a:xfrm>
            <a:off x="1945052" y="4329872"/>
            <a:ext cx="2640228" cy="1375966"/>
          </a:xfrm>
          <a:prstGeom prst="rect">
            <a:avLst/>
          </a:prstGeom>
          <a:noFill/>
          <a:ln>
            <a:noFill/>
          </a:ln>
        </p:spPr>
      </p:pic>
    </p:spTree>
    <p:extLst>
      <p:ext uri="{BB962C8B-B14F-4D97-AF65-F5344CB8AC3E}">
        <p14:creationId xmlns:p14="http://schemas.microsoft.com/office/powerpoint/2010/main" val="8567770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905AD-5159-40F6-AE4D-FDB770661085}"/>
              </a:ext>
            </a:extLst>
          </p:cNvPr>
          <p:cNvSpPr>
            <a:spLocks noGrp="1"/>
          </p:cNvSpPr>
          <p:nvPr>
            <p:ph type="title"/>
          </p:nvPr>
        </p:nvSpPr>
        <p:spPr/>
        <p:txBody>
          <a:bodyPr/>
          <a:lstStyle/>
          <a:p>
            <a:r>
              <a:rPr lang="en-NZ" dirty="0"/>
              <a:t>Project SEARCH International</a:t>
            </a:r>
          </a:p>
        </p:txBody>
      </p:sp>
      <p:sp>
        <p:nvSpPr>
          <p:cNvPr id="3" name="Content Placeholder 2">
            <a:extLst>
              <a:ext uri="{FF2B5EF4-FFF2-40B4-BE49-F238E27FC236}">
                <a16:creationId xmlns:a16="http://schemas.microsoft.com/office/drawing/2014/main" id="{BA14BD4F-999D-4A3F-9280-E11D4E536D6C}"/>
              </a:ext>
            </a:extLst>
          </p:cNvPr>
          <p:cNvSpPr>
            <a:spLocks noGrp="1"/>
          </p:cNvSpPr>
          <p:nvPr>
            <p:ph idx="1"/>
          </p:nvPr>
        </p:nvSpPr>
        <p:spPr/>
        <p:txBody>
          <a:bodyPr>
            <a:normAutofit fontScale="92500" lnSpcReduction="10000"/>
          </a:bodyPr>
          <a:lstStyle/>
          <a:p>
            <a:r>
              <a:rPr lang="en-NZ" dirty="0">
                <a:hlinkClick r:id="rId2"/>
              </a:rPr>
              <a:t>https://www.projectsearch.us/</a:t>
            </a:r>
            <a:endParaRPr lang="en-NZ" dirty="0"/>
          </a:p>
          <a:p>
            <a:endParaRPr lang="en-NZ" dirty="0"/>
          </a:p>
          <a:p>
            <a:endParaRPr lang="en-NZ" dirty="0"/>
          </a:p>
          <a:p>
            <a:r>
              <a:rPr lang="en-NZ" dirty="0">
                <a:solidFill>
                  <a:srgbClr val="002060"/>
                </a:solidFill>
              </a:rPr>
              <a:t>Core model fidelity</a:t>
            </a:r>
          </a:p>
          <a:p>
            <a:r>
              <a:rPr lang="en-US" b="1" dirty="0">
                <a:solidFill>
                  <a:srgbClr val="002060"/>
                </a:solidFill>
              </a:rPr>
              <a:t>The sole definition of a successful outcome is competitive employment for each Project SEARCH intern: </a:t>
            </a:r>
            <a:r>
              <a:rPr lang="en-US" dirty="0">
                <a:solidFill>
                  <a:srgbClr val="002060"/>
                </a:solidFill>
              </a:rPr>
              <a:t>Employment in an integrated setting (that is, working alongside co-workers with and without disabilities).</a:t>
            </a:r>
          </a:p>
          <a:p>
            <a:r>
              <a:rPr lang="en-US" dirty="0">
                <a:solidFill>
                  <a:srgbClr val="002060"/>
                </a:solidFill>
              </a:rPr>
              <a:t>Year-round work (not seasonal employment)</a:t>
            </a:r>
          </a:p>
          <a:p>
            <a:r>
              <a:rPr lang="en-US" dirty="0">
                <a:solidFill>
                  <a:srgbClr val="002060"/>
                </a:solidFill>
              </a:rPr>
              <a:t>16 hours/week or more</a:t>
            </a:r>
          </a:p>
          <a:p>
            <a:r>
              <a:rPr lang="en-US" dirty="0">
                <a:solidFill>
                  <a:srgbClr val="002060"/>
                </a:solidFill>
              </a:rPr>
              <a:t>Paid the prevailing wage</a:t>
            </a:r>
          </a:p>
          <a:p>
            <a:endParaRPr lang="en-NZ" dirty="0"/>
          </a:p>
          <a:p>
            <a:pPr marL="0" indent="0">
              <a:buNone/>
            </a:pPr>
            <a:endParaRPr lang="en-NZ" dirty="0"/>
          </a:p>
          <a:p>
            <a:pPr marL="0" indent="0">
              <a:buNone/>
            </a:pPr>
            <a:endParaRPr lang="en-NZ" dirty="0"/>
          </a:p>
        </p:txBody>
      </p:sp>
    </p:spTree>
    <p:extLst>
      <p:ext uri="{BB962C8B-B14F-4D97-AF65-F5344CB8AC3E}">
        <p14:creationId xmlns:p14="http://schemas.microsoft.com/office/powerpoint/2010/main" val="7652277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9DAE6-B045-4299-A1DA-29F045E8AE62}"/>
              </a:ext>
            </a:extLst>
          </p:cNvPr>
          <p:cNvSpPr>
            <a:spLocks noGrp="1"/>
          </p:cNvSpPr>
          <p:nvPr>
            <p:ph type="title"/>
          </p:nvPr>
        </p:nvSpPr>
        <p:spPr/>
        <p:txBody>
          <a:bodyPr/>
          <a:lstStyle/>
          <a:p>
            <a:r>
              <a:rPr lang="en-NZ" b="1" dirty="0"/>
              <a:t>Exploring the policies, systems and processes</a:t>
            </a:r>
          </a:p>
        </p:txBody>
      </p:sp>
      <p:sp>
        <p:nvSpPr>
          <p:cNvPr id="3" name="Content Placeholder 2">
            <a:extLst>
              <a:ext uri="{FF2B5EF4-FFF2-40B4-BE49-F238E27FC236}">
                <a16:creationId xmlns:a16="http://schemas.microsoft.com/office/drawing/2014/main" id="{7807C4DA-7875-4C53-94D1-19822F70FFC3}"/>
              </a:ext>
            </a:extLst>
          </p:cNvPr>
          <p:cNvSpPr>
            <a:spLocks noGrp="1"/>
          </p:cNvSpPr>
          <p:nvPr>
            <p:ph idx="1"/>
          </p:nvPr>
        </p:nvSpPr>
        <p:spPr>
          <a:xfrm>
            <a:off x="1220164" y="1690688"/>
            <a:ext cx="10515600" cy="4351338"/>
          </a:xfrm>
        </p:spPr>
        <p:txBody>
          <a:bodyPr>
            <a:normAutofit lnSpcReduction="10000"/>
          </a:bodyPr>
          <a:lstStyle/>
          <a:p>
            <a:pPr marL="0" indent="0">
              <a:buNone/>
            </a:pPr>
            <a:endParaRPr lang="en-NZ" b="1" dirty="0"/>
          </a:p>
          <a:p>
            <a:r>
              <a:rPr lang="en-NZ" b="1" dirty="0">
                <a:solidFill>
                  <a:schemeClr val="accent5"/>
                </a:solidFill>
              </a:rPr>
              <a:t> What were the BARRIERS????</a:t>
            </a:r>
          </a:p>
          <a:p>
            <a:pPr marL="0" indent="0">
              <a:buNone/>
            </a:pPr>
            <a:endParaRPr lang="en-NZ" b="1" dirty="0">
              <a:solidFill>
                <a:schemeClr val="accent5"/>
              </a:solidFill>
            </a:endParaRPr>
          </a:p>
          <a:p>
            <a:r>
              <a:rPr lang="en-NZ" b="1" dirty="0">
                <a:solidFill>
                  <a:schemeClr val="accent5"/>
                </a:solidFill>
              </a:rPr>
              <a:t> What were the ENABLERS???</a:t>
            </a:r>
          </a:p>
          <a:p>
            <a:pPr marL="0" indent="0">
              <a:buNone/>
            </a:pPr>
            <a:endParaRPr lang="en-NZ" dirty="0"/>
          </a:p>
          <a:p>
            <a:r>
              <a:rPr lang="en-NZ" b="1" dirty="0"/>
              <a:t> What changes had to happen to “make it work”???</a:t>
            </a:r>
          </a:p>
          <a:p>
            <a:pPr marL="0" indent="0">
              <a:buNone/>
            </a:pPr>
            <a:endParaRPr lang="en-NZ" b="1" dirty="0"/>
          </a:p>
          <a:p>
            <a:r>
              <a:rPr lang="en-NZ" b="1" dirty="0"/>
              <a:t> What still needs to happen so that there are better systems  in the future?</a:t>
            </a:r>
          </a:p>
        </p:txBody>
      </p:sp>
    </p:spTree>
    <p:extLst>
      <p:ext uri="{BB962C8B-B14F-4D97-AF65-F5344CB8AC3E}">
        <p14:creationId xmlns:p14="http://schemas.microsoft.com/office/powerpoint/2010/main" val="36102441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1579F-AC1C-4C10-946E-5582B1E7F28B}"/>
              </a:ext>
            </a:extLst>
          </p:cNvPr>
          <p:cNvSpPr>
            <a:spLocks noGrp="1"/>
          </p:cNvSpPr>
          <p:nvPr>
            <p:ph type="title"/>
          </p:nvPr>
        </p:nvSpPr>
        <p:spPr/>
        <p:txBody>
          <a:bodyPr/>
          <a:lstStyle/>
          <a:p>
            <a:r>
              <a:rPr lang="en-NZ" b="1" dirty="0"/>
              <a:t>What still needs to happen????</a:t>
            </a:r>
          </a:p>
        </p:txBody>
      </p:sp>
      <p:sp>
        <p:nvSpPr>
          <p:cNvPr id="3" name="Content Placeholder 2">
            <a:extLst>
              <a:ext uri="{FF2B5EF4-FFF2-40B4-BE49-F238E27FC236}">
                <a16:creationId xmlns:a16="http://schemas.microsoft.com/office/drawing/2014/main" id="{4FB1B2BE-203F-4ADE-A39C-FB01C7A1CCDC}"/>
              </a:ext>
            </a:extLst>
          </p:cNvPr>
          <p:cNvSpPr>
            <a:spLocks noGrp="1"/>
          </p:cNvSpPr>
          <p:nvPr>
            <p:ph idx="1"/>
          </p:nvPr>
        </p:nvSpPr>
        <p:spPr/>
        <p:txBody>
          <a:bodyPr>
            <a:normAutofit fontScale="92500" lnSpcReduction="10000"/>
          </a:bodyPr>
          <a:lstStyle/>
          <a:p>
            <a:r>
              <a:rPr lang="en-NZ" dirty="0"/>
              <a:t> </a:t>
            </a:r>
            <a:r>
              <a:rPr lang="en-NZ" sz="3600" b="1" dirty="0"/>
              <a:t>Sustainable funding!</a:t>
            </a:r>
          </a:p>
          <a:p>
            <a:endParaRPr lang="en-NZ" sz="3600" b="1" dirty="0"/>
          </a:p>
          <a:p>
            <a:pPr marL="0" indent="0" algn="ctr">
              <a:buNone/>
            </a:pPr>
            <a:r>
              <a:rPr lang="en-GB" sz="3600" b="1" i="1" dirty="0">
                <a:solidFill>
                  <a:srgbClr val="843C0C"/>
                </a:solidFill>
              </a:rPr>
              <a:t>…but certainly around the funding, we shouldn’t have to be running around, scraping around for funds to work out how we can run it …</a:t>
            </a:r>
          </a:p>
          <a:p>
            <a:pPr marL="0" indent="0">
              <a:buNone/>
            </a:pPr>
            <a:endParaRPr lang="en-GB" sz="3600" b="1" i="1" dirty="0">
              <a:solidFill>
                <a:srgbClr val="843C0C"/>
              </a:solidFill>
            </a:endParaRPr>
          </a:p>
          <a:p>
            <a:pPr marL="0" indent="0" algn="ctr">
              <a:buNone/>
            </a:pPr>
            <a:r>
              <a:rPr lang="en-GB" sz="3600" b="1" i="1" dirty="0">
                <a:solidFill>
                  <a:srgbClr val="843C0C"/>
                </a:solidFill>
              </a:rPr>
              <a:t>This has been successful and would continue to be successful but that’s the piece of the puzzle we haven’t nailed, the funding model… </a:t>
            </a:r>
            <a:endParaRPr lang="en-NZ" sz="3600" b="1" i="1" dirty="0">
              <a:solidFill>
                <a:srgbClr val="843C0C"/>
              </a:solidFill>
            </a:endParaRPr>
          </a:p>
          <a:p>
            <a:pPr marL="0" indent="0" algn="ctr">
              <a:buNone/>
            </a:pPr>
            <a:endParaRPr lang="en-NZ" b="1" dirty="0"/>
          </a:p>
          <a:p>
            <a:pPr marL="0" indent="0">
              <a:buNone/>
            </a:pPr>
            <a:endParaRPr lang="en-GB" b="1" i="1" dirty="0"/>
          </a:p>
          <a:p>
            <a:endParaRPr lang="en-NZ" b="1" i="1" dirty="0"/>
          </a:p>
          <a:p>
            <a:endParaRPr lang="en-NZ" b="1" dirty="0"/>
          </a:p>
          <a:p>
            <a:endParaRPr lang="en-NZ" b="1" dirty="0"/>
          </a:p>
          <a:p>
            <a:endParaRPr lang="en-NZ" b="1" dirty="0"/>
          </a:p>
          <a:p>
            <a:endParaRPr lang="en-NZ" b="1" dirty="0"/>
          </a:p>
        </p:txBody>
      </p:sp>
    </p:spTree>
    <p:extLst>
      <p:ext uri="{BB962C8B-B14F-4D97-AF65-F5344CB8AC3E}">
        <p14:creationId xmlns:p14="http://schemas.microsoft.com/office/powerpoint/2010/main" val="19839306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38"/>
        <p:cNvGrpSpPr/>
        <p:nvPr/>
      </p:nvGrpSpPr>
      <p:grpSpPr>
        <a:xfrm>
          <a:off x="0" y="0"/>
          <a:ext cx="0" cy="0"/>
          <a:chOff x="0" y="0"/>
          <a:chExt cx="0" cy="0"/>
        </a:xfrm>
      </p:grpSpPr>
      <p:sp>
        <p:nvSpPr>
          <p:cNvPr id="439" name="Google Shape;439;p1"/>
          <p:cNvSpPr txBox="1">
            <a:spLocks noGrp="1"/>
          </p:cNvSpPr>
          <p:nvPr>
            <p:ph type="ctrTitle"/>
          </p:nvPr>
        </p:nvSpPr>
        <p:spPr>
          <a:xfrm>
            <a:off x="1524000" y="1122373"/>
            <a:ext cx="9144000" cy="19143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rgbClr val="ED7D31"/>
              </a:buClr>
              <a:buSzPts val="6000"/>
              <a:buFont typeface="Calibri"/>
              <a:buNone/>
            </a:pPr>
            <a:r>
              <a:rPr lang="en-US"/>
              <a:t>Collaboration &amp; Relationships</a:t>
            </a:r>
            <a:endParaRPr/>
          </a:p>
        </p:txBody>
      </p:sp>
      <p:sp>
        <p:nvSpPr>
          <p:cNvPr id="440" name="Google Shape;440;p1"/>
          <p:cNvSpPr txBox="1">
            <a:spLocks noGrp="1"/>
          </p:cNvSpPr>
          <p:nvPr>
            <p:ph type="subTitle" idx="1"/>
          </p:nvPr>
        </p:nvSpPr>
        <p:spPr>
          <a:xfrm>
            <a:off x="1840325" y="3412225"/>
            <a:ext cx="9605100" cy="1294800"/>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2400"/>
              <a:buFont typeface="Calibri"/>
              <a:buNone/>
            </a:pPr>
            <a:endParaRPr/>
          </a:p>
          <a:p>
            <a:pPr marL="0" lvl="0" indent="0" algn="ctr" rtl="0">
              <a:lnSpc>
                <a:spcPct val="90000"/>
              </a:lnSpc>
              <a:spcBef>
                <a:spcPts val="0"/>
              </a:spcBef>
              <a:spcAft>
                <a:spcPts val="0"/>
              </a:spcAft>
              <a:buClr>
                <a:schemeClr val="dk1"/>
              </a:buClr>
              <a:buSzPts val="2400"/>
              <a:buFont typeface="Calibri"/>
              <a:buNone/>
            </a:pPr>
            <a:r>
              <a:rPr lang="en-US" sz="3200" b="1">
                <a:solidFill>
                  <a:schemeClr val="dk2"/>
                </a:solidFill>
                <a:latin typeface="Arial"/>
                <a:ea typeface="Arial"/>
                <a:cs typeface="Arial"/>
                <a:sym typeface="Arial"/>
              </a:rPr>
              <a:t>What does that look like at an operational level?</a:t>
            </a:r>
            <a:endParaRPr sz="2700" b="1"/>
          </a:p>
        </p:txBody>
      </p:sp>
    </p:spTree>
    <p:extLst>
      <p:ext uri="{BB962C8B-B14F-4D97-AF65-F5344CB8AC3E}">
        <p14:creationId xmlns:p14="http://schemas.microsoft.com/office/powerpoint/2010/main" val="9282675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445"/>
        <p:cNvGrpSpPr/>
        <p:nvPr/>
      </p:nvGrpSpPr>
      <p:grpSpPr>
        <a:xfrm>
          <a:off x="0" y="0"/>
          <a:ext cx="0" cy="0"/>
          <a:chOff x="0" y="0"/>
          <a:chExt cx="0" cy="0"/>
        </a:xfrm>
      </p:grpSpPr>
      <p:pic>
        <p:nvPicPr>
          <p:cNvPr id="446" name="Google Shape;446;g8e5657de97_0_38"/>
          <p:cNvPicPr preferRelativeResize="0"/>
          <p:nvPr/>
        </p:nvPicPr>
        <p:blipFill rotWithShape="1">
          <a:blip r:embed="rId3">
            <a:alphaModFix/>
          </a:blip>
          <a:srcRect/>
          <a:stretch/>
        </p:blipFill>
        <p:spPr>
          <a:xfrm>
            <a:off x="-49775" y="0"/>
            <a:ext cx="12192000" cy="6858000"/>
          </a:xfrm>
          <a:prstGeom prst="rect">
            <a:avLst/>
          </a:prstGeom>
          <a:noFill/>
          <a:ln>
            <a:noFill/>
          </a:ln>
        </p:spPr>
      </p:pic>
      <p:sp>
        <p:nvSpPr>
          <p:cNvPr id="447" name="Google Shape;447;g8e5657de97_0_38"/>
          <p:cNvSpPr/>
          <p:nvPr/>
        </p:nvSpPr>
        <p:spPr>
          <a:xfrm>
            <a:off x="1636015" y="349424"/>
            <a:ext cx="8634600" cy="870000"/>
          </a:xfrm>
          <a:prstGeom prst="rect">
            <a:avLst/>
          </a:prstGeom>
          <a:solidFill>
            <a:schemeClr val="lt1"/>
          </a:solidFill>
          <a:ln w="76200"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3200" b="1">
                <a:solidFill>
                  <a:srgbClr val="44546A"/>
                </a:solidFill>
                <a:latin typeface="Arial"/>
                <a:ea typeface="Arial"/>
                <a:cs typeface="Arial"/>
                <a:sym typeface="Arial"/>
              </a:rPr>
              <a:t> Roles and Intern Support</a:t>
            </a:r>
            <a:endParaRPr/>
          </a:p>
        </p:txBody>
      </p:sp>
      <p:sp>
        <p:nvSpPr>
          <p:cNvPr id="448" name="Google Shape;448;g8e5657de97_0_38"/>
          <p:cNvSpPr/>
          <p:nvPr/>
        </p:nvSpPr>
        <p:spPr>
          <a:xfrm>
            <a:off x="8169133" y="1603693"/>
            <a:ext cx="3094800" cy="4819500"/>
          </a:xfrm>
          <a:prstGeom prst="rect">
            <a:avLst/>
          </a:prstGeom>
          <a:solidFill>
            <a:schemeClr val="lt1"/>
          </a:solidFill>
          <a:ln w="76200"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449" name="Google Shape;449;g8e5657de97_0_38"/>
          <p:cNvSpPr/>
          <p:nvPr/>
        </p:nvSpPr>
        <p:spPr>
          <a:xfrm>
            <a:off x="4498832" y="1603693"/>
            <a:ext cx="3094800" cy="4819500"/>
          </a:xfrm>
          <a:prstGeom prst="rect">
            <a:avLst/>
          </a:prstGeom>
          <a:solidFill>
            <a:schemeClr val="lt1"/>
          </a:solidFill>
          <a:ln w="76200"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450" name="Google Shape;450;g8e5657de97_0_38"/>
          <p:cNvSpPr/>
          <p:nvPr/>
        </p:nvSpPr>
        <p:spPr>
          <a:xfrm>
            <a:off x="8183754" y="2586696"/>
            <a:ext cx="3076800" cy="3078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b="1">
                <a:solidFill>
                  <a:srgbClr val="FFFFFF"/>
                </a:solidFill>
                <a:latin typeface="Arial"/>
                <a:ea typeface="Arial"/>
                <a:cs typeface="Arial"/>
                <a:sym typeface="Arial"/>
              </a:rPr>
              <a:t>External Support</a:t>
            </a:r>
            <a:endParaRPr/>
          </a:p>
        </p:txBody>
      </p:sp>
      <p:pic>
        <p:nvPicPr>
          <p:cNvPr id="451" name="Google Shape;451;g8e5657de97_0_38"/>
          <p:cNvPicPr preferRelativeResize="0"/>
          <p:nvPr/>
        </p:nvPicPr>
        <p:blipFill rotWithShape="1">
          <a:blip r:embed="rId4">
            <a:alphaModFix/>
          </a:blip>
          <a:srcRect/>
          <a:stretch/>
        </p:blipFill>
        <p:spPr>
          <a:xfrm>
            <a:off x="9258301" y="1767249"/>
            <a:ext cx="779546" cy="779546"/>
          </a:xfrm>
          <a:prstGeom prst="rect">
            <a:avLst/>
          </a:prstGeom>
          <a:noFill/>
          <a:ln>
            <a:noFill/>
          </a:ln>
        </p:spPr>
      </p:pic>
      <p:pic>
        <p:nvPicPr>
          <p:cNvPr id="452" name="Google Shape;452;g8e5657de97_0_38"/>
          <p:cNvPicPr preferRelativeResize="0"/>
          <p:nvPr/>
        </p:nvPicPr>
        <p:blipFill rotWithShape="1">
          <a:blip r:embed="rId5">
            <a:alphaModFix/>
          </a:blip>
          <a:srcRect/>
          <a:stretch/>
        </p:blipFill>
        <p:spPr>
          <a:xfrm>
            <a:off x="5659481" y="1630452"/>
            <a:ext cx="765908" cy="765908"/>
          </a:xfrm>
          <a:prstGeom prst="rect">
            <a:avLst/>
          </a:prstGeom>
          <a:noFill/>
          <a:ln>
            <a:noFill/>
          </a:ln>
        </p:spPr>
      </p:pic>
      <p:sp>
        <p:nvSpPr>
          <p:cNvPr id="453" name="Google Shape;453;g8e5657de97_0_38"/>
          <p:cNvSpPr txBox="1"/>
          <p:nvPr/>
        </p:nvSpPr>
        <p:spPr>
          <a:xfrm>
            <a:off x="4484290" y="2905577"/>
            <a:ext cx="2937900" cy="3293100"/>
          </a:xfrm>
          <a:prstGeom prst="rect">
            <a:avLst/>
          </a:prstGeom>
          <a:noFill/>
          <a:ln>
            <a:noFill/>
          </a:ln>
        </p:spPr>
        <p:txBody>
          <a:bodyPr spcFirstLastPara="1" wrap="square" lIns="91425" tIns="45700" rIns="91425" bIns="45700" anchor="t" anchorCtr="0">
            <a:noAutofit/>
          </a:bodyPr>
          <a:lstStyle/>
          <a:p>
            <a:pPr marL="251999" marR="0" lvl="1" indent="0" algn="ctr" rtl="0">
              <a:spcBef>
                <a:spcPts val="0"/>
              </a:spcBef>
              <a:spcAft>
                <a:spcPts val="0"/>
              </a:spcAft>
              <a:buNone/>
            </a:pPr>
            <a:r>
              <a:rPr lang="en-US" sz="1600" b="1" i="0" u="none" strike="noStrike" cap="none">
                <a:solidFill>
                  <a:srgbClr val="002060"/>
                </a:solidFill>
                <a:latin typeface="Arial"/>
                <a:ea typeface="Arial"/>
                <a:cs typeface="Arial"/>
                <a:sym typeface="Arial"/>
              </a:rPr>
              <a:t>Business Liaison – main contact between the host business and Project SEARCH</a:t>
            </a:r>
            <a:endParaRPr/>
          </a:p>
          <a:p>
            <a:pPr marL="251999" marR="0" lvl="1" indent="0" algn="ctr" rtl="0">
              <a:spcBef>
                <a:spcPts val="0"/>
              </a:spcBef>
              <a:spcAft>
                <a:spcPts val="0"/>
              </a:spcAft>
              <a:buNone/>
            </a:pPr>
            <a:endParaRPr sz="1600" b="1" i="0" u="none" strike="noStrike" cap="none">
              <a:solidFill>
                <a:srgbClr val="002060"/>
              </a:solidFill>
              <a:latin typeface="Arial"/>
              <a:ea typeface="Arial"/>
              <a:cs typeface="Arial"/>
              <a:sym typeface="Arial"/>
            </a:endParaRPr>
          </a:p>
          <a:p>
            <a:pPr marL="251999" marR="0" lvl="1" indent="0" algn="ctr" rtl="0">
              <a:spcBef>
                <a:spcPts val="0"/>
              </a:spcBef>
              <a:spcAft>
                <a:spcPts val="0"/>
              </a:spcAft>
              <a:buNone/>
            </a:pPr>
            <a:r>
              <a:rPr lang="en-US" sz="1600" b="1" i="0" u="none" strike="noStrike" cap="none">
                <a:solidFill>
                  <a:srgbClr val="002060"/>
                </a:solidFill>
                <a:latin typeface="Arial"/>
                <a:ea typeface="Arial"/>
                <a:cs typeface="Arial"/>
                <a:sym typeface="Arial"/>
              </a:rPr>
              <a:t>Managers – identify tasks, monitor progress and evaluation</a:t>
            </a:r>
            <a:endParaRPr/>
          </a:p>
          <a:p>
            <a:pPr marL="251999" marR="0" lvl="1" indent="0" algn="ctr" rtl="0">
              <a:spcBef>
                <a:spcPts val="0"/>
              </a:spcBef>
              <a:spcAft>
                <a:spcPts val="0"/>
              </a:spcAft>
              <a:buNone/>
            </a:pPr>
            <a:endParaRPr sz="1600" b="1" i="0" u="none" strike="noStrike" cap="none">
              <a:solidFill>
                <a:srgbClr val="002060"/>
              </a:solidFill>
              <a:latin typeface="Arial"/>
              <a:ea typeface="Arial"/>
              <a:cs typeface="Arial"/>
              <a:sym typeface="Arial"/>
            </a:endParaRPr>
          </a:p>
          <a:p>
            <a:pPr marL="251999" marR="0" lvl="1" indent="0" algn="ctr" rtl="0">
              <a:spcBef>
                <a:spcPts val="0"/>
              </a:spcBef>
              <a:spcAft>
                <a:spcPts val="0"/>
              </a:spcAft>
              <a:buNone/>
            </a:pPr>
            <a:r>
              <a:rPr lang="en-US" sz="1600" b="1" i="0" u="none" strike="noStrike" cap="none">
                <a:solidFill>
                  <a:srgbClr val="002060"/>
                </a:solidFill>
                <a:latin typeface="Arial"/>
                <a:ea typeface="Arial"/>
                <a:cs typeface="Arial"/>
                <a:sym typeface="Arial"/>
              </a:rPr>
              <a:t>Mentors – people who are interested and willing to oversee once skills are mastered</a:t>
            </a:r>
            <a:endParaRPr/>
          </a:p>
        </p:txBody>
      </p:sp>
      <p:sp>
        <p:nvSpPr>
          <p:cNvPr id="454" name="Google Shape;454;g8e5657de97_0_38"/>
          <p:cNvSpPr/>
          <p:nvPr/>
        </p:nvSpPr>
        <p:spPr>
          <a:xfrm>
            <a:off x="4481235" y="2438747"/>
            <a:ext cx="3076800" cy="3078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b="1">
                <a:solidFill>
                  <a:srgbClr val="FFFFFF"/>
                </a:solidFill>
                <a:latin typeface="Arial"/>
                <a:ea typeface="Arial"/>
                <a:cs typeface="Arial"/>
                <a:sym typeface="Arial"/>
              </a:rPr>
              <a:t>Host Employer</a:t>
            </a:r>
            <a:endParaRPr sz="1800" b="1">
              <a:solidFill>
                <a:srgbClr val="FFFFFF"/>
              </a:solidFill>
              <a:latin typeface="Arial"/>
              <a:ea typeface="Arial"/>
              <a:cs typeface="Arial"/>
              <a:sym typeface="Arial"/>
            </a:endParaRPr>
          </a:p>
        </p:txBody>
      </p:sp>
      <p:cxnSp>
        <p:nvCxnSpPr>
          <p:cNvPr id="455" name="Google Shape;455;g8e5657de97_0_38"/>
          <p:cNvCxnSpPr/>
          <p:nvPr/>
        </p:nvCxnSpPr>
        <p:spPr>
          <a:xfrm>
            <a:off x="4956628" y="4013518"/>
            <a:ext cx="2145300" cy="0"/>
          </a:xfrm>
          <a:prstGeom prst="straightConnector1">
            <a:avLst/>
          </a:prstGeom>
          <a:noFill/>
          <a:ln w="12700" cap="flat" cmpd="sng">
            <a:solidFill>
              <a:srgbClr val="BA5C98"/>
            </a:solidFill>
            <a:prstDash val="solid"/>
            <a:miter lim="800000"/>
            <a:headEnd type="none" w="sm" len="sm"/>
            <a:tailEnd type="none" w="sm" len="sm"/>
          </a:ln>
        </p:spPr>
      </p:cxnSp>
      <p:cxnSp>
        <p:nvCxnSpPr>
          <p:cNvPr id="456" name="Google Shape;456;g8e5657de97_0_38"/>
          <p:cNvCxnSpPr/>
          <p:nvPr/>
        </p:nvCxnSpPr>
        <p:spPr>
          <a:xfrm>
            <a:off x="4956628" y="5021624"/>
            <a:ext cx="2145300" cy="0"/>
          </a:xfrm>
          <a:prstGeom prst="straightConnector1">
            <a:avLst/>
          </a:prstGeom>
          <a:noFill/>
          <a:ln w="12700" cap="flat" cmpd="sng">
            <a:solidFill>
              <a:srgbClr val="BA5C98"/>
            </a:solidFill>
            <a:prstDash val="solid"/>
            <a:miter lim="800000"/>
            <a:headEnd type="none" w="sm" len="sm"/>
            <a:tailEnd type="none" w="sm" len="sm"/>
          </a:ln>
        </p:spPr>
      </p:cxnSp>
      <p:sp>
        <p:nvSpPr>
          <p:cNvPr id="457" name="Google Shape;457;g8e5657de97_0_38"/>
          <p:cNvSpPr/>
          <p:nvPr/>
        </p:nvSpPr>
        <p:spPr>
          <a:xfrm>
            <a:off x="712464" y="1603693"/>
            <a:ext cx="3094800" cy="4819500"/>
          </a:xfrm>
          <a:prstGeom prst="rect">
            <a:avLst/>
          </a:prstGeom>
          <a:solidFill>
            <a:schemeClr val="lt1"/>
          </a:solidFill>
          <a:ln w="76200" cap="flat" cmpd="sng">
            <a:solidFill>
              <a:schemeClr val="dk2"/>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458" name="Google Shape;458;g8e5657de97_0_38"/>
          <p:cNvSpPr/>
          <p:nvPr/>
        </p:nvSpPr>
        <p:spPr>
          <a:xfrm>
            <a:off x="730327" y="2751689"/>
            <a:ext cx="3076800" cy="3078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1400" b="1">
                <a:solidFill>
                  <a:schemeClr val="lt1"/>
                </a:solidFill>
                <a:latin typeface="Arial"/>
                <a:ea typeface="Arial"/>
                <a:cs typeface="Arial"/>
                <a:sym typeface="Arial"/>
              </a:rPr>
              <a:t>On-Site Support</a:t>
            </a:r>
            <a:endParaRPr sz="1800" b="1">
              <a:solidFill>
                <a:schemeClr val="lt1"/>
              </a:solidFill>
              <a:latin typeface="Arial"/>
              <a:ea typeface="Arial"/>
              <a:cs typeface="Arial"/>
              <a:sym typeface="Arial"/>
            </a:endParaRPr>
          </a:p>
        </p:txBody>
      </p:sp>
      <p:sp>
        <p:nvSpPr>
          <p:cNvPr id="459" name="Google Shape;459;g8e5657de97_0_38"/>
          <p:cNvSpPr txBox="1"/>
          <p:nvPr/>
        </p:nvSpPr>
        <p:spPr>
          <a:xfrm>
            <a:off x="839724" y="3295087"/>
            <a:ext cx="2554800" cy="584700"/>
          </a:xfrm>
          <a:prstGeom prst="rect">
            <a:avLst/>
          </a:prstGeom>
          <a:noFill/>
          <a:ln>
            <a:noFill/>
          </a:ln>
        </p:spPr>
        <p:txBody>
          <a:bodyPr spcFirstLastPara="1" wrap="square" lIns="91425" tIns="45700" rIns="91425" bIns="45700" anchor="t" anchorCtr="0">
            <a:noAutofit/>
          </a:bodyPr>
          <a:lstStyle/>
          <a:p>
            <a:pPr marL="251999" marR="0" lvl="1" indent="0" algn="ctr" rtl="0">
              <a:spcBef>
                <a:spcPts val="0"/>
              </a:spcBef>
              <a:spcAft>
                <a:spcPts val="0"/>
              </a:spcAft>
              <a:buNone/>
            </a:pPr>
            <a:r>
              <a:rPr lang="en-US" sz="1600" b="1" i="0" u="none" strike="noStrike" cap="none">
                <a:solidFill>
                  <a:srgbClr val="002060"/>
                </a:solidFill>
                <a:latin typeface="Arial"/>
                <a:ea typeface="Arial"/>
                <a:cs typeface="Arial"/>
                <a:sym typeface="Arial"/>
              </a:rPr>
              <a:t>1 tutor and 2 skills trainers</a:t>
            </a:r>
            <a:endParaRPr/>
          </a:p>
        </p:txBody>
      </p:sp>
      <p:cxnSp>
        <p:nvCxnSpPr>
          <p:cNvPr id="460" name="Google Shape;460;g8e5657de97_0_38"/>
          <p:cNvCxnSpPr/>
          <p:nvPr/>
        </p:nvCxnSpPr>
        <p:spPr>
          <a:xfrm>
            <a:off x="1191653" y="4075130"/>
            <a:ext cx="2145300" cy="0"/>
          </a:xfrm>
          <a:prstGeom prst="straightConnector1">
            <a:avLst/>
          </a:prstGeom>
          <a:noFill/>
          <a:ln w="12700" cap="flat" cmpd="sng">
            <a:solidFill>
              <a:srgbClr val="BA5C98"/>
            </a:solidFill>
            <a:prstDash val="solid"/>
            <a:miter lim="800000"/>
            <a:headEnd type="none" w="sm" len="sm"/>
            <a:tailEnd type="none" w="sm" len="sm"/>
          </a:ln>
        </p:spPr>
      </p:cxnSp>
      <p:cxnSp>
        <p:nvCxnSpPr>
          <p:cNvPr id="461" name="Google Shape;461;g8e5657de97_0_38"/>
          <p:cNvCxnSpPr/>
          <p:nvPr/>
        </p:nvCxnSpPr>
        <p:spPr>
          <a:xfrm>
            <a:off x="1191655" y="5935687"/>
            <a:ext cx="2145300" cy="0"/>
          </a:xfrm>
          <a:prstGeom prst="straightConnector1">
            <a:avLst/>
          </a:prstGeom>
          <a:noFill/>
          <a:ln w="12700" cap="flat" cmpd="sng">
            <a:solidFill>
              <a:srgbClr val="BA5C98"/>
            </a:solidFill>
            <a:prstDash val="solid"/>
            <a:miter lim="800000"/>
            <a:headEnd type="none" w="sm" len="sm"/>
            <a:tailEnd type="none" w="sm" len="sm"/>
          </a:ln>
        </p:spPr>
      </p:cxnSp>
      <p:sp>
        <p:nvSpPr>
          <p:cNvPr id="462" name="Google Shape;462;g8e5657de97_0_38"/>
          <p:cNvSpPr/>
          <p:nvPr/>
        </p:nvSpPr>
        <p:spPr>
          <a:xfrm>
            <a:off x="839724" y="4320728"/>
            <a:ext cx="2800200" cy="132330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US" sz="1600" b="1">
                <a:solidFill>
                  <a:srgbClr val="002060"/>
                </a:solidFill>
                <a:latin typeface="Arial"/>
                <a:ea typeface="Arial"/>
                <a:cs typeface="Arial"/>
                <a:sym typeface="Arial"/>
              </a:rPr>
              <a:t>Responsible for interns, skills development, instruction and organising any necessary accommodations</a:t>
            </a:r>
            <a:endParaRPr sz="1600" b="1">
              <a:solidFill>
                <a:schemeClr val="dk1"/>
              </a:solidFill>
              <a:latin typeface="Arial"/>
              <a:ea typeface="Arial"/>
              <a:cs typeface="Arial"/>
              <a:sym typeface="Arial"/>
            </a:endParaRPr>
          </a:p>
        </p:txBody>
      </p:sp>
      <p:pic>
        <p:nvPicPr>
          <p:cNvPr id="463" name="Google Shape;463;g8e5657de97_0_38"/>
          <p:cNvPicPr preferRelativeResize="0"/>
          <p:nvPr/>
        </p:nvPicPr>
        <p:blipFill rotWithShape="1">
          <a:blip r:embed="rId6">
            <a:alphaModFix/>
          </a:blip>
          <a:srcRect/>
          <a:stretch/>
        </p:blipFill>
        <p:spPr>
          <a:xfrm>
            <a:off x="1773144" y="1696349"/>
            <a:ext cx="944655" cy="944655"/>
          </a:xfrm>
          <a:prstGeom prst="rect">
            <a:avLst/>
          </a:prstGeom>
          <a:noFill/>
          <a:ln>
            <a:noFill/>
          </a:ln>
        </p:spPr>
      </p:pic>
      <p:sp>
        <p:nvSpPr>
          <p:cNvPr id="464" name="Google Shape;464;g8e5657de97_0_38"/>
          <p:cNvSpPr txBox="1"/>
          <p:nvPr/>
        </p:nvSpPr>
        <p:spPr>
          <a:xfrm>
            <a:off x="7880013" y="2930733"/>
            <a:ext cx="3383700" cy="3293100"/>
          </a:xfrm>
          <a:prstGeom prst="rect">
            <a:avLst/>
          </a:prstGeom>
          <a:noFill/>
          <a:ln>
            <a:noFill/>
          </a:ln>
        </p:spPr>
        <p:txBody>
          <a:bodyPr spcFirstLastPara="1" wrap="square" lIns="91425" tIns="45700" rIns="91425" bIns="45700" anchor="t" anchorCtr="0">
            <a:noAutofit/>
          </a:bodyPr>
          <a:lstStyle/>
          <a:p>
            <a:pPr marL="251999" marR="0" lvl="1" indent="0" algn="ctr" rtl="0">
              <a:spcBef>
                <a:spcPts val="0"/>
              </a:spcBef>
              <a:spcAft>
                <a:spcPts val="0"/>
              </a:spcAft>
              <a:buNone/>
            </a:pPr>
            <a:r>
              <a:rPr lang="en-US" sz="1600" b="1" i="0" u="none" strike="noStrike" cap="none">
                <a:solidFill>
                  <a:srgbClr val="002060"/>
                </a:solidFill>
                <a:latin typeface="Arial"/>
                <a:ea typeface="Arial"/>
                <a:cs typeface="Arial"/>
                <a:sym typeface="Arial"/>
              </a:rPr>
              <a:t>Job Developer – supports the student into employment post-programme</a:t>
            </a:r>
            <a:endParaRPr/>
          </a:p>
          <a:p>
            <a:pPr marL="251999" marR="0" lvl="1" indent="0" algn="ctr" rtl="0">
              <a:spcBef>
                <a:spcPts val="0"/>
              </a:spcBef>
              <a:spcAft>
                <a:spcPts val="0"/>
              </a:spcAft>
              <a:buNone/>
            </a:pPr>
            <a:endParaRPr sz="1600" b="1" i="0" u="none" strike="noStrike" cap="none">
              <a:solidFill>
                <a:srgbClr val="002060"/>
              </a:solidFill>
              <a:latin typeface="Arial"/>
              <a:ea typeface="Arial"/>
              <a:cs typeface="Arial"/>
              <a:sym typeface="Arial"/>
            </a:endParaRPr>
          </a:p>
          <a:p>
            <a:pPr marL="251999" marR="0" lvl="1" indent="0" algn="ctr" rtl="0">
              <a:spcBef>
                <a:spcPts val="0"/>
              </a:spcBef>
              <a:spcAft>
                <a:spcPts val="0"/>
              </a:spcAft>
              <a:buNone/>
            </a:pPr>
            <a:endParaRPr sz="1600" b="1" i="0" u="none" strike="noStrike" cap="none">
              <a:solidFill>
                <a:srgbClr val="002060"/>
              </a:solidFill>
              <a:latin typeface="Arial"/>
              <a:ea typeface="Arial"/>
              <a:cs typeface="Arial"/>
              <a:sym typeface="Arial"/>
            </a:endParaRPr>
          </a:p>
          <a:p>
            <a:pPr marL="251999" marR="0" lvl="1" indent="0" algn="ctr" rtl="0">
              <a:spcBef>
                <a:spcPts val="0"/>
              </a:spcBef>
              <a:spcAft>
                <a:spcPts val="0"/>
              </a:spcAft>
              <a:buNone/>
            </a:pPr>
            <a:r>
              <a:rPr lang="en-US" sz="1600" b="1" i="0" u="none" strike="noStrike" cap="none">
                <a:solidFill>
                  <a:srgbClr val="002060"/>
                </a:solidFill>
                <a:latin typeface="Arial"/>
                <a:ea typeface="Arial"/>
                <a:cs typeface="Arial"/>
                <a:sym typeface="Arial"/>
              </a:rPr>
              <a:t>Steering Committee – collaborative partners and others e.g. family, intern, EGL</a:t>
            </a:r>
            <a:endParaRPr/>
          </a:p>
          <a:p>
            <a:pPr marL="251999" marR="0" lvl="1" indent="0" algn="ctr" rtl="0">
              <a:spcBef>
                <a:spcPts val="0"/>
              </a:spcBef>
              <a:spcAft>
                <a:spcPts val="0"/>
              </a:spcAft>
              <a:buNone/>
            </a:pPr>
            <a:endParaRPr sz="1600" b="1" i="0" u="none" strike="noStrike" cap="none">
              <a:solidFill>
                <a:srgbClr val="002060"/>
              </a:solidFill>
              <a:latin typeface="Arial"/>
              <a:ea typeface="Arial"/>
              <a:cs typeface="Arial"/>
              <a:sym typeface="Arial"/>
            </a:endParaRPr>
          </a:p>
          <a:p>
            <a:pPr marL="251999" marR="0" lvl="1" indent="0" algn="ctr" rtl="0">
              <a:spcBef>
                <a:spcPts val="0"/>
              </a:spcBef>
              <a:spcAft>
                <a:spcPts val="0"/>
              </a:spcAft>
              <a:buNone/>
            </a:pPr>
            <a:endParaRPr sz="1600" b="1" i="0" u="none" strike="noStrike" cap="none">
              <a:solidFill>
                <a:srgbClr val="002060"/>
              </a:solidFill>
              <a:latin typeface="Arial"/>
              <a:ea typeface="Arial"/>
              <a:cs typeface="Arial"/>
              <a:sym typeface="Arial"/>
            </a:endParaRPr>
          </a:p>
          <a:p>
            <a:pPr marL="251999" marR="0" lvl="1" indent="0" algn="ctr" rtl="0">
              <a:spcBef>
                <a:spcPts val="0"/>
              </a:spcBef>
              <a:spcAft>
                <a:spcPts val="0"/>
              </a:spcAft>
              <a:buNone/>
            </a:pPr>
            <a:r>
              <a:rPr lang="en-US" sz="1600" b="1" i="0" u="none" strike="noStrike" cap="none">
                <a:solidFill>
                  <a:srgbClr val="002060"/>
                </a:solidFill>
                <a:latin typeface="Arial"/>
                <a:ea typeface="Arial"/>
                <a:cs typeface="Arial"/>
                <a:sym typeface="Arial"/>
              </a:rPr>
              <a:t>Project SEARCH US Technical support via email and extensive resource guide</a:t>
            </a:r>
            <a:endParaRPr/>
          </a:p>
        </p:txBody>
      </p:sp>
      <p:cxnSp>
        <p:nvCxnSpPr>
          <p:cNvPr id="465" name="Google Shape;465;g8e5657de97_0_38"/>
          <p:cNvCxnSpPr/>
          <p:nvPr/>
        </p:nvCxnSpPr>
        <p:spPr>
          <a:xfrm>
            <a:off x="8616535" y="4007254"/>
            <a:ext cx="2145300" cy="0"/>
          </a:xfrm>
          <a:prstGeom prst="straightConnector1">
            <a:avLst/>
          </a:prstGeom>
          <a:noFill/>
          <a:ln w="12700" cap="flat" cmpd="sng">
            <a:solidFill>
              <a:srgbClr val="BA5C98"/>
            </a:solidFill>
            <a:prstDash val="solid"/>
            <a:miter lim="800000"/>
            <a:headEnd type="none" w="sm" len="sm"/>
            <a:tailEnd type="none" w="sm" len="sm"/>
          </a:ln>
        </p:spPr>
      </p:cxnSp>
      <p:cxnSp>
        <p:nvCxnSpPr>
          <p:cNvPr id="466" name="Google Shape;466;g8e5657de97_0_38"/>
          <p:cNvCxnSpPr/>
          <p:nvPr/>
        </p:nvCxnSpPr>
        <p:spPr>
          <a:xfrm>
            <a:off x="8616535" y="5161324"/>
            <a:ext cx="2145300" cy="0"/>
          </a:xfrm>
          <a:prstGeom prst="straightConnector1">
            <a:avLst/>
          </a:prstGeom>
          <a:noFill/>
          <a:ln w="12700" cap="flat" cmpd="sng">
            <a:solidFill>
              <a:srgbClr val="BA5C98"/>
            </a:solidFill>
            <a:prstDash val="solid"/>
            <a:miter lim="800000"/>
            <a:headEnd type="none" w="sm" len="sm"/>
            <a:tailEnd type="none" w="sm" len="sm"/>
          </a:ln>
        </p:spPr>
      </p:cxnSp>
    </p:spTree>
    <p:extLst>
      <p:ext uri="{BB962C8B-B14F-4D97-AF65-F5344CB8AC3E}">
        <p14:creationId xmlns:p14="http://schemas.microsoft.com/office/powerpoint/2010/main" val="6084637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470"/>
        <p:cNvGrpSpPr/>
        <p:nvPr/>
      </p:nvGrpSpPr>
      <p:grpSpPr>
        <a:xfrm>
          <a:off x="0" y="0"/>
          <a:ext cx="0" cy="0"/>
          <a:chOff x="0" y="0"/>
          <a:chExt cx="0" cy="0"/>
        </a:xfrm>
      </p:grpSpPr>
      <p:grpSp>
        <p:nvGrpSpPr>
          <p:cNvPr id="471" name="Google Shape;471;p4"/>
          <p:cNvGrpSpPr/>
          <p:nvPr/>
        </p:nvGrpSpPr>
        <p:grpSpPr>
          <a:xfrm>
            <a:off x="5642757" y="439717"/>
            <a:ext cx="5094302" cy="5320612"/>
            <a:chOff x="1286058" y="-116179"/>
            <a:chExt cx="5094302" cy="5320612"/>
          </a:xfrm>
        </p:grpSpPr>
        <p:sp>
          <p:nvSpPr>
            <p:cNvPr id="472" name="Google Shape;472;p4"/>
            <p:cNvSpPr/>
            <p:nvPr/>
          </p:nvSpPr>
          <p:spPr>
            <a:xfrm>
              <a:off x="2409137" y="1132919"/>
              <a:ext cx="2822400" cy="2822400"/>
            </a:xfrm>
            <a:prstGeom prst="ellipse">
              <a:avLst/>
            </a:prstGeom>
            <a:solidFill>
              <a:srgbClr val="26323E">
                <a:alpha val="84710"/>
              </a:srgbClr>
            </a:solidFill>
            <a:ln w="1077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3" name="Google Shape;473;p4"/>
            <p:cNvSpPr txBox="1"/>
            <p:nvPr/>
          </p:nvSpPr>
          <p:spPr>
            <a:xfrm>
              <a:off x="2822462" y="1546244"/>
              <a:ext cx="1995600" cy="1995600"/>
            </a:xfrm>
            <a:prstGeom prst="rect">
              <a:avLst/>
            </a:prstGeom>
            <a:noFill/>
            <a:ln>
              <a:noFill/>
            </a:ln>
          </p:spPr>
          <p:txBody>
            <a:bodyPr spcFirstLastPara="1" wrap="square" lIns="30475" tIns="30475" rIns="30475" bIns="30475" anchor="ctr" anchorCtr="0">
              <a:noAutofit/>
            </a:bodyPr>
            <a:lstStyle/>
            <a:p>
              <a:pPr marL="0" marR="0" lvl="0" indent="0" algn="ctr" rtl="0">
                <a:lnSpc>
                  <a:spcPct val="90000"/>
                </a:lnSpc>
                <a:spcBef>
                  <a:spcPts val="0"/>
                </a:spcBef>
                <a:spcAft>
                  <a:spcPts val="0"/>
                </a:spcAft>
                <a:buClr>
                  <a:srgbClr val="FFFFFF"/>
                </a:buClr>
                <a:buSzPts val="2400"/>
                <a:buFont typeface="Arial"/>
                <a:buNone/>
              </a:pPr>
              <a:r>
                <a:rPr lang="en-US" sz="2400" b="1">
                  <a:solidFill>
                    <a:srgbClr val="FFFFFF"/>
                  </a:solidFill>
                  <a:latin typeface="Arial"/>
                  <a:ea typeface="Arial"/>
                  <a:cs typeface="Arial"/>
                  <a:sym typeface="Arial"/>
                </a:rPr>
                <a:t>Interns and Families</a:t>
              </a:r>
              <a:endParaRPr/>
            </a:p>
          </p:txBody>
        </p:sp>
        <p:sp>
          <p:nvSpPr>
            <p:cNvPr id="474" name="Google Shape;474;p4"/>
            <p:cNvSpPr/>
            <p:nvPr/>
          </p:nvSpPr>
          <p:spPr>
            <a:xfrm>
              <a:off x="2877819" y="-116179"/>
              <a:ext cx="1884900" cy="1644600"/>
            </a:xfrm>
            <a:prstGeom prst="ellipse">
              <a:avLst/>
            </a:prstGeom>
            <a:solidFill>
              <a:srgbClr val="CACED6">
                <a:alpha val="84710"/>
              </a:srgbClr>
            </a:solidFill>
            <a:ln w="1077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5" name="Google Shape;475;p4"/>
            <p:cNvSpPr txBox="1"/>
            <p:nvPr/>
          </p:nvSpPr>
          <p:spPr>
            <a:xfrm>
              <a:off x="3153871" y="124659"/>
              <a:ext cx="1332900" cy="1162800"/>
            </a:xfrm>
            <a:prstGeom prst="rect">
              <a:avLst/>
            </a:prstGeom>
            <a:noFill/>
            <a:ln>
              <a:noFill/>
            </a:ln>
          </p:spPr>
          <p:txBody>
            <a:bodyPr spcFirstLastPara="1" wrap="square" lIns="22850" tIns="22850" rIns="22850" bIns="22850" anchor="ctr" anchorCtr="0">
              <a:noAutofit/>
            </a:bodyPr>
            <a:lstStyle/>
            <a:p>
              <a:pPr marL="0" marR="0" lvl="0" indent="0" algn="ctr" rtl="0">
                <a:lnSpc>
                  <a:spcPct val="90000"/>
                </a:lnSpc>
                <a:spcBef>
                  <a:spcPts val="0"/>
                </a:spcBef>
                <a:spcAft>
                  <a:spcPts val="0"/>
                </a:spcAft>
                <a:buClr>
                  <a:srgbClr val="FFFFFF"/>
                </a:buClr>
                <a:buSzPts val="1800"/>
                <a:buFont typeface="Arial"/>
                <a:buNone/>
              </a:pPr>
              <a:r>
                <a:rPr lang="en-US" sz="1800" b="1">
                  <a:solidFill>
                    <a:srgbClr val="FFFFFF"/>
                  </a:solidFill>
                </a:rPr>
                <a:t>Host Employer</a:t>
              </a:r>
              <a:endParaRPr b="1"/>
            </a:p>
          </p:txBody>
        </p:sp>
        <p:sp>
          <p:nvSpPr>
            <p:cNvPr id="476" name="Google Shape;476;p4"/>
            <p:cNvSpPr/>
            <p:nvPr/>
          </p:nvSpPr>
          <p:spPr>
            <a:xfrm>
              <a:off x="4495460" y="802819"/>
              <a:ext cx="1884900" cy="1644600"/>
            </a:xfrm>
            <a:prstGeom prst="ellipse">
              <a:avLst/>
            </a:prstGeom>
            <a:solidFill>
              <a:srgbClr val="035B75">
                <a:alpha val="84710"/>
              </a:srgbClr>
            </a:solidFill>
            <a:ln w="1077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7" name="Google Shape;477;p4"/>
            <p:cNvSpPr txBox="1"/>
            <p:nvPr/>
          </p:nvSpPr>
          <p:spPr>
            <a:xfrm>
              <a:off x="4771512" y="1043657"/>
              <a:ext cx="1332900" cy="1162800"/>
            </a:xfrm>
            <a:prstGeom prst="rect">
              <a:avLst/>
            </a:prstGeom>
            <a:noFill/>
            <a:ln>
              <a:noFill/>
            </a:ln>
          </p:spPr>
          <p:txBody>
            <a:bodyPr spcFirstLastPara="1" wrap="square" lIns="22850" tIns="22850" rIns="22850" bIns="22850" anchor="ctr" anchorCtr="0">
              <a:noAutofit/>
            </a:bodyPr>
            <a:lstStyle/>
            <a:p>
              <a:pPr marL="0" marR="0" lvl="0" indent="0" algn="ctr" rtl="0">
                <a:lnSpc>
                  <a:spcPct val="90000"/>
                </a:lnSpc>
                <a:spcBef>
                  <a:spcPts val="0"/>
                </a:spcBef>
                <a:spcAft>
                  <a:spcPts val="0"/>
                </a:spcAft>
                <a:buClr>
                  <a:srgbClr val="FFFFFF"/>
                </a:buClr>
                <a:buSzPts val="1800"/>
                <a:buFont typeface="Arial"/>
                <a:buNone/>
              </a:pPr>
              <a:r>
                <a:rPr lang="en-US" sz="1800" b="1">
                  <a:solidFill>
                    <a:srgbClr val="FFFFFF"/>
                  </a:solidFill>
                </a:rPr>
                <a:t>School/s</a:t>
              </a:r>
              <a:endParaRPr b="1"/>
            </a:p>
          </p:txBody>
        </p:sp>
        <p:sp>
          <p:nvSpPr>
            <p:cNvPr id="478" name="Google Shape;478;p4"/>
            <p:cNvSpPr/>
            <p:nvPr/>
          </p:nvSpPr>
          <p:spPr>
            <a:xfrm>
              <a:off x="4469579" y="2640830"/>
              <a:ext cx="1884900" cy="1644600"/>
            </a:xfrm>
            <a:prstGeom prst="ellipse">
              <a:avLst/>
            </a:prstGeom>
            <a:solidFill>
              <a:srgbClr val="EDAFC8">
                <a:alpha val="89800"/>
              </a:srgbClr>
            </a:solidFill>
            <a:ln w="1077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79" name="Google Shape;479;p4"/>
            <p:cNvSpPr txBox="1"/>
            <p:nvPr/>
          </p:nvSpPr>
          <p:spPr>
            <a:xfrm>
              <a:off x="4745626" y="2881679"/>
              <a:ext cx="1520700" cy="1162800"/>
            </a:xfrm>
            <a:prstGeom prst="rect">
              <a:avLst/>
            </a:prstGeom>
            <a:noFill/>
            <a:ln>
              <a:noFill/>
            </a:ln>
          </p:spPr>
          <p:txBody>
            <a:bodyPr spcFirstLastPara="1" wrap="square" lIns="22850" tIns="22850" rIns="22850" bIns="22850" anchor="ctr" anchorCtr="0">
              <a:noAutofit/>
            </a:bodyPr>
            <a:lstStyle/>
            <a:p>
              <a:pPr marL="0" marR="0" lvl="0" indent="0" algn="ctr" rtl="0">
                <a:lnSpc>
                  <a:spcPct val="90000"/>
                </a:lnSpc>
                <a:spcBef>
                  <a:spcPts val="0"/>
                </a:spcBef>
                <a:spcAft>
                  <a:spcPts val="0"/>
                </a:spcAft>
                <a:buClr>
                  <a:srgbClr val="FFFFFF"/>
                </a:buClr>
                <a:buSzPts val="1800"/>
                <a:buFont typeface="Arial"/>
                <a:buNone/>
              </a:pPr>
              <a:r>
                <a:rPr lang="en-US" sz="1800" b="1">
                  <a:solidFill>
                    <a:srgbClr val="FFFFFF"/>
                  </a:solidFill>
                </a:rPr>
                <a:t>Supported Employmen</a:t>
              </a:r>
              <a:r>
                <a:rPr lang="en-US" sz="1800" b="0">
                  <a:solidFill>
                    <a:srgbClr val="FFFFFF"/>
                  </a:solidFill>
                  <a:latin typeface="Arial"/>
                  <a:ea typeface="Arial"/>
                  <a:cs typeface="Arial"/>
                  <a:sym typeface="Arial"/>
                </a:rPr>
                <a:t>t</a:t>
              </a:r>
              <a:endParaRPr/>
            </a:p>
          </p:txBody>
        </p:sp>
        <p:sp>
          <p:nvSpPr>
            <p:cNvPr id="480" name="Google Shape;480;p4"/>
            <p:cNvSpPr/>
            <p:nvPr/>
          </p:nvSpPr>
          <p:spPr>
            <a:xfrm>
              <a:off x="2877819" y="3559833"/>
              <a:ext cx="1884900" cy="1644600"/>
            </a:xfrm>
            <a:prstGeom prst="ellipse">
              <a:avLst/>
            </a:prstGeom>
            <a:solidFill>
              <a:srgbClr val="2A3628">
                <a:alpha val="84710"/>
              </a:srgbClr>
            </a:solidFill>
            <a:ln w="1077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1" name="Google Shape;481;p4"/>
            <p:cNvSpPr txBox="1"/>
            <p:nvPr/>
          </p:nvSpPr>
          <p:spPr>
            <a:xfrm>
              <a:off x="3153876" y="3800679"/>
              <a:ext cx="1520700" cy="1162800"/>
            </a:xfrm>
            <a:prstGeom prst="rect">
              <a:avLst/>
            </a:prstGeom>
            <a:noFill/>
            <a:ln>
              <a:noFill/>
            </a:ln>
          </p:spPr>
          <p:txBody>
            <a:bodyPr spcFirstLastPara="1" wrap="square" lIns="22850" tIns="22850" rIns="22850" bIns="22850" anchor="ctr" anchorCtr="0">
              <a:noAutofit/>
            </a:bodyPr>
            <a:lstStyle/>
            <a:p>
              <a:pPr marL="0" marR="0" lvl="0" indent="0" algn="ctr" rtl="0">
                <a:lnSpc>
                  <a:spcPct val="90000"/>
                </a:lnSpc>
                <a:spcBef>
                  <a:spcPts val="0"/>
                </a:spcBef>
                <a:spcAft>
                  <a:spcPts val="0"/>
                </a:spcAft>
                <a:buClr>
                  <a:srgbClr val="FFFFFF"/>
                </a:buClr>
                <a:buSzPts val="1800"/>
                <a:buFont typeface="Arial"/>
                <a:buNone/>
              </a:pPr>
              <a:r>
                <a:rPr lang="en-US" sz="1800" b="1">
                  <a:solidFill>
                    <a:srgbClr val="FFFFFF"/>
                  </a:solidFill>
                </a:rPr>
                <a:t>Follow-along Services</a:t>
              </a:r>
              <a:endParaRPr b="1"/>
            </a:p>
          </p:txBody>
        </p:sp>
        <p:sp>
          <p:nvSpPr>
            <p:cNvPr id="482" name="Google Shape;482;p4"/>
            <p:cNvSpPr/>
            <p:nvPr/>
          </p:nvSpPr>
          <p:spPr>
            <a:xfrm>
              <a:off x="1286058" y="2640830"/>
              <a:ext cx="1884900" cy="1644600"/>
            </a:xfrm>
            <a:prstGeom prst="ellipse">
              <a:avLst/>
            </a:prstGeom>
            <a:solidFill>
              <a:srgbClr val="B8D9E2">
                <a:alpha val="84710"/>
              </a:srgbClr>
            </a:solidFill>
            <a:ln w="1077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3" name="Google Shape;483;p4"/>
            <p:cNvSpPr txBox="1"/>
            <p:nvPr/>
          </p:nvSpPr>
          <p:spPr>
            <a:xfrm>
              <a:off x="1562110" y="2881668"/>
              <a:ext cx="1332900" cy="1162800"/>
            </a:xfrm>
            <a:prstGeom prst="rect">
              <a:avLst/>
            </a:prstGeom>
            <a:noFill/>
            <a:ln>
              <a:noFill/>
            </a:ln>
          </p:spPr>
          <p:txBody>
            <a:bodyPr spcFirstLastPara="1" wrap="square" lIns="22850" tIns="22850" rIns="22850" bIns="22850" anchor="ctr" anchorCtr="0">
              <a:noAutofit/>
            </a:bodyPr>
            <a:lstStyle/>
            <a:p>
              <a:pPr marL="0" marR="0" lvl="0" indent="0" algn="ctr" rtl="0">
                <a:lnSpc>
                  <a:spcPct val="90000"/>
                </a:lnSpc>
                <a:spcBef>
                  <a:spcPts val="0"/>
                </a:spcBef>
                <a:spcAft>
                  <a:spcPts val="0"/>
                </a:spcAft>
                <a:buClr>
                  <a:srgbClr val="FFFFFF"/>
                </a:buClr>
                <a:buSzPts val="1800"/>
                <a:buFont typeface="Arial"/>
                <a:buNone/>
              </a:pPr>
              <a:r>
                <a:rPr lang="en-US" sz="1800" b="1">
                  <a:solidFill>
                    <a:srgbClr val="FFFFFF"/>
                  </a:solidFill>
                </a:rPr>
                <a:t>Enabling Good Lives</a:t>
              </a:r>
              <a:endParaRPr b="1"/>
            </a:p>
          </p:txBody>
        </p:sp>
        <p:sp>
          <p:nvSpPr>
            <p:cNvPr id="484" name="Google Shape;484;p4"/>
            <p:cNvSpPr/>
            <p:nvPr/>
          </p:nvSpPr>
          <p:spPr>
            <a:xfrm>
              <a:off x="1286058" y="802823"/>
              <a:ext cx="1884900" cy="1644600"/>
            </a:xfrm>
            <a:prstGeom prst="ellipse">
              <a:avLst/>
            </a:prstGeom>
            <a:solidFill>
              <a:srgbClr val="B0578F">
                <a:alpha val="84710"/>
              </a:srgbClr>
            </a:solidFill>
            <a:ln w="1077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85" name="Google Shape;485;p4"/>
            <p:cNvSpPr txBox="1"/>
            <p:nvPr/>
          </p:nvSpPr>
          <p:spPr>
            <a:xfrm>
              <a:off x="1562110" y="1043661"/>
              <a:ext cx="1332900" cy="1162800"/>
            </a:xfrm>
            <a:prstGeom prst="rect">
              <a:avLst/>
            </a:prstGeom>
            <a:noFill/>
            <a:ln>
              <a:noFill/>
            </a:ln>
          </p:spPr>
          <p:txBody>
            <a:bodyPr spcFirstLastPara="1" wrap="square" lIns="22850" tIns="22850" rIns="22850" bIns="22850" anchor="ctr" anchorCtr="0">
              <a:noAutofit/>
            </a:bodyPr>
            <a:lstStyle/>
            <a:p>
              <a:pPr marL="0" marR="0" lvl="0" indent="0" algn="ctr" rtl="0">
                <a:lnSpc>
                  <a:spcPct val="90000"/>
                </a:lnSpc>
                <a:spcBef>
                  <a:spcPts val="0"/>
                </a:spcBef>
                <a:spcAft>
                  <a:spcPts val="0"/>
                </a:spcAft>
                <a:buClr>
                  <a:srgbClr val="FFFFFF"/>
                </a:buClr>
                <a:buSzPts val="1800"/>
                <a:buFont typeface="Arial"/>
                <a:buNone/>
              </a:pPr>
              <a:r>
                <a:rPr lang="en-US" sz="1800" b="1">
                  <a:solidFill>
                    <a:srgbClr val="FFFFFF"/>
                  </a:solidFill>
                </a:rPr>
                <a:t>Specialist Knowledge</a:t>
              </a:r>
              <a:endParaRPr b="1"/>
            </a:p>
          </p:txBody>
        </p:sp>
      </p:grpSp>
      <p:sp>
        <p:nvSpPr>
          <p:cNvPr id="2" name="Title 1">
            <a:extLst>
              <a:ext uri="{FF2B5EF4-FFF2-40B4-BE49-F238E27FC236}">
                <a16:creationId xmlns:a16="http://schemas.microsoft.com/office/drawing/2014/main" id="{780ECF95-DD78-43CC-A796-C012F48C5021}"/>
              </a:ext>
            </a:extLst>
          </p:cNvPr>
          <p:cNvSpPr>
            <a:spLocks noGrp="1"/>
          </p:cNvSpPr>
          <p:nvPr>
            <p:ph type="title"/>
          </p:nvPr>
        </p:nvSpPr>
        <p:spPr>
          <a:xfrm>
            <a:off x="839788" y="414779"/>
            <a:ext cx="3932237" cy="4873625"/>
          </a:xfrm>
        </p:spPr>
        <p:txBody>
          <a:bodyPr>
            <a:normAutofit fontScale="90000"/>
          </a:bodyPr>
          <a:lstStyle/>
          <a:p>
            <a:pPr algn="ctr"/>
            <a:r>
              <a:rPr lang="en-NZ" sz="4400" b="1" dirty="0">
                <a:solidFill>
                  <a:schemeClr val="dk2"/>
                </a:solidFill>
                <a:latin typeface="Arial"/>
                <a:ea typeface="Arial"/>
                <a:cs typeface="Arial"/>
                <a:sym typeface="Arial"/>
              </a:rPr>
              <a:t>Wrap-around supports </a:t>
            </a:r>
            <a:br>
              <a:rPr lang="en-NZ" sz="4400" b="1" dirty="0">
                <a:solidFill>
                  <a:schemeClr val="dk2"/>
                </a:solidFill>
                <a:latin typeface="Arial"/>
                <a:ea typeface="Arial"/>
                <a:cs typeface="Arial"/>
                <a:sym typeface="Arial"/>
              </a:rPr>
            </a:br>
            <a:r>
              <a:rPr lang="en-NZ" sz="4400" b="1" dirty="0">
                <a:solidFill>
                  <a:schemeClr val="dk2"/>
                </a:solidFill>
                <a:latin typeface="Arial"/>
                <a:ea typeface="Arial"/>
                <a:cs typeface="Arial"/>
                <a:sym typeface="Arial"/>
              </a:rPr>
              <a:t>make a Project SEARCH programme successful</a:t>
            </a:r>
            <a:br>
              <a:rPr lang="en-NZ" sz="2000" dirty="0">
                <a:latin typeface="Arial"/>
                <a:ea typeface="Arial"/>
                <a:cs typeface="Arial"/>
                <a:sym typeface="Arial"/>
              </a:rPr>
            </a:br>
            <a:endParaRPr lang="en-US" sz="4400" dirty="0"/>
          </a:p>
        </p:txBody>
      </p:sp>
      <p:sp>
        <p:nvSpPr>
          <p:cNvPr id="486" name="Google Shape;486;p4"/>
          <p:cNvSpPr txBox="1">
            <a:spLocks noGrp="1"/>
          </p:cNvSpPr>
          <p:nvPr>
            <p:ph type="body" idx="1"/>
          </p:nvPr>
        </p:nvSpPr>
        <p:spPr>
          <a:xfrm>
            <a:off x="5183188" y="439717"/>
            <a:ext cx="6172200" cy="5421333"/>
          </a:xfrm>
          <a:prstGeom prst="rect">
            <a:avLst/>
          </a:prstGeom>
        </p:spPr>
        <p:txBody>
          <a:bodyPr spcFirstLastPara="1" wrap="square" lIns="91425" tIns="45700" rIns="91425" bIns="45700" anchor="t" anchorCtr="0">
            <a:noAutofit/>
          </a:bodyPr>
          <a:lstStyle/>
          <a:p>
            <a:pPr marL="0" lvl="0" indent="0" algn="l" rtl="0">
              <a:spcBef>
                <a:spcPts val="1000"/>
              </a:spcBef>
              <a:spcAft>
                <a:spcPts val="0"/>
              </a:spcAft>
              <a:buNone/>
            </a:pPr>
            <a:endParaRPr dirty="0"/>
          </a:p>
          <a:p>
            <a:pPr marL="0" lvl="0" indent="0" algn="ctr" rtl="0">
              <a:spcBef>
                <a:spcPts val="1000"/>
              </a:spcBef>
              <a:spcAft>
                <a:spcPts val="0"/>
              </a:spcAft>
              <a:buNone/>
            </a:pPr>
            <a:endParaRPr sz="2700" b="1" dirty="0"/>
          </a:p>
        </p:txBody>
      </p:sp>
      <p:sp>
        <p:nvSpPr>
          <p:cNvPr id="3" name="Text Placeholder 2">
            <a:extLst>
              <a:ext uri="{FF2B5EF4-FFF2-40B4-BE49-F238E27FC236}">
                <a16:creationId xmlns:a16="http://schemas.microsoft.com/office/drawing/2014/main" id="{386FF29D-C860-4CDB-9B35-7F2EAC17A156}"/>
              </a:ext>
            </a:extLst>
          </p:cNvPr>
          <p:cNvSpPr>
            <a:spLocks noGrp="1"/>
          </p:cNvSpPr>
          <p:nvPr>
            <p:ph type="body" idx="2"/>
          </p:nvPr>
        </p:nvSpPr>
        <p:spPr>
          <a:xfrm flipV="1">
            <a:off x="839788" y="5868988"/>
            <a:ext cx="3932237" cy="60472"/>
          </a:xfrm>
        </p:spPr>
        <p:txBody>
          <a:bodyPr>
            <a:normAutofit fontScale="25000" lnSpcReduction="20000"/>
          </a:bodyPr>
          <a:lstStyle/>
          <a:p>
            <a:endParaRPr lang="en-US" dirty="0"/>
          </a:p>
        </p:txBody>
      </p:sp>
    </p:spTree>
    <p:extLst>
      <p:ext uri="{BB962C8B-B14F-4D97-AF65-F5344CB8AC3E}">
        <p14:creationId xmlns:p14="http://schemas.microsoft.com/office/powerpoint/2010/main" val="1259947059"/>
      </p:ext>
    </p:extLst>
  </p:cSld>
  <p:clrMapOvr>
    <a:masterClrMapping/>
  </p:clrMapOvr>
</p:sld>
</file>

<file path=ppt/theme/theme1.xml><?xml version="1.0" encoding="utf-8"?>
<a:theme xmlns:a="http://schemas.openxmlformats.org/drawingml/2006/main" name="PS-2017 Orang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S-2017 Yellow">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PS-2017 Red">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PS-2017 Brow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PS-2017 Blu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PS-2017 Orang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PS-2017 Red">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PS-2017 Blu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5736</TotalTime>
  <Words>964</Words>
  <Application>Microsoft Office PowerPoint</Application>
  <PresentationFormat>Widescreen</PresentationFormat>
  <Paragraphs>148</Paragraphs>
  <Slides>20</Slides>
  <Notes>10</Notes>
  <HiddenSlides>0</HiddenSlides>
  <MMClips>0</MMClips>
  <ScaleCrop>false</ScaleCrop>
  <HeadingPairs>
    <vt:vector size="8" baseType="variant">
      <vt:variant>
        <vt:lpstr>Fonts Used</vt:lpstr>
      </vt:variant>
      <vt:variant>
        <vt:i4>3</vt:i4>
      </vt:variant>
      <vt:variant>
        <vt:lpstr>Theme</vt:lpstr>
      </vt:variant>
      <vt:variant>
        <vt:i4>8</vt:i4>
      </vt:variant>
      <vt:variant>
        <vt:lpstr>Embedded OLE Servers</vt:lpstr>
      </vt:variant>
      <vt:variant>
        <vt:i4>1</vt:i4>
      </vt:variant>
      <vt:variant>
        <vt:lpstr>Slide Titles</vt:lpstr>
      </vt:variant>
      <vt:variant>
        <vt:i4>20</vt:i4>
      </vt:variant>
    </vt:vector>
  </HeadingPairs>
  <TitlesOfParts>
    <vt:vector size="32" baseType="lpstr">
      <vt:lpstr>Arial</vt:lpstr>
      <vt:lpstr>Calibri</vt:lpstr>
      <vt:lpstr>Calibri Light</vt:lpstr>
      <vt:lpstr>PS-2017 Orange</vt:lpstr>
      <vt:lpstr>PS-2017 Yellow</vt:lpstr>
      <vt:lpstr>PS-2017 Red</vt:lpstr>
      <vt:lpstr>PS-2017 Brown</vt:lpstr>
      <vt:lpstr>PS-2017 Blue</vt:lpstr>
      <vt:lpstr>PS-2017 Orange</vt:lpstr>
      <vt:lpstr>PS-2017 Red</vt:lpstr>
      <vt:lpstr>PS-2017 Blue</vt:lpstr>
      <vt:lpstr>Microsoft Word Document</vt:lpstr>
      <vt:lpstr>Project SEARCH Canterbury</vt:lpstr>
      <vt:lpstr>Why do this?</vt:lpstr>
      <vt:lpstr>The collaborative partners in Canterbury  </vt:lpstr>
      <vt:lpstr>Project SEARCH International</vt:lpstr>
      <vt:lpstr>Exploring the policies, systems and processes</vt:lpstr>
      <vt:lpstr>What still needs to happen????</vt:lpstr>
      <vt:lpstr>Collaboration &amp; Relationships</vt:lpstr>
      <vt:lpstr>PowerPoint Presentation</vt:lpstr>
      <vt:lpstr>Wrap-around supports  make a Project SEARCH programme successful </vt:lpstr>
      <vt:lpstr>Video</vt:lpstr>
      <vt:lpstr>Maria van Den Heuvel, Spinal Unit Charge Nurse Manager, 2019</vt:lpstr>
      <vt:lpstr>2019 Intern quotes</vt:lpstr>
      <vt:lpstr> What has the learning been? </vt:lpstr>
      <vt:lpstr> What does work give you? </vt:lpstr>
      <vt:lpstr>Employment Support</vt:lpstr>
      <vt:lpstr>PowerPoint Presentation</vt:lpstr>
      <vt:lpstr>Our Contacts</vt:lpstr>
      <vt:lpstr>If you would like further information please email  the information below to Thomas.Callanan@CCSDisabilityAction.org.nz</vt:lpstr>
      <vt:lpstr>Our Contacts</vt:lpstr>
      <vt:lpstr>The collaborative partners in Canterbury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Rutkowski, Susan</dc:creator>
  <cp:lastModifiedBy>Thomas Callanan</cp:lastModifiedBy>
  <cp:revision>84</cp:revision>
  <cp:lastPrinted>2020-09-28T01:09:47Z</cp:lastPrinted>
  <dcterms:created xsi:type="dcterms:W3CDTF">2017-05-18T01:15:04Z</dcterms:created>
  <dcterms:modified xsi:type="dcterms:W3CDTF">2020-10-01T20:57:01Z</dcterms:modified>
</cp:coreProperties>
</file>