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4"/>
  </p:handoutMasterIdLst>
  <p:sldIdLst>
    <p:sldId id="256" r:id="rId2"/>
    <p:sldId id="259" r:id="rId3"/>
    <p:sldId id="260" r:id="rId4"/>
    <p:sldId id="262" r:id="rId5"/>
    <p:sldId id="273" r:id="rId6"/>
    <p:sldId id="258" r:id="rId7"/>
    <p:sldId id="257" r:id="rId8"/>
    <p:sldId id="261" r:id="rId9"/>
    <p:sldId id="275" r:id="rId10"/>
    <p:sldId id="276" r:id="rId11"/>
    <p:sldId id="277" r:id="rId12"/>
    <p:sldId id="278" r:id="rId13"/>
    <p:sldId id="280" r:id="rId14"/>
    <p:sldId id="281" r:id="rId15"/>
    <p:sldId id="287" r:id="rId16"/>
    <p:sldId id="279" r:id="rId17"/>
    <p:sldId id="282" r:id="rId18"/>
    <p:sldId id="283" r:id="rId19"/>
    <p:sldId id="284" r:id="rId20"/>
    <p:sldId id="285" r:id="rId21"/>
    <p:sldId id="286" r:id="rId22"/>
    <p:sldId id="26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41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1E18"/>
    <a:srgbClr val="FF9900"/>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93" autoAdjust="0"/>
    <p:restoredTop sz="94660"/>
  </p:normalViewPr>
  <p:slideViewPr>
    <p:cSldViewPr snapToGrid="0">
      <p:cViewPr varScale="1">
        <p:scale>
          <a:sx n="69" d="100"/>
          <a:sy n="69" d="100"/>
        </p:scale>
        <p:origin x="820" y="44"/>
      </p:cViewPr>
      <p:guideLst>
        <p:guide orient="horz" pos="2160"/>
        <p:guide pos="3840"/>
        <p:guide pos="4416"/>
      </p:guideLst>
    </p:cSldViewPr>
  </p:slid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52" d="100"/>
          <a:sy n="52" d="100"/>
        </p:scale>
        <p:origin x="1836"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ampungan Header 1">
            <a:extLst>
              <a:ext uri="{FF2B5EF4-FFF2-40B4-BE49-F238E27FC236}">
                <a16:creationId xmlns:a16="http://schemas.microsoft.com/office/drawing/2014/main" id="{82F0AB33-0450-4D43-B4E4-B52053F977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Tampungan Kaki 3">
            <a:extLst>
              <a:ext uri="{FF2B5EF4-FFF2-40B4-BE49-F238E27FC236}">
                <a16:creationId xmlns:a16="http://schemas.microsoft.com/office/drawing/2014/main" id="{97BD185E-4379-43C3-9F99-5D02423F8F7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Tampungan Nomor Slide 4">
            <a:extLst>
              <a:ext uri="{FF2B5EF4-FFF2-40B4-BE49-F238E27FC236}">
                <a16:creationId xmlns:a16="http://schemas.microsoft.com/office/drawing/2014/main" id="{2822E63D-2D91-4DB4-9F88-A28BECEBD89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7834088-A855-4EBE-B282-42868C379FFE}" type="slidenum">
              <a:rPr lang="en-US" smtClean="0"/>
              <a:pPr/>
              <a:t>‹#›</a:t>
            </a:fld>
            <a:endParaRPr lang="en-US"/>
          </a:p>
        </p:txBody>
      </p:sp>
    </p:spTree>
    <p:extLst>
      <p:ext uri="{BB962C8B-B14F-4D97-AF65-F5344CB8AC3E}">
        <p14:creationId xmlns:p14="http://schemas.microsoft.com/office/powerpoint/2010/main" val="406926348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Judul">
    <p:spTree>
      <p:nvGrpSpPr>
        <p:cNvPr id="1" name=""/>
        <p:cNvGrpSpPr/>
        <p:nvPr/>
      </p:nvGrpSpPr>
      <p:grpSpPr>
        <a:xfrm>
          <a:off x="0" y="0"/>
          <a:ext cx="0" cy="0"/>
          <a:chOff x="0" y="0"/>
          <a:chExt cx="0" cy="0"/>
        </a:xfrm>
      </p:grpSpPr>
      <p:sp>
        <p:nvSpPr>
          <p:cNvPr id="8" name="Tampungan Gambar 7">
            <a:extLst>
              <a:ext uri="{FF2B5EF4-FFF2-40B4-BE49-F238E27FC236}">
                <a16:creationId xmlns:a16="http://schemas.microsoft.com/office/drawing/2014/main" id="{C7DC90A8-05F5-4A46-A25E-2D0A0283EAEE}"/>
              </a:ext>
            </a:extLst>
          </p:cNvPr>
          <p:cNvSpPr>
            <a:spLocks noGrp="1"/>
          </p:cNvSpPr>
          <p:nvPr>
            <p:ph type="pic" sz="quarter" idx="10"/>
          </p:nvPr>
        </p:nvSpPr>
        <p:spPr>
          <a:xfrm>
            <a:off x="1" y="0"/>
            <a:ext cx="12192000" cy="6858000"/>
          </a:xfrm>
          <a:prstGeom prst="rect">
            <a:avLst/>
          </a:prstGeom>
          <a:solidFill>
            <a:schemeClr val="bg1">
              <a:lumMod val="85000"/>
            </a:schemeClr>
          </a:solidFill>
        </p:spPr>
        <p:txBody>
          <a:bodyPr>
            <a:normAutofit/>
          </a:bodyPr>
          <a:lstStyle>
            <a:lvl1pPr>
              <a:defRPr sz="800"/>
            </a:lvl1pPr>
          </a:lstStyle>
          <a:p>
            <a:endParaRPr lang="en-US"/>
          </a:p>
        </p:txBody>
      </p:sp>
      <p:sp>
        <p:nvSpPr>
          <p:cNvPr id="5" name="Judul 1">
            <a:extLst>
              <a:ext uri="{FF2B5EF4-FFF2-40B4-BE49-F238E27FC236}">
                <a16:creationId xmlns:a16="http://schemas.microsoft.com/office/drawing/2014/main" id="{C1A3090E-C024-491F-8863-FF004FD6FAC8}"/>
              </a:ext>
            </a:extLst>
          </p:cNvPr>
          <p:cNvSpPr>
            <a:spLocks noGrp="1"/>
          </p:cNvSpPr>
          <p:nvPr>
            <p:ph type="title" hasCustomPrompt="1"/>
          </p:nvPr>
        </p:nvSpPr>
        <p:spPr>
          <a:xfrm>
            <a:off x="838200" y="2595561"/>
            <a:ext cx="10515600" cy="1802342"/>
          </a:xfrm>
        </p:spPr>
        <p:txBody>
          <a:bodyPr>
            <a:noAutofit/>
          </a:bodyPr>
          <a:lstStyle>
            <a:lvl1pPr algn="ctr">
              <a:defRPr sz="8800" b="1" spc="600">
                <a:solidFill>
                  <a:schemeClr val="bg2"/>
                </a:solidFill>
              </a:defRPr>
            </a:lvl1pPr>
          </a:lstStyle>
          <a:p>
            <a:r>
              <a:rPr lang="en-NZ" dirty="0"/>
              <a:t>Click to add title</a:t>
            </a:r>
            <a:endParaRPr lang="en-US" dirty="0"/>
          </a:p>
        </p:txBody>
      </p:sp>
      <p:pic>
        <p:nvPicPr>
          <p:cNvPr id="3" name="Picture 2" descr="A close up of a light&#10;&#10;Description automatically generated">
            <a:extLst>
              <a:ext uri="{FF2B5EF4-FFF2-40B4-BE49-F238E27FC236}">
                <a16:creationId xmlns:a16="http://schemas.microsoft.com/office/drawing/2014/main" id="{51B35264-67DF-4728-98D6-A0F0509DC65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2032468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Dua Konten">
    <p:spTree>
      <p:nvGrpSpPr>
        <p:cNvPr id="1" name=""/>
        <p:cNvGrpSpPr/>
        <p:nvPr/>
      </p:nvGrpSpPr>
      <p:grpSpPr>
        <a:xfrm>
          <a:off x="0" y="0"/>
          <a:ext cx="0" cy="0"/>
          <a:chOff x="0" y="0"/>
          <a:chExt cx="0" cy="0"/>
        </a:xfrm>
      </p:grpSpPr>
      <p:sp>
        <p:nvSpPr>
          <p:cNvPr id="2" name="Picture Placeholder 8">
            <a:extLst>
              <a:ext uri="{FF2B5EF4-FFF2-40B4-BE49-F238E27FC236}">
                <a16:creationId xmlns:a16="http://schemas.microsoft.com/office/drawing/2014/main" id="{0FD241AC-B6B7-4B67-A409-DA2003265D57}"/>
              </a:ext>
            </a:extLst>
          </p:cNvPr>
          <p:cNvSpPr>
            <a:spLocks noGrp="1"/>
          </p:cNvSpPr>
          <p:nvPr>
            <p:ph type="pic" sz="quarter" idx="12"/>
          </p:nvPr>
        </p:nvSpPr>
        <p:spPr>
          <a:xfrm>
            <a:off x="1" y="358512"/>
            <a:ext cx="5469466" cy="6499489"/>
          </a:xfrm>
          <a:custGeom>
            <a:avLst/>
            <a:gdLst>
              <a:gd name="connsiteX0" fmla="*/ 1010321 w 3564835"/>
              <a:gd name="connsiteY0" fmla="*/ 0 h 4236173"/>
              <a:gd name="connsiteX1" fmla="*/ 3564835 w 3564835"/>
              <a:gd name="connsiteY1" fmla="*/ 2554514 h 4236173"/>
              <a:gd name="connsiteX2" fmla="*/ 2981508 w 3564835"/>
              <a:gd name="connsiteY2" fmla="*/ 4179422 h 4236173"/>
              <a:gd name="connsiteX3" fmla="*/ 2929929 w 3564835"/>
              <a:gd name="connsiteY3" fmla="*/ 4236173 h 4236173"/>
              <a:gd name="connsiteX4" fmla="*/ 0 w 3564835"/>
              <a:gd name="connsiteY4" fmla="*/ 4236173 h 4236173"/>
              <a:gd name="connsiteX5" fmla="*/ 0 w 3564835"/>
              <a:gd name="connsiteY5" fmla="*/ 208449 h 4236173"/>
              <a:gd name="connsiteX6" fmla="*/ 15989 w 3564835"/>
              <a:gd name="connsiteY6" fmla="*/ 200747 h 4236173"/>
              <a:gd name="connsiteX7" fmla="*/ 1010321 w 3564835"/>
              <a:gd name="connsiteY7" fmla="*/ 0 h 4236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835" h="4236173">
                <a:moveTo>
                  <a:pt x="1010321" y="0"/>
                </a:moveTo>
                <a:cubicBezTo>
                  <a:pt x="2421140" y="0"/>
                  <a:pt x="3564835" y="1143695"/>
                  <a:pt x="3564835" y="2554514"/>
                </a:cubicBezTo>
                <a:cubicBezTo>
                  <a:pt x="3564835" y="3171748"/>
                  <a:pt x="3345925" y="3737852"/>
                  <a:pt x="2981508" y="4179422"/>
                </a:cubicBezTo>
                <a:lnTo>
                  <a:pt x="2929929" y="4236173"/>
                </a:lnTo>
                <a:lnTo>
                  <a:pt x="0" y="4236173"/>
                </a:lnTo>
                <a:lnTo>
                  <a:pt x="0" y="208449"/>
                </a:lnTo>
                <a:lnTo>
                  <a:pt x="15989" y="200747"/>
                </a:lnTo>
                <a:cubicBezTo>
                  <a:pt x="321607" y="71481"/>
                  <a:pt x="657617" y="0"/>
                  <a:pt x="1010321" y="0"/>
                </a:cubicBezTo>
                <a:close/>
              </a:path>
            </a:pathLst>
          </a:custGeom>
          <a:solidFill>
            <a:schemeClr val="bg1">
              <a:lumMod val="85000"/>
            </a:schemeClr>
          </a:solidFill>
          <a:ln>
            <a:noFill/>
          </a:ln>
        </p:spPr>
        <p:txBody>
          <a:bodyPr wrap="square" anchor="t">
            <a:noAutofit/>
          </a:bodyPr>
          <a:lstStyle>
            <a:lvl1pPr algn="l">
              <a:defRPr sz="800">
                <a:solidFill>
                  <a:schemeClr val="tx1"/>
                </a:solidFill>
              </a:defRPr>
            </a:lvl1pPr>
          </a:lstStyle>
          <a:p>
            <a:endParaRPr lang="en-US"/>
          </a:p>
        </p:txBody>
      </p:sp>
      <p:sp>
        <p:nvSpPr>
          <p:cNvPr id="3" name="Judul 1">
            <a:extLst>
              <a:ext uri="{FF2B5EF4-FFF2-40B4-BE49-F238E27FC236}">
                <a16:creationId xmlns:a16="http://schemas.microsoft.com/office/drawing/2014/main" id="{E08E8274-4EF5-4F61-ABB2-B04753B5168C}"/>
              </a:ext>
            </a:extLst>
          </p:cNvPr>
          <p:cNvSpPr>
            <a:spLocks noGrp="1"/>
          </p:cNvSpPr>
          <p:nvPr>
            <p:ph type="title" hasCustomPrompt="1"/>
          </p:nvPr>
        </p:nvSpPr>
        <p:spPr>
          <a:xfrm>
            <a:off x="6064084" y="926704"/>
            <a:ext cx="5469433" cy="2114425"/>
          </a:xfrm>
        </p:spPr>
        <p:txBody>
          <a:bodyPr>
            <a:noAutofit/>
          </a:bodyPr>
          <a:lstStyle>
            <a:lvl1pPr algn="l">
              <a:lnSpc>
                <a:spcPct val="80000"/>
              </a:lnSpc>
              <a:defRPr sz="4400" b="1" spc="0">
                <a:solidFill>
                  <a:schemeClr val="accent1"/>
                </a:solidFill>
              </a:defRPr>
            </a:lvl1pPr>
          </a:lstStyle>
          <a:p>
            <a:r>
              <a:rPr lang="en-NZ" dirty="0"/>
              <a:t>Click to add title</a:t>
            </a:r>
            <a:endParaRPr lang="en-US" dirty="0"/>
          </a:p>
        </p:txBody>
      </p:sp>
      <p:sp>
        <p:nvSpPr>
          <p:cNvPr id="5" name="Text Placeholder 4">
            <a:extLst>
              <a:ext uri="{FF2B5EF4-FFF2-40B4-BE49-F238E27FC236}">
                <a16:creationId xmlns:a16="http://schemas.microsoft.com/office/drawing/2014/main" id="{AEFF0208-450B-4FFC-B49A-E776D518C217}"/>
              </a:ext>
            </a:extLst>
          </p:cNvPr>
          <p:cNvSpPr>
            <a:spLocks noGrp="1"/>
          </p:cNvSpPr>
          <p:nvPr>
            <p:ph type="body" sz="quarter" idx="13"/>
          </p:nvPr>
        </p:nvSpPr>
        <p:spPr>
          <a:xfrm>
            <a:off x="6063723" y="2363788"/>
            <a:ext cx="5469465" cy="4210050"/>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pic>
        <p:nvPicPr>
          <p:cNvPr id="7" name="Picture 6" descr="A close up of a light&#10;&#10;Description automatically generated">
            <a:extLst>
              <a:ext uri="{FF2B5EF4-FFF2-40B4-BE49-F238E27FC236}">
                <a16:creationId xmlns:a16="http://schemas.microsoft.com/office/drawing/2014/main" id="{C3CD726E-4DF4-4A9D-8449-4730279FBC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170803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Dua Konten">
    <p:spTree>
      <p:nvGrpSpPr>
        <p:cNvPr id="1" name=""/>
        <p:cNvGrpSpPr/>
        <p:nvPr/>
      </p:nvGrpSpPr>
      <p:grpSpPr>
        <a:xfrm>
          <a:off x="0" y="0"/>
          <a:ext cx="0" cy="0"/>
          <a:chOff x="0" y="0"/>
          <a:chExt cx="0" cy="0"/>
        </a:xfrm>
      </p:grpSpPr>
      <p:sp>
        <p:nvSpPr>
          <p:cNvPr id="2" name="Judul 1">
            <a:extLst>
              <a:ext uri="{FF2B5EF4-FFF2-40B4-BE49-F238E27FC236}">
                <a16:creationId xmlns:a16="http://schemas.microsoft.com/office/drawing/2014/main" id="{370AD63B-00D5-4AEF-9F27-02DB5442B4B4}"/>
              </a:ext>
            </a:extLst>
          </p:cNvPr>
          <p:cNvSpPr>
            <a:spLocks noGrp="1"/>
          </p:cNvSpPr>
          <p:nvPr>
            <p:ph type="title" hasCustomPrompt="1"/>
          </p:nvPr>
        </p:nvSpPr>
        <p:spPr>
          <a:xfrm>
            <a:off x="945846" y="419072"/>
            <a:ext cx="10300309" cy="1406255"/>
          </a:xfrm>
        </p:spPr>
        <p:txBody>
          <a:bodyPr>
            <a:noAutofit/>
          </a:bodyPr>
          <a:lstStyle>
            <a:lvl1pPr algn="ctr">
              <a:lnSpc>
                <a:spcPct val="80000"/>
              </a:lnSpc>
              <a:defRPr sz="5400" b="1" spc="0">
                <a:solidFill>
                  <a:schemeClr val="accent1"/>
                </a:solidFill>
              </a:defRPr>
            </a:lvl1pPr>
          </a:lstStyle>
          <a:p>
            <a:r>
              <a:rPr lang="en-NZ" dirty="0"/>
              <a:t>Click to add title </a:t>
            </a:r>
            <a:endParaRPr lang="en-US" dirty="0"/>
          </a:p>
        </p:txBody>
      </p:sp>
      <p:pic>
        <p:nvPicPr>
          <p:cNvPr id="4" name="Picture 3" descr="A close up of a light&#10;&#10;Description automatically generated">
            <a:extLst>
              <a:ext uri="{FF2B5EF4-FFF2-40B4-BE49-F238E27FC236}">
                <a16:creationId xmlns:a16="http://schemas.microsoft.com/office/drawing/2014/main" id="{944767C5-69CF-4FF4-99AE-FA826633250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1559585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Dua Konten">
    <p:spTree>
      <p:nvGrpSpPr>
        <p:cNvPr id="1" name=""/>
        <p:cNvGrpSpPr/>
        <p:nvPr/>
      </p:nvGrpSpPr>
      <p:grpSpPr>
        <a:xfrm>
          <a:off x="0" y="0"/>
          <a:ext cx="0" cy="0"/>
          <a:chOff x="0" y="0"/>
          <a:chExt cx="0" cy="0"/>
        </a:xfrm>
      </p:grpSpPr>
      <p:sp>
        <p:nvSpPr>
          <p:cNvPr id="2" name="Judul 1">
            <a:extLst>
              <a:ext uri="{FF2B5EF4-FFF2-40B4-BE49-F238E27FC236}">
                <a16:creationId xmlns:a16="http://schemas.microsoft.com/office/drawing/2014/main" id="{370AD63B-00D5-4AEF-9F27-02DB5442B4B4}"/>
              </a:ext>
            </a:extLst>
          </p:cNvPr>
          <p:cNvSpPr>
            <a:spLocks noGrp="1"/>
          </p:cNvSpPr>
          <p:nvPr>
            <p:ph type="title" hasCustomPrompt="1"/>
          </p:nvPr>
        </p:nvSpPr>
        <p:spPr>
          <a:xfrm>
            <a:off x="945846" y="419072"/>
            <a:ext cx="10300309" cy="1406255"/>
          </a:xfrm>
        </p:spPr>
        <p:txBody>
          <a:bodyPr>
            <a:noAutofit/>
          </a:bodyPr>
          <a:lstStyle>
            <a:lvl1pPr algn="ctr">
              <a:lnSpc>
                <a:spcPct val="80000"/>
              </a:lnSpc>
              <a:defRPr sz="4400" b="1" spc="0">
                <a:solidFill>
                  <a:schemeClr val="accent1"/>
                </a:solidFill>
              </a:defRPr>
            </a:lvl1pPr>
          </a:lstStyle>
          <a:p>
            <a:r>
              <a:rPr lang="en-NZ" dirty="0"/>
              <a:t>Click to add title </a:t>
            </a:r>
            <a:endParaRPr lang="en-US" dirty="0"/>
          </a:p>
        </p:txBody>
      </p:sp>
      <p:sp>
        <p:nvSpPr>
          <p:cNvPr id="4" name="Text Placeholder 3">
            <a:extLst>
              <a:ext uri="{FF2B5EF4-FFF2-40B4-BE49-F238E27FC236}">
                <a16:creationId xmlns:a16="http://schemas.microsoft.com/office/drawing/2014/main" id="{EA2C7229-6024-4ED4-BC99-D00B92A0BCDA}"/>
              </a:ext>
            </a:extLst>
          </p:cNvPr>
          <p:cNvSpPr>
            <a:spLocks noGrp="1"/>
          </p:cNvSpPr>
          <p:nvPr>
            <p:ph type="body" sz="quarter" idx="10"/>
          </p:nvPr>
        </p:nvSpPr>
        <p:spPr>
          <a:xfrm>
            <a:off x="946150" y="1825625"/>
            <a:ext cx="10299700" cy="45370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pic>
        <p:nvPicPr>
          <p:cNvPr id="6" name="Picture 5" descr="A close up of a light&#10;&#10;Description automatically generated">
            <a:extLst>
              <a:ext uri="{FF2B5EF4-FFF2-40B4-BE49-F238E27FC236}">
                <a16:creationId xmlns:a16="http://schemas.microsoft.com/office/drawing/2014/main" id="{53876DF4-13A6-4104-8DC5-E35863440B4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612405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Dua Konten">
    <p:bg>
      <p:bgPr>
        <a:solidFill>
          <a:schemeClr val="accent1"/>
        </a:solidFill>
        <a:effectLst/>
      </p:bgPr>
    </p:bg>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A15028D7-C61D-4055-9FF6-E4FF946AC374}"/>
              </a:ext>
            </a:extLst>
          </p:cNvPr>
          <p:cNvSpPr>
            <a:spLocks noGrp="1"/>
          </p:cNvSpPr>
          <p:nvPr>
            <p:ph type="pic" sz="quarter" idx="14"/>
          </p:nvPr>
        </p:nvSpPr>
        <p:spPr>
          <a:xfrm>
            <a:off x="0" y="0"/>
            <a:ext cx="5454316" cy="6858000"/>
          </a:xfrm>
          <a:prstGeom prst="rect">
            <a:avLst/>
          </a:prstGeom>
          <a:solidFill>
            <a:schemeClr val="bg1">
              <a:lumMod val="85000"/>
            </a:schemeClr>
          </a:solidFill>
          <a:ln>
            <a:noFill/>
          </a:ln>
        </p:spPr>
        <p:txBody>
          <a:bodyPr anchor="t">
            <a:normAutofit/>
          </a:bodyPr>
          <a:lstStyle>
            <a:lvl1pPr algn="l">
              <a:defRPr sz="1200">
                <a:solidFill>
                  <a:schemeClr val="tx1"/>
                </a:solidFill>
              </a:defRPr>
            </a:lvl1pPr>
          </a:lstStyle>
          <a:p>
            <a:endParaRPr lang="en-US"/>
          </a:p>
        </p:txBody>
      </p:sp>
      <p:sp>
        <p:nvSpPr>
          <p:cNvPr id="6" name="Judul 1">
            <a:extLst>
              <a:ext uri="{FF2B5EF4-FFF2-40B4-BE49-F238E27FC236}">
                <a16:creationId xmlns:a16="http://schemas.microsoft.com/office/drawing/2014/main" id="{1C9E1543-C5CF-4629-A50F-82B623D9AC30}"/>
              </a:ext>
            </a:extLst>
          </p:cNvPr>
          <p:cNvSpPr>
            <a:spLocks noGrp="1"/>
          </p:cNvSpPr>
          <p:nvPr>
            <p:ph type="title" hasCustomPrompt="1"/>
          </p:nvPr>
        </p:nvSpPr>
        <p:spPr>
          <a:xfrm>
            <a:off x="1099073" y="2471658"/>
            <a:ext cx="3256171" cy="2114425"/>
          </a:xfrm>
        </p:spPr>
        <p:txBody>
          <a:bodyPr>
            <a:noAutofit/>
          </a:bodyPr>
          <a:lstStyle>
            <a:lvl1pPr algn="l">
              <a:lnSpc>
                <a:spcPct val="80000"/>
              </a:lnSpc>
              <a:defRPr sz="5400" b="1" spc="0" baseline="0">
                <a:solidFill>
                  <a:schemeClr val="bg1"/>
                </a:solidFill>
              </a:defRPr>
            </a:lvl1pPr>
          </a:lstStyle>
          <a:p>
            <a:r>
              <a:rPr lang="en-NZ" dirty="0"/>
              <a:t>Click to add title</a:t>
            </a:r>
            <a:endParaRPr lang="en-US" dirty="0"/>
          </a:p>
        </p:txBody>
      </p:sp>
      <p:sp>
        <p:nvSpPr>
          <p:cNvPr id="4" name="Text Placeholder 3">
            <a:extLst>
              <a:ext uri="{FF2B5EF4-FFF2-40B4-BE49-F238E27FC236}">
                <a16:creationId xmlns:a16="http://schemas.microsoft.com/office/drawing/2014/main" id="{98FE4C13-AB6C-4B52-BC91-2876759042C2}"/>
              </a:ext>
            </a:extLst>
          </p:cNvPr>
          <p:cNvSpPr>
            <a:spLocks noGrp="1"/>
          </p:cNvSpPr>
          <p:nvPr>
            <p:ph type="body" sz="quarter" idx="15"/>
          </p:nvPr>
        </p:nvSpPr>
        <p:spPr>
          <a:xfrm>
            <a:off x="6400800" y="1104900"/>
            <a:ext cx="5037138" cy="51752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pic>
        <p:nvPicPr>
          <p:cNvPr id="5" name="Picture 4" descr="A drawing of a face&#10;&#10;Description automatically generated">
            <a:extLst>
              <a:ext uri="{FF2B5EF4-FFF2-40B4-BE49-F238E27FC236}">
                <a16:creationId xmlns:a16="http://schemas.microsoft.com/office/drawing/2014/main" id="{0C10DD2A-A758-48A4-AA8F-3663BFB174CF}"/>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10420349" y="6368955"/>
            <a:ext cx="1535863" cy="306913"/>
          </a:xfrm>
          <a:prstGeom prst="rect">
            <a:avLst/>
          </a:prstGeom>
        </p:spPr>
      </p:pic>
    </p:spTree>
    <p:extLst>
      <p:ext uri="{BB962C8B-B14F-4D97-AF65-F5344CB8AC3E}">
        <p14:creationId xmlns:p14="http://schemas.microsoft.com/office/powerpoint/2010/main" val="4059090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Dua Konten">
    <p:spTree>
      <p:nvGrpSpPr>
        <p:cNvPr id="1" name=""/>
        <p:cNvGrpSpPr/>
        <p:nvPr/>
      </p:nvGrpSpPr>
      <p:grpSpPr>
        <a:xfrm>
          <a:off x="0" y="0"/>
          <a:ext cx="0" cy="0"/>
          <a:chOff x="0" y="0"/>
          <a:chExt cx="0" cy="0"/>
        </a:xfrm>
      </p:grpSpPr>
      <p:sp>
        <p:nvSpPr>
          <p:cNvPr id="3" name="Picture Placeholder 7">
            <a:extLst>
              <a:ext uri="{FF2B5EF4-FFF2-40B4-BE49-F238E27FC236}">
                <a16:creationId xmlns:a16="http://schemas.microsoft.com/office/drawing/2014/main" id="{F7CB9D1E-F3A1-49AA-866B-9162B4882B64}"/>
              </a:ext>
            </a:extLst>
          </p:cNvPr>
          <p:cNvSpPr>
            <a:spLocks noGrp="1"/>
          </p:cNvSpPr>
          <p:nvPr>
            <p:ph type="pic" sz="quarter" idx="14"/>
          </p:nvPr>
        </p:nvSpPr>
        <p:spPr>
          <a:xfrm>
            <a:off x="0" y="-1"/>
            <a:ext cx="12192000" cy="2145323"/>
          </a:xfrm>
          <a:prstGeom prst="rect">
            <a:avLst/>
          </a:prstGeom>
          <a:solidFill>
            <a:schemeClr val="bg1">
              <a:lumMod val="85000"/>
            </a:schemeClr>
          </a:solidFill>
          <a:ln>
            <a:noFill/>
          </a:ln>
        </p:spPr>
        <p:txBody>
          <a:bodyPr anchor="t">
            <a:normAutofit/>
          </a:bodyPr>
          <a:lstStyle>
            <a:lvl1pPr algn="l">
              <a:defRPr sz="1200">
                <a:solidFill>
                  <a:schemeClr val="tx1"/>
                </a:solidFill>
              </a:defRPr>
            </a:lvl1pPr>
          </a:lstStyle>
          <a:p>
            <a:endParaRPr lang="en-US" dirty="0"/>
          </a:p>
        </p:txBody>
      </p:sp>
      <p:sp>
        <p:nvSpPr>
          <p:cNvPr id="2" name="Judul 1">
            <a:extLst>
              <a:ext uri="{FF2B5EF4-FFF2-40B4-BE49-F238E27FC236}">
                <a16:creationId xmlns:a16="http://schemas.microsoft.com/office/drawing/2014/main" id="{6595E932-C9FC-48A0-9EE0-984D15FA12F0}"/>
              </a:ext>
            </a:extLst>
          </p:cNvPr>
          <p:cNvSpPr>
            <a:spLocks noGrp="1"/>
          </p:cNvSpPr>
          <p:nvPr>
            <p:ph type="title" hasCustomPrompt="1"/>
          </p:nvPr>
        </p:nvSpPr>
        <p:spPr>
          <a:xfrm>
            <a:off x="945846" y="419072"/>
            <a:ext cx="10300309" cy="1406255"/>
          </a:xfrm>
        </p:spPr>
        <p:txBody>
          <a:bodyPr>
            <a:noAutofit/>
          </a:bodyPr>
          <a:lstStyle>
            <a:lvl1pPr algn="ctr">
              <a:lnSpc>
                <a:spcPct val="80000"/>
              </a:lnSpc>
              <a:defRPr sz="4400" b="1" spc="0" baseline="0">
                <a:solidFill>
                  <a:schemeClr val="bg1"/>
                </a:solidFill>
              </a:defRPr>
            </a:lvl1pPr>
          </a:lstStyle>
          <a:p>
            <a:r>
              <a:rPr lang="en-NZ" dirty="0"/>
              <a:t>Click to add title</a:t>
            </a:r>
            <a:endParaRPr lang="en-US" dirty="0"/>
          </a:p>
        </p:txBody>
      </p:sp>
      <p:pic>
        <p:nvPicPr>
          <p:cNvPr id="5" name="Picture 4" descr="A close up of a light&#10;&#10;Description automatically generated">
            <a:extLst>
              <a:ext uri="{FF2B5EF4-FFF2-40B4-BE49-F238E27FC236}">
                <a16:creationId xmlns:a16="http://schemas.microsoft.com/office/drawing/2014/main" id="{22DA6EA2-B0A0-4F56-9F30-D52194252E8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
        <p:nvSpPr>
          <p:cNvPr id="7" name="Text Placeholder 6">
            <a:extLst>
              <a:ext uri="{FF2B5EF4-FFF2-40B4-BE49-F238E27FC236}">
                <a16:creationId xmlns:a16="http://schemas.microsoft.com/office/drawing/2014/main" id="{AA02AC40-6A34-430A-9E4C-60CE682477F0}"/>
              </a:ext>
            </a:extLst>
          </p:cNvPr>
          <p:cNvSpPr>
            <a:spLocks noGrp="1"/>
          </p:cNvSpPr>
          <p:nvPr>
            <p:ph type="body" sz="quarter" idx="15"/>
          </p:nvPr>
        </p:nvSpPr>
        <p:spPr>
          <a:xfrm>
            <a:off x="946150" y="2514600"/>
            <a:ext cx="10299700" cy="396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Tree>
    <p:extLst>
      <p:ext uri="{BB962C8B-B14F-4D97-AF65-F5344CB8AC3E}">
        <p14:creationId xmlns:p14="http://schemas.microsoft.com/office/powerpoint/2010/main" val="2830040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ua Konten">
    <p:spTree>
      <p:nvGrpSpPr>
        <p:cNvPr id="1" name=""/>
        <p:cNvGrpSpPr/>
        <p:nvPr/>
      </p:nvGrpSpPr>
      <p:grpSpPr>
        <a:xfrm>
          <a:off x="0" y="0"/>
          <a:ext cx="0" cy="0"/>
          <a:chOff x="0" y="0"/>
          <a:chExt cx="0" cy="0"/>
        </a:xfrm>
      </p:grpSpPr>
      <p:sp>
        <p:nvSpPr>
          <p:cNvPr id="3" name="Persegi Panjang 2">
            <a:extLst>
              <a:ext uri="{FF2B5EF4-FFF2-40B4-BE49-F238E27FC236}">
                <a16:creationId xmlns:a16="http://schemas.microsoft.com/office/drawing/2014/main" id="{64EB6C50-DA7B-479C-B294-1838C67A30F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7">
            <a:extLst>
              <a:ext uri="{FF2B5EF4-FFF2-40B4-BE49-F238E27FC236}">
                <a16:creationId xmlns:a16="http://schemas.microsoft.com/office/drawing/2014/main" id="{4BC65E85-3B5E-40AD-91C3-CC0A5D9DECD0}"/>
              </a:ext>
            </a:extLst>
          </p:cNvPr>
          <p:cNvSpPr>
            <a:spLocks noGrp="1"/>
          </p:cNvSpPr>
          <p:nvPr>
            <p:ph type="pic" sz="quarter" idx="12"/>
          </p:nvPr>
        </p:nvSpPr>
        <p:spPr>
          <a:xfrm>
            <a:off x="4631933" y="-2025910"/>
            <a:ext cx="9089318" cy="9089318"/>
          </a:xfrm>
          <a:prstGeom prst="ellipse">
            <a:avLst/>
          </a:prstGeom>
          <a:solidFill>
            <a:schemeClr val="bg1">
              <a:lumMod val="85000"/>
            </a:schemeClr>
          </a:solidFill>
          <a:ln>
            <a:noFill/>
          </a:ln>
        </p:spPr>
        <p:txBody>
          <a:bodyPr anchor="t">
            <a:normAutofit/>
          </a:bodyPr>
          <a:lstStyle>
            <a:lvl1pPr algn="l">
              <a:defRPr sz="1200">
                <a:solidFill>
                  <a:schemeClr val="tx1"/>
                </a:solidFill>
              </a:defRPr>
            </a:lvl1pPr>
          </a:lstStyle>
          <a:p>
            <a:endParaRPr lang="en-US"/>
          </a:p>
        </p:txBody>
      </p:sp>
      <p:sp>
        <p:nvSpPr>
          <p:cNvPr id="4" name="Judul 1">
            <a:extLst>
              <a:ext uri="{FF2B5EF4-FFF2-40B4-BE49-F238E27FC236}">
                <a16:creationId xmlns:a16="http://schemas.microsoft.com/office/drawing/2014/main" id="{FE51ABC1-8E2F-4636-BDC0-CDB3557E0A18}"/>
              </a:ext>
            </a:extLst>
          </p:cNvPr>
          <p:cNvSpPr>
            <a:spLocks noGrp="1"/>
          </p:cNvSpPr>
          <p:nvPr>
            <p:ph type="title" hasCustomPrompt="1"/>
          </p:nvPr>
        </p:nvSpPr>
        <p:spPr>
          <a:xfrm>
            <a:off x="378713" y="2148021"/>
            <a:ext cx="4337732" cy="2798629"/>
          </a:xfrm>
        </p:spPr>
        <p:txBody>
          <a:bodyPr>
            <a:noAutofit/>
          </a:bodyPr>
          <a:lstStyle>
            <a:lvl1pPr algn="l">
              <a:lnSpc>
                <a:spcPct val="80000"/>
              </a:lnSpc>
              <a:defRPr sz="6600" b="1" spc="0">
                <a:solidFill>
                  <a:schemeClr val="bg2"/>
                </a:solidFill>
              </a:defRPr>
            </a:lvl1pPr>
          </a:lstStyle>
          <a:p>
            <a:r>
              <a:rPr lang="en-NZ" dirty="0"/>
              <a:t>Click to add title</a:t>
            </a:r>
            <a:endParaRPr lang="en-US" dirty="0"/>
          </a:p>
        </p:txBody>
      </p:sp>
      <p:pic>
        <p:nvPicPr>
          <p:cNvPr id="6" name="Picture 5" descr="A drawing of a face&#10;&#10;Description automatically generated">
            <a:extLst>
              <a:ext uri="{FF2B5EF4-FFF2-40B4-BE49-F238E27FC236}">
                <a16:creationId xmlns:a16="http://schemas.microsoft.com/office/drawing/2014/main" id="{25A7646E-80BC-4E75-B3D9-0EE6B24C57F1}"/>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419099" y="6368955"/>
            <a:ext cx="1535863" cy="306913"/>
          </a:xfrm>
          <a:prstGeom prst="rect">
            <a:avLst/>
          </a:prstGeom>
        </p:spPr>
      </p:pic>
    </p:spTree>
    <p:extLst>
      <p:ext uri="{BB962C8B-B14F-4D97-AF65-F5344CB8AC3E}">
        <p14:creationId xmlns:p14="http://schemas.microsoft.com/office/powerpoint/2010/main" val="102503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Dua Konten">
    <p:bg>
      <p:bgPr>
        <a:solidFill>
          <a:schemeClr val="bg1">
            <a:lumMod val="95000"/>
          </a:schemeClr>
        </a:solidFill>
        <a:effectLst/>
      </p:bgPr>
    </p:bg>
    <p:spTree>
      <p:nvGrpSpPr>
        <p:cNvPr id="1" name=""/>
        <p:cNvGrpSpPr/>
        <p:nvPr/>
      </p:nvGrpSpPr>
      <p:grpSpPr>
        <a:xfrm>
          <a:off x="0" y="0"/>
          <a:ext cx="0" cy="0"/>
          <a:chOff x="0" y="0"/>
          <a:chExt cx="0" cy="0"/>
        </a:xfrm>
      </p:grpSpPr>
      <p:sp>
        <p:nvSpPr>
          <p:cNvPr id="2" name="Picture Placeholder 7">
            <a:extLst>
              <a:ext uri="{FF2B5EF4-FFF2-40B4-BE49-F238E27FC236}">
                <a16:creationId xmlns:a16="http://schemas.microsoft.com/office/drawing/2014/main" id="{4992A934-A077-43AE-9760-E8CD4E57E24A}"/>
              </a:ext>
            </a:extLst>
          </p:cNvPr>
          <p:cNvSpPr>
            <a:spLocks noGrp="1"/>
          </p:cNvSpPr>
          <p:nvPr>
            <p:ph type="pic" sz="quarter" idx="12"/>
          </p:nvPr>
        </p:nvSpPr>
        <p:spPr>
          <a:xfrm>
            <a:off x="5035750" y="1629073"/>
            <a:ext cx="3599854" cy="3599854"/>
          </a:xfrm>
          <a:prstGeom prst="ellipse">
            <a:avLst/>
          </a:prstGeom>
          <a:solidFill>
            <a:schemeClr val="bg1">
              <a:lumMod val="85000"/>
            </a:schemeClr>
          </a:solidFill>
          <a:ln>
            <a:noFill/>
          </a:ln>
        </p:spPr>
        <p:txBody>
          <a:bodyPr anchor="t">
            <a:normAutofit/>
          </a:bodyPr>
          <a:lstStyle>
            <a:lvl1pPr algn="l">
              <a:defRPr sz="800">
                <a:solidFill>
                  <a:schemeClr val="tx1"/>
                </a:solidFill>
              </a:defRPr>
            </a:lvl1pPr>
          </a:lstStyle>
          <a:p>
            <a:endParaRPr lang="en-US"/>
          </a:p>
        </p:txBody>
      </p:sp>
      <p:sp>
        <p:nvSpPr>
          <p:cNvPr id="3" name="Picture Placeholder 7">
            <a:extLst>
              <a:ext uri="{FF2B5EF4-FFF2-40B4-BE49-F238E27FC236}">
                <a16:creationId xmlns:a16="http://schemas.microsoft.com/office/drawing/2014/main" id="{C928E834-0A53-4914-BFC9-9A82F55D5A34}"/>
              </a:ext>
            </a:extLst>
          </p:cNvPr>
          <p:cNvSpPr>
            <a:spLocks noGrp="1"/>
          </p:cNvSpPr>
          <p:nvPr>
            <p:ph type="pic" sz="quarter" idx="13"/>
          </p:nvPr>
        </p:nvSpPr>
        <p:spPr>
          <a:xfrm>
            <a:off x="9020473" y="1629073"/>
            <a:ext cx="3599854" cy="3599854"/>
          </a:xfrm>
          <a:prstGeom prst="ellipse">
            <a:avLst/>
          </a:prstGeom>
          <a:solidFill>
            <a:schemeClr val="bg1">
              <a:lumMod val="85000"/>
            </a:schemeClr>
          </a:solidFill>
          <a:ln>
            <a:noFill/>
          </a:ln>
        </p:spPr>
        <p:txBody>
          <a:bodyPr anchor="t">
            <a:normAutofit/>
          </a:bodyPr>
          <a:lstStyle>
            <a:lvl1pPr algn="l">
              <a:defRPr sz="800">
                <a:solidFill>
                  <a:schemeClr val="tx1"/>
                </a:solidFill>
              </a:defRPr>
            </a:lvl1pPr>
          </a:lstStyle>
          <a:p>
            <a:endParaRPr lang="en-US"/>
          </a:p>
        </p:txBody>
      </p:sp>
      <p:sp>
        <p:nvSpPr>
          <p:cNvPr id="4" name="Judul 1">
            <a:extLst>
              <a:ext uri="{FF2B5EF4-FFF2-40B4-BE49-F238E27FC236}">
                <a16:creationId xmlns:a16="http://schemas.microsoft.com/office/drawing/2014/main" id="{067529B4-4C5F-499B-BA04-5B210A552DCF}"/>
              </a:ext>
            </a:extLst>
          </p:cNvPr>
          <p:cNvSpPr>
            <a:spLocks noGrp="1"/>
          </p:cNvSpPr>
          <p:nvPr>
            <p:ph type="title" hasCustomPrompt="1"/>
          </p:nvPr>
        </p:nvSpPr>
        <p:spPr>
          <a:xfrm>
            <a:off x="923224" y="2317073"/>
            <a:ext cx="3256171" cy="2114425"/>
          </a:xfrm>
        </p:spPr>
        <p:txBody>
          <a:bodyPr>
            <a:noAutofit/>
          </a:bodyPr>
          <a:lstStyle>
            <a:lvl1pPr algn="l">
              <a:lnSpc>
                <a:spcPct val="80000"/>
              </a:lnSpc>
              <a:defRPr sz="5400" b="1" spc="0">
                <a:solidFill>
                  <a:schemeClr val="accent1"/>
                </a:solidFill>
              </a:defRPr>
            </a:lvl1pPr>
          </a:lstStyle>
          <a:p>
            <a:r>
              <a:rPr lang="en-NZ" dirty="0"/>
              <a:t>Click to add title</a:t>
            </a:r>
            <a:endParaRPr lang="en-US" dirty="0"/>
          </a:p>
        </p:txBody>
      </p:sp>
      <p:pic>
        <p:nvPicPr>
          <p:cNvPr id="6" name="Picture 5" descr="A close up of a light&#10;&#10;Description automatically generated">
            <a:extLst>
              <a:ext uri="{FF2B5EF4-FFF2-40B4-BE49-F238E27FC236}">
                <a16:creationId xmlns:a16="http://schemas.microsoft.com/office/drawing/2014/main" id="{8F3ECDA6-43E9-4CEC-8049-09DC00C2D53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1271019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Dua Konten">
    <p:bg>
      <p:bgPr>
        <a:solidFill>
          <a:schemeClr val="accent1"/>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0FE9773-5FA7-43D6-82C0-CC0AE40B3C71}"/>
              </a:ext>
            </a:extLst>
          </p:cNvPr>
          <p:cNvSpPr/>
          <p:nvPr userDrawn="1"/>
        </p:nvSpPr>
        <p:spPr>
          <a:xfrm>
            <a:off x="2381885" y="-285114"/>
            <a:ext cx="7428230" cy="7428228"/>
          </a:xfrm>
          <a:prstGeom prst="ellipse">
            <a:avLst/>
          </a:prstGeom>
          <a:no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44A5B962-5CD5-4239-B88A-B141BE243612}"/>
              </a:ext>
            </a:extLst>
          </p:cNvPr>
          <p:cNvSpPr/>
          <p:nvPr userDrawn="1"/>
        </p:nvSpPr>
        <p:spPr>
          <a:xfrm>
            <a:off x="4001630" y="3326991"/>
            <a:ext cx="204018" cy="2040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A06B652-5DAB-4574-9172-3FEDAF81628F}"/>
              </a:ext>
            </a:extLst>
          </p:cNvPr>
          <p:cNvSpPr/>
          <p:nvPr userDrawn="1"/>
        </p:nvSpPr>
        <p:spPr>
          <a:xfrm>
            <a:off x="7986352" y="3326991"/>
            <a:ext cx="204018" cy="2040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7">
            <a:extLst>
              <a:ext uri="{FF2B5EF4-FFF2-40B4-BE49-F238E27FC236}">
                <a16:creationId xmlns:a16="http://schemas.microsoft.com/office/drawing/2014/main" id="{B31EE7D6-9BB5-432F-A0CD-A951D2DF16E4}"/>
              </a:ext>
            </a:extLst>
          </p:cNvPr>
          <p:cNvSpPr>
            <a:spLocks noGrp="1"/>
          </p:cNvSpPr>
          <p:nvPr>
            <p:ph type="pic" sz="quarter" idx="12"/>
          </p:nvPr>
        </p:nvSpPr>
        <p:spPr>
          <a:xfrm>
            <a:off x="311351" y="1629073"/>
            <a:ext cx="3599854" cy="3599854"/>
          </a:xfrm>
          <a:prstGeom prst="ellipse">
            <a:avLst/>
          </a:prstGeom>
          <a:solidFill>
            <a:schemeClr val="bg1">
              <a:lumMod val="85000"/>
            </a:schemeClr>
          </a:solidFill>
          <a:ln>
            <a:noFill/>
          </a:ln>
        </p:spPr>
        <p:txBody>
          <a:bodyPr anchor="t">
            <a:normAutofit/>
          </a:bodyPr>
          <a:lstStyle>
            <a:lvl1pPr algn="l">
              <a:defRPr sz="800">
                <a:solidFill>
                  <a:schemeClr val="tx1"/>
                </a:solidFill>
              </a:defRPr>
            </a:lvl1pPr>
          </a:lstStyle>
          <a:p>
            <a:endParaRPr lang="en-US"/>
          </a:p>
        </p:txBody>
      </p:sp>
      <p:sp>
        <p:nvSpPr>
          <p:cNvPr id="3" name="Picture Placeholder 7">
            <a:extLst>
              <a:ext uri="{FF2B5EF4-FFF2-40B4-BE49-F238E27FC236}">
                <a16:creationId xmlns:a16="http://schemas.microsoft.com/office/drawing/2014/main" id="{891EEBCC-2098-4509-B336-60B24BE3F676}"/>
              </a:ext>
            </a:extLst>
          </p:cNvPr>
          <p:cNvSpPr>
            <a:spLocks noGrp="1"/>
          </p:cNvSpPr>
          <p:nvPr>
            <p:ph type="pic" sz="quarter" idx="13"/>
          </p:nvPr>
        </p:nvSpPr>
        <p:spPr>
          <a:xfrm>
            <a:off x="4296073" y="1629073"/>
            <a:ext cx="3599854" cy="3599854"/>
          </a:xfrm>
          <a:prstGeom prst="ellipse">
            <a:avLst/>
          </a:prstGeom>
          <a:solidFill>
            <a:schemeClr val="bg1">
              <a:lumMod val="85000"/>
            </a:schemeClr>
          </a:solidFill>
          <a:ln>
            <a:noFill/>
          </a:ln>
        </p:spPr>
        <p:txBody>
          <a:bodyPr anchor="t">
            <a:normAutofit/>
          </a:bodyPr>
          <a:lstStyle>
            <a:lvl1pPr algn="l">
              <a:defRPr sz="800">
                <a:solidFill>
                  <a:schemeClr val="tx1"/>
                </a:solidFill>
              </a:defRPr>
            </a:lvl1pPr>
          </a:lstStyle>
          <a:p>
            <a:endParaRPr lang="en-US"/>
          </a:p>
        </p:txBody>
      </p:sp>
      <p:sp>
        <p:nvSpPr>
          <p:cNvPr id="4" name="Picture Placeholder 7">
            <a:extLst>
              <a:ext uri="{FF2B5EF4-FFF2-40B4-BE49-F238E27FC236}">
                <a16:creationId xmlns:a16="http://schemas.microsoft.com/office/drawing/2014/main" id="{18179857-285E-425F-987A-443AAF8CDFAD}"/>
              </a:ext>
            </a:extLst>
          </p:cNvPr>
          <p:cNvSpPr>
            <a:spLocks noGrp="1"/>
          </p:cNvSpPr>
          <p:nvPr>
            <p:ph type="pic" sz="quarter" idx="14"/>
          </p:nvPr>
        </p:nvSpPr>
        <p:spPr>
          <a:xfrm>
            <a:off x="8280795" y="1591271"/>
            <a:ext cx="3600000" cy="3600000"/>
          </a:xfrm>
          <a:prstGeom prst="ellipse">
            <a:avLst/>
          </a:prstGeom>
          <a:solidFill>
            <a:schemeClr val="bg1">
              <a:lumMod val="85000"/>
            </a:schemeClr>
          </a:solidFill>
          <a:ln>
            <a:noFill/>
          </a:ln>
        </p:spPr>
        <p:txBody>
          <a:bodyPr anchor="t">
            <a:normAutofit/>
          </a:bodyPr>
          <a:lstStyle>
            <a:lvl1pPr algn="l">
              <a:defRPr sz="800">
                <a:solidFill>
                  <a:schemeClr val="tx1"/>
                </a:solidFill>
              </a:defRPr>
            </a:lvl1pPr>
          </a:lstStyle>
          <a:p>
            <a:endParaRPr lang="en-US"/>
          </a:p>
        </p:txBody>
      </p:sp>
      <p:pic>
        <p:nvPicPr>
          <p:cNvPr id="9" name="Picture 8" descr="A drawing of a face&#10;&#10;Description automatically generated">
            <a:extLst>
              <a:ext uri="{FF2B5EF4-FFF2-40B4-BE49-F238E27FC236}">
                <a16:creationId xmlns:a16="http://schemas.microsoft.com/office/drawing/2014/main" id="{5D288A7F-B571-45E9-8E8E-7DE431AB4F08}"/>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10420349" y="6368955"/>
            <a:ext cx="1535863" cy="306913"/>
          </a:xfrm>
          <a:prstGeom prst="rect">
            <a:avLst/>
          </a:prstGeom>
        </p:spPr>
      </p:pic>
    </p:spTree>
    <p:extLst>
      <p:ext uri="{BB962C8B-B14F-4D97-AF65-F5344CB8AC3E}">
        <p14:creationId xmlns:p14="http://schemas.microsoft.com/office/powerpoint/2010/main" val="410176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 grpId="0" animBg="1"/>
      <p:bldP spid="3" grpId="0" animBg="1"/>
      <p:bldP spid="4" grpId="0" animBg="1"/>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Dua Konten">
    <p:bg>
      <p:bgPr>
        <a:solidFill>
          <a:schemeClr val="bg1">
            <a:lumMod val="95000"/>
          </a:schemeClr>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48344F3E-0880-42AE-8AC5-63771BF836BE}"/>
              </a:ext>
            </a:extLst>
          </p:cNvPr>
          <p:cNvSpPr/>
          <p:nvPr userDrawn="1"/>
        </p:nvSpPr>
        <p:spPr>
          <a:xfrm>
            <a:off x="5356323" y="-529198"/>
            <a:ext cx="7916398" cy="7916396"/>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7">
            <a:extLst>
              <a:ext uri="{FF2B5EF4-FFF2-40B4-BE49-F238E27FC236}">
                <a16:creationId xmlns:a16="http://schemas.microsoft.com/office/drawing/2014/main" id="{60A36C13-3B43-4A37-8E22-2EED34982789}"/>
              </a:ext>
            </a:extLst>
          </p:cNvPr>
          <p:cNvSpPr>
            <a:spLocks noGrp="1"/>
          </p:cNvSpPr>
          <p:nvPr>
            <p:ph type="pic" sz="quarter" idx="14"/>
          </p:nvPr>
        </p:nvSpPr>
        <p:spPr>
          <a:xfrm>
            <a:off x="311351" y="1629073"/>
            <a:ext cx="3600000" cy="3600000"/>
          </a:xfrm>
          <a:prstGeom prst="ellipse">
            <a:avLst/>
          </a:prstGeom>
          <a:solidFill>
            <a:schemeClr val="bg1">
              <a:lumMod val="85000"/>
            </a:schemeClr>
          </a:solidFill>
          <a:ln>
            <a:noFill/>
          </a:ln>
        </p:spPr>
        <p:txBody>
          <a:bodyPr anchor="t">
            <a:normAutofit/>
          </a:bodyPr>
          <a:lstStyle>
            <a:lvl1pPr algn="l">
              <a:defRPr sz="800">
                <a:solidFill>
                  <a:schemeClr val="tx1"/>
                </a:solidFill>
              </a:defRPr>
            </a:lvl1pPr>
          </a:lstStyle>
          <a:p>
            <a:endParaRPr lang="en-US"/>
          </a:p>
        </p:txBody>
      </p:sp>
      <p:sp>
        <p:nvSpPr>
          <p:cNvPr id="2" name="Picture Placeholder 7">
            <a:extLst>
              <a:ext uri="{FF2B5EF4-FFF2-40B4-BE49-F238E27FC236}">
                <a16:creationId xmlns:a16="http://schemas.microsoft.com/office/drawing/2014/main" id="{4BC70355-B2D4-4571-9979-71CF4434A0BC}"/>
              </a:ext>
            </a:extLst>
          </p:cNvPr>
          <p:cNvSpPr>
            <a:spLocks noGrp="1"/>
          </p:cNvSpPr>
          <p:nvPr>
            <p:ph type="pic" sz="quarter" idx="12"/>
          </p:nvPr>
        </p:nvSpPr>
        <p:spPr>
          <a:xfrm>
            <a:off x="8280795" y="1629073"/>
            <a:ext cx="3599854" cy="3599854"/>
          </a:xfrm>
          <a:prstGeom prst="ellipse">
            <a:avLst/>
          </a:prstGeom>
          <a:solidFill>
            <a:schemeClr val="bg1">
              <a:lumMod val="85000"/>
            </a:schemeClr>
          </a:solidFill>
          <a:ln>
            <a:noFill/>
          </a:ln>
        </p:spPr>
        <p:txBody>
          <a:bodyPr anchor="t">
            <a:normAutofit/>
          </a:bodyPr>
          <a:lstStyle>
            <a:lvl1pPr algn="l">
              <a:defRPr sz="800">
                <a:solidFill>
                  <a:schemeClr val="tx1"/>
                </a:solidFill>
              </a:defRPr>
            </a:lvl1pPr>
          </a:lstStyle>
          <a:p>
            <a:endParaRPr lang="en-US"/>
          </a:p>
        </p:txBody>
      </p:sp>
      <p:sp>
        <p:nvSpPr>
          <p:cNvPr id="3" name="Picture Placeholder 7">
            <a:extLst>
              <a:ext uri="{FF2B5EF4-FFF2-40B4-BE49-F238E27FC236}">
                <a16:creationId xmlns:a16="http://schemas.microsoft.com/office/drawing/2014/main" id="{9B0817C4-F365-42F7-822C-7E0E2136A3B5}"/>
              </a:ext>
            </a:extLst>
          </p:cNvPr>
          <p:cNvSpPr>
            <a:spLocks noGrp="1"/>
          </p:cNvSpPr>
          <p:nvPr>
            <p:ph type="pic" sz="quarter" idx="13"/>
          </p:nvPr>
        </p:nvSpPr>
        <p:spPr>
          <a:xfrm>
            <a:off x="4296073" y="1629073"/>
            <a:ext cx="3599854" cy="3599854"/>
          </a:xfrm>
          <a:prstGeom prst="ellipse">
            <a:avLst/>
          </a:prstGeom>
          <a:solidFill>
            <a:schemeClr val="bg1">
              <a:lumMod val="85000"/>
            </a:schemeClr>
          </a:solidFill>
          <a:ln>
            <a:noFill/>
          </a:ln>
        </p:spPr>
        <p:txBody>
          <a:bodyPr anchor="t">
            <a:normAutofit/>
          </a:bodyPr>
          <a:lstStyle>
            <a:lvl1pPr algn="l">
              <a:defRPr sz="800">
                <a:solidFill>
                  <a:schemeClr val="tx1"/>
                </a:solidFill>
              </a:defRPr>
            </a:lvl1pPr>
          </a:lstStyle>
          <a:p>
            <a:endParaRPr lang="en-US"/>
          </a:p>
        </p:txBody>
      </p:sp>
      <p:sp>
        <p:nvSpPr>
          <p:cNvPr id="6" name="Oval 5">
            <a:extLst>
              <a:ext uri="{FF2B5EF4-FFF2-40B4-BE49-F238E27FC236}">
                <a16:creationId xmlns:a16="http://schemas.microsoft.com/office/drawing/2014/main" id="{4FB92FCB-6EE2-4CCE-A408-1E3F64507D8D}"/>
              </a:ext>
            </a:extLst>
          </p:cNvPr>
          <p:cNvSpPr/>
          <p:nvPr userDrawn="1"/>
        </p:nvSpPr>
        <p:spPr>
          <a:xfrm>
            <a:off x="4001630" y="3326991"/>
            <a:ext cx="204018" cy="2040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1A017598-CC23-417B-8D12-519A01C6868A}"/>
              </a:ext>
            </a:extLst>
          </p:cNvPr>
          <p:cNvSpPr/>
          <p:nvPr userDrawn="1"/>
        </p:nvSpPr>
        <p:spPr>
          <a:xfrm>
            <a:off x="7986352" y="3326991"/>
            <a:ext cx="204018" cy="20401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CE3C2F7E-DF99-4082-BAEA-4D5BC3D35347}"/>
              </a:ext>
            </a:extLst>
          </p:cNvPr>
          <p:cNvSpPr>
            <a:spLocks noGrp="1"/>
          </p:cNvSpPr>
          <p:nvPr>
            <p:ph type="title"/>
          </p:nvPr>
        </p:nvSpPr>
        <p:spPr>
          <a:xfrm>
            <a:off x="311351" y="193675"/>
            <a:ext cx="6746674" cy="1325563"/>
          </a:xfrm>
        </p:spPr>
        <p:txBody>
          <a:bodyPr/>
          <a:lstStyle/>
          <a:p>
            <a:r>
              <a:rPr lang="en-US" dirty="0"/>
              <a:t>Click to edit Master title style</a:t>
            </a:r>
            <a:endParaRPr lang="en-NZ" dirty="0"/>
          </a:p>
        </p:txBody>
      </p:sp>
      <p:pic>
        <p:nvPicPr>
          <p:cNvPr id="10" name="Picture 9" descr="A close up of a light&#10;&#10;Description automatically generated">
            <a:extLst>
              <a:ext uri="{FF2B5EF4-FFF2-40B4-BE49-F238E27FC236}">
                <a16:creationId xmlns:a16="http://schemas.microsoft.com/office/drawing/2014/main" id="{5E10A520-4506-42A5-BE37-09109773D1E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5034" y="6416278"/>
            <a:ext cx="1537200" cy="307180"/>
          </a:xfrm>
          <a:prstGeom prst="rect">
            <a:avLst/>
          </a:prstGeom>
        </p:spPr>
      </p:pic>
    </p:spTree>
    <p:extLst>
      <p:ext uri="{BB962C8B-B14F-4D97-AF65-F5344CB8AC3E}">
        <p14:creationId xmlns:p14="http://schemas.microsoft.com/office/powerpoint/2010/main" val="1918063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2" grpId="0" animBg="1"/>
      <p:bldP spid="3" grpId="0" animBg="1"/>
      <p:bldP spid="6" grpId="0" animBg="1"/>
      <p:bldP spid="7" grpId="0" animBg="1"/>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Dua Konten">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E29D3CEE-E25D-40E9-B211-66EA22B09BE8}"/>
              </a:ext>
            </a:extLst>
          </p:cNvPr>
          <p:cNvSpPr>
            <a:spLocks noGrp="1"/>
          </p:cNvSpPr>
          <p:nvPr>
            <p:ph type="pic" sz="quarter" idx="10"/>
          </p:nvPr>
        </p:nvSpPr>
        <p:spPr>
          <a:xfrm>
            <a:off x="0" y="0"/>
            <a:ext cx="12192000" cy="6858000"/>
          </a:xfrm>
          <a:prstGeom prst="rect">
            <a:avLst/>
          </a:prstGeom>
          <a:solidFill>
            <a:schemeClr val="bg1">
              <a:lumMod val="85000"/>
            </a:schemeClr>
          </a:solidFill>
        </p:spPr>
        <p:txBody>
          <a:bodyPr>
            <a:normAutofit/>
          </a:bodyPr>
          <a:lstStyle>
            <a:lvl1pPr>
              <a:defRPr sz="800"/>
            </a:lvl1pPr>
          </a:lstStyle>
          <a:p>
            <a:endParaRPr lang="id-ID"/>
          </a:p>
        </p:txBody>
      </p:sp>
      <p:sp>
        <p:nvSpPr>
          <p:cNvPr id="4" name="Judul 1">
            <a:extLst>
              <a:ext uri="{FF2B5EF4-FFF2-40B4-BE49-F238E27FC236}">
                <a16:creationId xmlns:a16="http://schemas.microsoft.com/office/drawing/2014/main" id="{D2B28D90-D38D-4D80-8A75-29999D04B65C}"/>
              </a:ext>
            </a:extLst>
          </p:cNvPr>
          <p:cNvSpPr>
            <a:spLocks noGrp="1"/>
          </p:cNvSpPr>
          <p:nvPr>
            <p:ph type="title" hasCustomPrompt="1"/>
          </p:nvPr>
        </p:nvSpPr>
        <p:spPr>
          <a:xfrm>
            <a:off x="824486" y="630371"/>
            <a:ext cx="3396804" cy="2798629"/>
          </a:xfrm>
        </p:spPr>
        <p:txBody>
          <a:bodyPr>
            <a:noAutofit/>
          </a:bodyPr>
          <a:lstStyle>
            <a:lvl1pPr algn="l">
              <a:lnSpc>
                <a:spcPct val="80000"/>
              </a:lnSpc>
              <a:defRPr sz="6600" b="1" spc="0">
                <a:solidFill>
                  <a:schemeClr val="bg2"/>
                </a:solidFill>
              </a:defRPr>
            </a:lvl1pPr>
          </a:lstStyle>
          <a:p>
            <a:r>
              <a:rPr lang="en-NZ" dirty="0"/>
              <a:t>Click to add title</a:t>
            </a:r>
            <a:endParaRPr lang="en-US" dirty="0"/>
          </a:p>
        </p:txBody>
      </p:sp>
      <p:pic>
        <p:nvPicPr>
          <p:cNvPr id="3" name="Picture 2" descr="A close up of a light&#10;&#10;Description automatically generated">
            <a:extLst>
              <a:ext uri="{FF2B5EF4-FFF2-40B4-BE49-F238E27FC236}">
                <a16:creationId xmlns:a16="http://schemas.microsoft.com/office/drawing/2014/main" id="{72B1ACEC-C562-4F7A-AA4A-8475D3DB4AC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262130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er Bagian">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98A9045E-BF5D-4BCD-92AE-4680AACCFB0A}"/>
              </a:ext>
            </a:extLst>
          </p:cNvPr>
          <p:cNvSpPr/>
          <p:nvPr userDrawn="1"/>
        </p:nvSpPr>
        <p:spPr>
          <a:xfrm>
            <a:off x="6418332" y="1206162"/>
            <a:ext cx="4445680" cy="4445680"/>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2F1EFFB3-F9F3-4FD5-95D1-843D781DCF27}"/>
              </a:ext>
            </a:extLst>
          </p:cNvPr>
          <p:cNvSpPr/>
          <p:nvPr userDrawn="1"/>
        </p:nvSpPr>
        <p:spPr>
          <a:xfrm>
            <a:off x="1327988" y="1206162"/>
            <a:ext cx="4445680" cy="4445680"/>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ampungan Gambar 8">
            <a:extLst>
              <a:ext uri="{FF2B5EF4-FFF2-40B4-BE49-F238E27FC236}">
                <a16:creationId xmlns:a16="http://schemas.microsoft.com/office/drawing/2014/main" id="{E7E10034-5489-4712-ADDD-A19251A11760}"/>
              </a:ext>
            </a:extLst>
          </p:cNvPr>
          <p:cNvSpPr>
            <a:spLocks noGrp="1"/>
          </p:cNvSpPr>
          <p:nvPr>
            <p:ph type="pic" sz="quarter" idx="10"/>
          </p:nvPr>
        </p:nvSpPr>
        <p:spPr>
          <a:xfrm>
            <a:off x="3003379" y="336380"/>
            <a:ext cx="6185242" cy="6185242"/>
          </a:xfrm>
          <a:custGeom>
            <a:avLst/>
            <a:gdLst>
              <a:gd name="connsiteX0" fmla="*/ 3092621 w 6185242"/>
              <a:gd name="connsiteY0" fmla="*/ 0 h 6185242"/>
              <a:gd name="connsiteX1" fmla="*/ 6185242 w 6185242"/>
              <a:gd name="connsiteY1" fmla="*/ 3092621 h 6185242"/>
              <a:gd name="connsiteX2" fmla="*/ 3092621 w 6185242"/>
              <a:gd name="connsiteY2" fmla="*/ 6185242 h 6185242"/>
              <a:gd name="connsiteX3" fmla="*/ 0 w 6185242"/>
              <a:gd name="connsiteY3" fmla="*/ 3092621 h 6185242"/>
              <a:gd name="connsiteX4" fmla="*/ 3092621 w 6185242"/>
              <a:gd name="connsiteY4" fmla="*/ 0 h 6185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5242" h="6185242">
                <a:moveTo>
                  <a:pt x="3092621" y="0"/>
                </a:moveTo>
                <a:cubicBezTo>
                  <a:pt x="4800628" y="0"/>
                  <a:pt x="6185242" y="1384614"/>
                  <a:pt x="6185242" y="3092621"/>
                </a:cubicBezTo>
                <a:cubicBezTo>
                  <a:pt x="6185242" y="4800628"/>
                  <a:pt x="4800628" y="6185242"/>
                  <a:pt x="3092621" y="6185242"/>
                </a:cubicBezTo>
                <a:cubicBezTo>
                  <a:pt x="1384614" y="6185242"/>
                  <a:pt x="0" y="4800628"/>
                  <a:pt x="0" y="3092621"/>
                </a:cubicBezTo>
                <a:cubicBezTo>
                  <a:pt x="0" y="1384614"/>
                  <a:pt x="1384614" y="0"/>
                  <a:pt x="3092621" y="0"/>
                </a:cubicBezTo>
                <a:close/>
              </a:path>
            </a:pathLst>
          </a:custGeom>
          <a:solidFill>
            <a:schemeClr val="bg1">
              <a:lumMod val="85000"/>
            </a:schemeClr>
          </a:solidFill>
        </p:spPr>
        <p:txBody>
          <a:bodyPr wrap="square">
            <a:noAutofit/>
          </a:bodyPr>
          <a:lstStyle>
            <a:lvl1pPr>
              <a:defRPr sz="800"/>
            </a:lvl1pPr>
          </a:lstStyle>
          <a:p>
            <a:endParaRPr lang="en-US"/>
          </a:p>
        </p:txBody>
      </p:sp>
      <p:sp>
        <p:nvSpPr>
          <p:cNvPr id="12" name="Judul 1">
            <a:extLst>
              <a:ext uri="{FF2B5EF4-FFF2-40B4-BE49-F238E27FC236}">
                <a16:creationId xmlns:a16="http://schemas.microsoft.com/office/drawing/2014/main" id="{6A569C45-38D5-4266-ABEB-1E3042AD02C1}"/>
              </a:ext>
            </a:extLst>
          </p:cNvPr>
          <p:cNvSpPr>
            <a:spLocks noGrp="1"/>
          </p:cNvSpPr>
          <p:nvPr>
            <p:ph type="title" hasCustomPrompt="1"/>
          </p:nvPr>
        </p:nvSpPr>
        <p:spPr>
          <a:xfrm>
            <a:off x="4098276" y="2613433"/>
            <a:ext cx="3995447" cy="1902059"/>
          </a:xfrm>
        </p:spPr>
        <p:txBody>
          <a:bodyPr>
            <a:noAutofit/>
          </a:bodyPr>
          <a:lstStyle>
            <a:lvl1pPr algn="ctr">
              <a:lnSpc>
                <a:spcPct val="80000"/>
              </a:lnSpc>
              <a:defRPr sz="6600" b="1" spc="0">
                <a:solidFill>
                  <a:schemeClr val="bg1"/>
                </a:solidFill>
              </a:defRPr>
            </a:lvl1pPr>
          </a:lstStyle>
          <a:p>
            <a:r>
              <a:rPr lang="en-NZ" dirty="0"/>
              <a:t>Click to add title</a:t>
            </a:r>
            <a:endParaRPr lang="en-US" dirty="0"/>
          </a:p>
        </p:txBody>
      </p:sp>
      <p:pic>
        <p:nvPicPr>
          <p:cNvPr id="7" name="Picture 6" descr="A drawing of a face&#10;&#10;Description automatically generated">
            <a:extLst>
              <a:ext uri="{FF2B5EF4-FFF2-40B4-BE49-F238E27FC236}">
                <a16:creationId xmlns:a16="http://schemas.microsoft.com/office/drawing/2014/main" id="{15B21AC5-7669-4169-A422-B8226243E142}"/>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10420349" y="6368955"/>
            <a:ext cx="1535863" cy="306913"/>
          </a:xfrm>
          <a:prstGeom prst="rect">
            <a:avLst/>
          </a:prstGeom>
        </p:spPr>
      </p:pic>
    </p:spTree>
    <p:extLst>
      <p:ext uri="{BB962C8B-B14F-4D97-AF65-F5344CB8AC3E}">
        <p14:creationId xmlns:p14="http://schemas.microsoft.com/office/powerpoint/2010/main" val="172445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2"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Dua Konten">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21C89724-DADD-4D8E-9979-0C612F833C5E}"/>
              </a:ext>
            </a:extLst>
          </p:cNvPr>
          <p:cNvSpPr>
            <a:spLocks noGrp="1"/>
          </p:cNvSpPr>
          <p:nvPr>
            <p:ph type="pic" sz="quarter" idx="10"/>
          </p:nvPr>
        </p:nvSpPr>
        <p:spPr>
          <a:xfrm>
            <a:off x="0" y="0"/>
            <a:ext cx="6096000" cy="6858000"/>
          </a:xfrm>
          <a:prstGeom prst="rect">
            <a:avLst/>
          </a:prstGeom>
          <a:solidFill>
            <a:schemeClr val="bg1">
              <a:lumMod val="85000"/>
            </a:schemeClr>
          </a:solidFill>
        </p:spPr>
        <p:txBody>
          <a:bodyPr>
            <a:normAutofit/>
          </a:bodyPr>
          <a:lstStyle>
            <a:lvl1pPr>
              <a:defRPr sz="800"/>
            </a:lvl1pPr>
          </a:lstStyle>
          <a:p>
            <a:endParaRPr lang="id-ID"/>
          </a:p>
        </p:txBody>
      </p:sp>
      <p:sp>
        <p:nvSpPr>
          <p:cNvPr id="3" name="Picture Placeholder 2">
            <a:extLst>
              <a:ext uri="{FF2B5EF4-FFF2-40B4-BE49-F238E27FC236}">
                <a16:creationId xmlns:a16="http://schemas.microsoft.com/office/drawing/2014/main" id="{CFCA5816-9753-4C6F-AA4E-68420E822786}"/>
              </a:ext>
            </a:extLst>
          </p:cNvPr>
          <p:cNvSpPr>
            <a:spLocks noGrp="1"/>
          </p:cNvSpPr>
          <p:nvPr>
            <p:ph type="pic" sz="quarter" idx="11"/>
          </p:nvPr>
        </p:nvSpPr>
        <p:spPr>
          <a:xfrm>
            <a:off x="6096000" y="0"/>
            <a:ext cx="6096000" cy="6858000"/>
          </a:xfrm>
          <a:prstGeom prst="rect">
            <a:avLst/>
          </a:prstGeom>
          <a:solidFill>
            <a:schemeClr val="bg1">
              <a:lumMod val="85000"/>
            </a:schemeClr>
          </a:solidFill>
        </p:spPr>
        <p:txBody>
          <a:bodyPr>
            <a:normAutofit/>
          </a:bodyPr>
          <a:lstStyle>
            <a:lvl1pPr>
              <a:defRPr sz="800"/>
            </a:lvl1pPr>
          </a:lstStyle>
          <a:p>
            <a:endParaRPr lang="id-ID"/>
          </a:p>
        </p:txBody>
      </p:sp>
      <p:pic>
        <p:nvPicPr>
          <p:cNvPr id="5" name="Picture 4" descr="A close up of a light&#10;&#10;Description automatically generated">
            <a:extLst>
              <a:ext uri="{FF2B5EF4-FFF2-40B4-BE49-F238E27FC236}">
                <a16:creationId xmlns:a16="http://schemas.microsoft.com/office/drawing/2014/main" id="{84B5B9E7-8820-40D2-A217-CCF78A9AF1C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1941576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ata letak Kustom">
    <p:spTree>
      <p:nvGrpSpPr>
        <p:cNvPr id="1" name=""/>
        <p:cNvGrpSpPr/>
        <p:nvPr/>
      </p:nvGrpSpPr>
      <p:grpSpPr>
        <a:xfrm>
          <a:off x="0" y="0"/>
          <a:ext cx="0" cy="0"/>
          <a:chOff x="0" y="0"/>
          <a:chExt cx="0" cy="0"/>
        </a:xfrm>
      </p:grpSpPr>
      <p:sp>
        <p:nvSpPr>
          <p:cNvPr id="5" name="Persegi Panjang 4">
            <a:extLst>
              <a:ext uri="{FF2B5EF4-FFF2-40B4-BE49-F238E27FC236}">
                <a16:creationId xmlns:a16="http://schemas.microsoft.com/office/drawing/2014/main" id="{106C2367-38D9-4425-803B-7802C6EE68DC}"/>
              </a:ext>
            </a:extLst>
          </p:cNvPr>
          <p:cNvSpPr/>
          <p:nvPr userDrawn="1"/>
        </p:nvSpPr>
        <p:spPr>
          <a:xfrm>
            <a:off x="1" y="0"/>
            <a:ext cx="31496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
            <a:extLst>
              <a:ext uri="{FF2B5EF4-FFF2-40B4-BE49-F238E27FC236}">
                <a16:creationId xmlns:a16="http://schemas.microsoft.com/office/drawing/2014/main" id="{69F40327-3C45-4F22-8F17-D77E3C972BD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rot="5400000">
            <a:off x="974013" y="-357765"/>
            <a:ext cx="5443362" cy="6158895"/>
          </a:xfrm>
          <a:custGeom>
            <a:avLst/>
            <a:gdLst>
              <a:gd name="connsiteX0" fmla="*/ 0 w 3726544"/>
              <a:gd name="connsiteY0" fmla="*/ 4216400 h 4216400"/>
              <a:gd name="connsiteX1" fmla="*/ 0 w 3726544"/>
              <a:gd name="connsiteY1" fmla="*/ 0 h 4216400"/>
              <a:gd name="connsiteX2" fmla="*/ 3726544 w 3726544"/>
              <a:gd name="connsiteY2" fmla="*/ 0 h 4216400"/>
              <a:gd name="connsiteX3" fmla="*/ 3726544 w 3726544"/>
              <a:gd name="connsiteY3" fmla="*/ 4216400 h 4216400"/>
            </a:gdLst>
            <a:ahLst/>
            <a:cxnLst>
              <a:cxn ang="0">
                <a:pos x="connsiteX0" y="connsiteY0"/>
              </a:cxn>
              <a:cxn ang="0">
                <a:pos x="connsiteX1" y="connsiteY1"/>
              </a:cxn>
              <a:cxn ang="0">
                <a:pos x="connsiteX2" y="connsiteY2"/>
              </a:cxn>
              <a:cxn ang="0">
                <a:pos x="connsiteX3" y="connsiteY3"/>
              </a:cxn>
            </a:cxnLst>
            <a:rect l="l" t="t" r="r" b="b"/>
            <a:pathLst>
              <a:path w="3726544" h="4216400">
                <a:moveTo>
                  <a:pt x="0" y="4216400"/>
                </a:moveTo>
                <a:lnTo>
                  <a:pt x="0" y="0"/>
                </a:lnTo>
                <a:lnTo>
                  <a:pt x="3726544" y="0"/>
                </a:lnTo>
                <a:lnTo>
                  <a:pt x="3726544" y="4216400"/>
                </a:lnTo>
                <a:close/>
              </a:path>
            </a:pathLst>
          </a:custGeom>
        </p:spPr>
      </p:pic>
      <p:sp>
        <p:nvSpPr>
          <p:cNvPr id="10" name="Picture Placeholder 2">
            <a:extLst>
              <a:ext uri="{FF2B5EF4-FFF2-40B4-BE49-F238E27FC236}">
                <a16:creationId xmlns:a16="http://schemas.microsoft.com/office/drawing/2014/main" id="{63C0C756-89C9-4B5C-8B58-ADA410A14C32}"/>
              </a:ext>
            </a:extLst>
          </p:cNvPr>
          <p:cNvSpPr>
            <a:spLocks noGrp="1"/>
          </p:cNvSpPr>
          <p:nvPr>
            <p:ph type="pic" sz="quarter" idx="10"/>
          </p:nvPr>
        </p:nvSpPr>
        <p:spPr>
          <a:xfrm>
            <a:off x="1102175" y="-1"/>
            <a:ext cx="5180092" cy="4469147"/>
          </a:xfrm>
          <a:prstGeom prst="rect">
            <a:avLst/>
          </a:prstGeom>
          <a:solidFill>
            <a:schemeClr val="bg1">
              <a:lumMod val="85000"/>
            </a:schemeClr>
          </a:solidFill>
        </p:spPr>
        <p:txBody>
          <a:bodyPr>
            <a:normAutofit/>
          </a:bodyPr>
          <a:lstStyle>
            <a:lvl1pPr>
              <a:defRPr sz="800"/>
            </a:lvl1pPr>
          </a:lstStyle>
          <a:p>
            <a:endParaRPr lang="id-ID"/>
          </a:p>
        </p:txBody>
      </p:sp>
      <p:sp>
        <p:nvSpPr>
          <p:cNvPr id="13" name="Judul 1">
            <a:extLst>
              <a:ext uri="{FF2B5EF4-FFF2-40B4-BE49-F238E27FC236}">
                <a16:creationId xmlns:a16="http://schemas.microsoft.com/office/drawing/2014/main" id="{C1708EED-FDD9-4390-8542-B8428D18398D}"/>
              </a:ext>
            </a:extLst>
          </p:cNvPr>
          <p:cNvSpPr>
            <a:spLocks noGrp="1"/>
          </p:cNvSpPr>
          <p:nvPr>
            <p:ph type="title" hasCustomPrompt="1"/>
          </p:nvPr>
        </p:nvSpPr>
        <p:spPr>
          <a:xfrm>
            <a:off x="7010400" y="1373974"/>
            <a:ext cx="4972515" cy="2114425"/>
          </a:xfrm>
        </p:spPr>
        <p:txBody>
          <a:bodyPr>
            <a:noAutofit/>
          </a:bodyPr>
          <a:lstStyle>
            <a:lvl1pPr algn="l">
              <a:lnSpc>
                <a:spcPct val="80000"/>
              </a:lnSpc>
              <a:defRPr sz="4400" b="1" spc="0">
                <a:solidFill>
                  <a:schemeClr val="accent1"/>
                </a:solidFill>
              </a:defRPr>
            </a:lvl1pPr>
          </a:lstStyle>
          <a:p>
            <a:r>
              <a:rPr lang="en-NZ" dirty="0"/>
              <a:t>Click to add title </a:t>
            </a:r>
            <a:endParaRPr lang="en-US" dirty="0"/>
          </a:p>
        </p:txBody>
      </p:sp>
      <p:sp>
        <p:nvSpPr>
          <p:cNvPr id="3" name="Text Placeholder 2">
            <a:extLst>
              <a:ext uri="{FF2B5EF4-FFF2-40B4-BE49-F238E27FC236}">
                <a16:creationId xmlns:a16="http://schemas.microsoft.com/office/drawing/2014/main" id="{4E7E6DF3-F671-4825-BD38-D89F69EE08D4}"/>
              </a:ext>
            </a:extLst>
          </p:cNvPr>
          <p:cNvSpPr>
            <a:spLocks noGrp="1"/>
          </p:cNvSpPr>
          <p:nvPr>
            <p:ph type="body" sz="quarter" idx="11"/>
          </p:nvPr>
        </p:nvSpPr>
        <p:spPr>
          <a:xfrm>
            <a:off x="7010400" y="2800350"/>
            <a:ext cx="4972050" cy="3695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pic>
        <p:nvPicPr>
          <p:cNvPr id="4" name="Picture 3" descr="A drawing of a face&#10;&#10;Description automatically generated">
            <a:extLst>
              <a:ext uri="{FF2B5EF4-FFF2-40B4-BE49-F238E27FC236}">
                <a16:creationId xmlns:a16="http://schemas.microsoft.com/office/drawing/2014/main" id="{8148A62E-B1C1-4179-8E15-94B5E6E61F38}"/>
              </a:ext>
            </a:extLst>
          </p:cNvPr>
          <p:cNvPicPr>
            <a:picLocks noChangeAspect="1"/>
          </p:cNvPicPr>
          <p:nvPr userDrawn="1"/>
        </p:nvPicPr>
        <p:blipFill>
          <a:blip r:embed="rId3"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419099" y="6368955"/>
            <a:ext cx="1535863" cy="306913"/>
          </a:xfrm>
          <a:prstGeom prst="rect">
            <a:avLst/>
          </a:prstGeom>
        </p:spPr>
      </p:pic>
    </p:spTree>
    <p:extLst>
      <p:ext uri="{BB962C8B-B14F-4D97-AF65-F5344CB8AC3E}">
        <p14:creationId xmlns:p14="http://schemas.microsoft.com/office/powerpoint/2010/main" val="135703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3"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Tata letak Kustom">
    <p:spTree>
      <p:nvGrpSpPr>
        <p:cNvPr id="1" name=""/>
        <p:cNvGrpSpPr/>
        <p:nvPr/>
      </p:nvGrpSpPr>
      <p:grpSpPr>
        <a:xfrm>
          <a:off x="0" y="0"/>
          <a:ext cx="0" cy="0"/>
          <a:chOff x="0" y="0"/>
          <a:chExt cx="0" cy="0"/>
        </a:xfrm>
      </p:grpSpPr>
      <p:sp>
        <p:nvSpPr>
          <p:cNvPr id="8" name="Judul 1">
            <a:extLst>
              <a:ext uri="{FF2B5EF4-FFF2-40B4-BE49-F238E27FC236}">
                <a16:creationId xmlns:a16="http://schemas.microsoft.com/office/drawing/2014/main" id="{7D3DE9E3-3DA4-4B07-B314-EF185CCC5174}"/>
              </a:ext>
            </a:extLst>
          </p:cNvPr>
          <p:cNvSpPr>
            <a:spLocks noGrp="1"/>
          </p:cNvSpPr>
          <p:nvPr>
            <p:ph type="title" hasCustomPrompt="1"/>
          </p:nvPr>
        </p:nvSpPr>
        <p:spPr>
          <a:xfrm>
            <a:off x="945846" y="419072"/>
            <a:ext cx="10300309" cy="1406255"/>
          </a:xfrm>
        </p:spPr>
        <p:txBody>
          <a:bodyPr>
            <a:noAutofit/>
          </a:bodyPr>
          <a:lstStyle>
            <a:lvl1pPr algn="ctr">
              <a:lnSpc>
                <a:spcPct val="80000"/>
              </a:lnSpc>
              <a:defRPr sz="4400" b="1" spc="0">
                <a:solidFill>
                  <a:schemeClr val="accent1"/>
                </a:solidFill>
              </a:defRPr>
            </a:lvl1pPr>
          </a:lstStyle>
          <a:p>
            <a:r>
              <a:rPr lang="en-NZ" dirty="0"/>
              <a:t>Click to add title</a:t>
            </a:r>
            <a:endParaRPr lang="en-US" dirty="0"/>
          </a:p>
        </p:txBody>
      </p:sp>
      <p:pic>
        <p:nvPicPr>
          <p:cNvPr id="2" name="Picture 1" descr="A close up of a light&#10;&#10;Description automatically generated">
            <a:extLst>
              <a:ext uri="{FF2B5EF4-FFF2-40B4-BE49-F238E27FC236}">
                <a16:creationId xmlns:a16="http://schemas.microsoft.com/office/drawing/2014/main" id="{3D2AA810-7B79-4A2B-BCAE-4270F1AB3C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376917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Tata letak Kustom">
    <p:bg>
      <p:bgPr>
        <a:solidFill>
          <a:schemeClr val="accent1"/>
        </a:solidFill>
        <a:effectLst/>
      </p:bgPr>
    </p:bg>
    <p:spTree>
      <p:nvGrpSpPr>
        <p:cNvPr id="1" name=""/>
        <p:cNvGrpSpPr/>
        <p:nvPr/>
      </p:nvGrpSpPr>
      <p:grpSpPr>
        <a:xfrm>
          <a:off x="0" y="0"/>
          <a:ext cx="0" cy="0"/>
          <a:chOff x="0" y="0"/>
          <a:chExt cx="0" cy="0"/>
        </a:xfrm>
      </p:grpSpPr>
      <p:sp>
        <p:nvSpPr>
          <p:cNvPr id="8" name="Judul 1">
            <a:extLst>
              <a:ext uri="{FF2B5EF4-FFF2-40B4-BE49-F238E27FC236}">
                <a16:creationId xmlns:a16="http://schemas.microsoft.com/office/drawing/2014/main" id="{7D3DE9E3-3DA4-4B07-B314-EF185CCC5174}"/>
              </a:ext>
            </a:extLst>
          </p:cNvPr>
          <p:cNvSpPr>
            <a:spLocks noGrp="1"/>
          </p:cNvSpPr>
          <p:nvPr>
            <p:ph type="title" hasCustomPrompt="1"/>
          </p:nvPr>
        </p:nvSpPr>
        <p:spPr>
          <a:xfrm>
            <a:off x="945846" y="419072"/>
            <a:ext cx="10300309" cy="1406255"/>
          </a:xfrm>
        </p:spPr>
        <p:txBody>
          <a:bodyPr>
            <a:noAutofit/>
          </a:bodyPr>
          <a:lstStyle>
            <a:lvl1pPr algn="ctr">
              <a:lnSpc>
                <a:spcPct val="80000"/>
              </a:lnSpc>
              <a:defRPr sz="4400" b="1" spc="0">
                <a:solidFill>
                  <a:schemeClr val="bg1"/>
                </a:solidFill>
              </a:defRPr>
            </a:lvl1pPr>
          </a:lstStyle>
          <a:p>
            <a:r>
              <a:rPr lang="en-NZ" dirty="0"/>
              <a:t>Click to add title</a:t>
            </a:r>
            <a:endParaRPr lang="en-US" dirty="0"/>
          </a:p>
        </p:txBody>
      </p:sp>
      <p:pic>
        <p:nvPicPr>
          <p:cNvPr id="2" name="Picture 1" descr="A drawing of a face&#10;&#10;Description automatically generated">
            <a:extLst>
              <a:ext uri="{FF2B5EF4-FFF2-40B4-BE49-F238E27FC236}">
                <a16:creationId xmlns:a16="http://schemas.microsoft.com/office/drawing/2014/main" id="{77060E91-373E-473B-9E3C-3D6CFD048A46}"/>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10420349" y="6368955"/>
            <a:ext cx="1535863" cy="306913"/>
          </a:xfrm>
          <a:prstGeom prst="rect">
            <a:avLst/>
          </a:prstGeom>
        </p:spPr>
      </p:pic>
    </p:spTree>
    <p:extLst>
      <p:ext uri="{BB962C8B-B14F-4D97-AF65-F5344CB8AC3E}">
        <p14:creationId xmlns:p14="http://schemas.microsoft.com/office/powerpoint/2010/main" val="3464395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Tata letak Kustom">
    <p:bg>
      <p:bgPr>
        <a:solidFill>
          <a:schemeClr val="accent1"/>
        </a:solidFill>
        <a:effectLst/>
      </p:bgPr>
    </p:bg>
    <p:spTree>
      <p:nvGrpSpPr>
        <p:cNvPr id="1" name=""/>
        <p:cNvGrpSpPr/>
        <p:nvPr/>
      </p:nvGrpSpPr>
      <p:grpSpPr>
        <a:xfrm>
          <a:off x="0" y="0"/>
          <a:ext cx="0" cy="0"/>
          <a:chOff x="0" y="0"/>
          <a:chExt cx="0" cy="0"/>
        </a:xfrm>
      </p:grpSpPr>
      <p:sp>
        <p:nvSpPr>
          <p:cNvPr id="8" name="Judul 1">
            <a:extLst>
              <a:ext uri="{FF2B5EF4-FFF2-40B4-BE49-F238E27FC236}">
                <a16:creationId xmlns:a16="http://schemas.microsoft.com/office/drawing/2014/main" id="{7D3DE9E3-3DA4-4B07-B314-EF185CCC5174}"/>
              </a:ext>
            </a:extLst>
          </p:cNvPr>
          <p:cNvSpPr>
            <a:spLocks noGrp="1"/>
          </p:cNvSpPr>
          <p:nvPr>
            <p:ph type="title" hasCustomPrompt="1"/>
          </p:nvPr>
        </p:nvSpPr>
        <p:spPr>
          <a:xfrm>
            <a:off x="945846" y="419072"/>
            <a:ext cx="10300309" cy="1406255"/>
          </a:xfrm>
        </p:spPr>
        <p:txBody>
          <a:bodyPr>
            <a:noAutofit/>
          </a:bodyPr>
          <a:lstStyle>
            <a:lvl1pPr algn="ctr">
              <a:lnSpc>
                <a:spcPct val="80000"/>
              </a:lnSpc>
              <a:defRPr sz="4400" b="1" spc="0">
                <a:solidFill>
                  <a:schemeClr val="bg1"/>
                </a:solidFill>
              </a:defRPr>
            </a:lvl1pPr>
          </a:lstStyle>
          <a:p>
            <a:r>
              <a:rPr lang="en-NZ" dirty="0"/>
              <a:t>Click to add title</a:t>
            </a:r>
            <a:endParaRPr lang="en-US" dirty="0"/>
          </a:p>
        </p:txBody>
      </p:sp>
      <p:sp>
        <p:nvSpPr>
          <p:cNvPr id="3" name="Text Placeholder 2">
            <a:extLst>
              <a:ext uri="{FF2B5EF4-FFF2-40B4-BE49-F238E27FC236}">
                <a16:creationId xmlns:a16="http://schemas.microsoft.com/office/drawing/2014/main" id="{10D6E69F-41DA-4ACF-A71B-61018A78E7E6}"/>
              </a:ext>
            </a:extLst>
          </p:cNvPr>
          <p:cNvSpPr>
            <a:spLocks noGrp="1"/>
          </p:cNvSpPr>
          <p:nvPr>
            <p:ph type="body" sz="quarter" idx="10"/>
          </p:nvPr>
        </p:nvSpPr>
        <p:spPr>
          <a:xfrm>
            <a:off x="946150" y="1847850"/>
            <a:ext cx="10299700" cy="46482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pic>
        <p:nvPicPr>
          <p:cNvPr id="4" name="Picture 3" descr="A drawing of a face&#10;&#10;Description automatically generated">
            <a:extLst>
              <a:ext uri="{FF2B5EF4-FFF2-40B4-BE49-F238E27FC236}">
                <a16:creationId xmlns:a16="http://schemas.microsoft.com/office/drawing/2014/main" id="{2C59FB04-68BD-4308-90F2-E3ACB9753FF5}"/>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10420349" y="6368955"/>
            <a:ext cx="1535863" cy="306913"/>
          </a:xfrm>
          <a:prstGeom prst="rect">
            <a:avLst/>
          </a:prstGeom>
        </p:spPr>
      </p:pic>
    </p:spTree>
    <p:extLst>
      <p:ext uri="{BB962C8B-B14F-4D97-AF65-F5344CB8AC3E}">
        <p14:creationId xmlns:p14="http://schemas.microsoft.com/office/powerpoint/2010/main" val="215280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ata letak Kustom">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74EEA1B0-0A10-4A06-A70B-F20EB8046921}"/>
              </a:ext>
            </a:extLst>
          </p:cNvPr>
          <p:cNvSpPr>
            <a:spLocks noGrp="1"/>
          </p:cNvSpPr>
          <p:nvPr>
            <p:ph type="pic" sz="quarter" idx="10"/>
          </p:nvPr>
        </p:nvSpPr>
        <p:spPr>
          <a:xfrm>
            <a:off x="0" y="0"/>
            <a:ext cx="12192000" cy="6858000"/>
          </a:xfrm>
          <a:prstGeom prst="rect">
            <a:avLst/>
          </a:prstGeom>
          <a:solidFill>
            <a:schemeClr val="bg1">
              <a:lumMod val="85000"/>
            </a:schemeClr>
          </a:solidFill>
        </p:spPr>
        <p:txBody>
          <a:bodyPr>
            <a:normAutofit/>
          </a:bodyPr>
          <a:lstStyle>
            <a:lvl1pPr>
              <a:defRPr sz="800"/>
            </a:lvl1pPr>
          </a:lstStyle>
          <a:p>
            <a:endParaRPr lang="id-ID"/>
          </a:p>
        </p:txBody>
      </p:sp>
      <p:sp>
        <p:nvSpPr>
          <p:cNvPr id="11" name="Judul 1">
            <a:extLst>
              <a:ext uri="{FF2B5EF4-FFF2-40B4-BE49-F238E27FC236}">
                <a16:creationId xmlns:a16="http://schemas.microsoft.com/office/drawing/2014/main" id="{267216D0-2960-4D09-906C-FF4FB152A289}"/>
              </a:ext>
            </a:extLst>
          </p:cNvPr>
          <p:cNvSpPr>
            <a:spLocks noGrp="1"/>
          </p:cNvSpPr>
          <p:nvPr>
            <p:ph type="title" hasCustomPrompt="1"/>
          </p:nvPr>
        </p:nvSpPr>
        <p:spPr>
          <a:xfrm>
            <a:off x="584646" y="2029685"/>
            <a:ext cx="3396804" cy="2798629"/>
          </a:xfrm>
        </p:spPr>
        <p:txBody>
          <a:bodyPr>
            <a:noAutofit/>
          </a:bodyPr>
          <a:lstStyle>
            <a:lvl1pPr algn="l">
              <a:lnSpc>
                <a:spcPct val="80000"/>
              </a:lnSpc>
              <a:defRPr sz="6600" b="1" spc="0">
                <a:solidFill>
                  <a:schemeClr val="bg2"/>
                </a:solidFill>
              </a:defRPr>
            </a:lvl1pPr>
          </a:lstStyle>
          <a:p>
            <a:r>
              <a:rPr lang="en-NZ" dirty="0"/>
              <a:t>Click to add title</a:t>
            </a:r>
            <a:endParaRPr lang="en-US" dirty="0"/>
          </a:p>
        </p:txBody>
      </p:sp>
      <p:pic>
        <p:nvPicPr>
          <p:cNvPr id="2" name="Picture 1" descr="A close up of a light&#10;&#10;Description automatically generated">
            <a:extLst>
              <a:ext uri="{FF2B5EF4-FFF2-40B4-BE49-F238E27FC236}">
                <a16:creationId xmlns:a16="http://schemas.microsoft.com/office/drawing/2014/main" id="{741AAE0B-B085-4AD8-AE8B-DE60E24CAB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1761480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Header Bagian">
    <p:spTree>
      <p:nvGrpSpPr>
        <p:cNvPr id="1" name=""/>
        <p:cNvGrpSpPr/>
        <p:nvPr/>
      </p:nvGrpSpPr>
      <p:grpSpPr>
        <a:xfrm>
          <a:off x="0" y="0"/>
          <a:ext cx="0" cy="0"/>
          <a:chOff x="0" y="0"/>
          <a:chExt cx="0" cy="0"/>
        </a:xfrm>
      </p:grpSpPr>
      <p:sp>
        <p:nvSpPr>
          <p:cNvPr id="3" name="Persegi Panjang 2">
            <a:extLst>
              <a:ext uri="{FF2B5EF4-FFF2-40B4-BE49-F238E27FC236}">
                <a16:creationId xmlns:a16="http://schemas.microsoft.com/office/drawing/2014/main" id="{6443EDCB-2AE8-406D-A430-6FFABD1A7E1B}"/>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ampungan Gambar 9">
            <a:extLst>
              <a:ext uri="{FF2B5EF4-FFF2-40B4-BE49-F238E27FC236}">
                <a16:creationId xmlns:a16="http://schemas.microsoft.com/office/drawing/2014/main" id="{1072C0C8-C845-41DF-8F66-C3592055343E}"/>
              </a:ext>
            </a:extLst>
          </p:cNvPr>
          <p:cNvSpPr>
            <a:spLocks noGrp="1" noChangeAspect="1"/>
          </p:cNvSpPr>
          <p:nvPr>
            <p:ph type="pic" sz="quarter" idx="10"/>
          </p:nvPr>
        </p:nvSpPr>
        <p:spPr>
          <a:xfrm rot="10800000" flipV="1">
            <a:off x="8763000" y="1"/>
            <a:ext cx="3429000" cy="6858000"/>
          </a:xfrm>
          <a:custGeom>
            <a:avLst/>
            <a:gdLst>
              <a:gd name="connsiteX0" fmla="*/ 0 w 3429000"/>
              <a:gd name="connsiteY0" fmla="*/ 0 h 6858000"/>
              <a:gd name="connsiteX1" fmla="*/ 3429000 w 3429000"/>
              <a:gd name="connsiteY1" fmla="*/ 3429000 h 6858000"/>
              <a:gd name="connsiteX2" fmla="*/ 0 w 3429000"/>
              <a:gd name="connsiteY2" fmla="*/ 6858000 h 6858000"/>
            </a:gdLst>
            <a:ahLst/>
            <a:cxnLst>
              <a:cxn ang="0">
                <a:pos x="connsiteX0" y="connsiteY0"/>
              </a:cxn>
              <a:cxn ang="0">
                <a:pos x="connsiteX1" y="connsiteY1"/>
              </a:cxn>
              <a:cxn ang="0">
                <a:pos x="connsiteX2" y="connsiteY2"/>
              </a:cxn>
            </a:cxnLst>
            <a:rect l="l" t="t" r="r" b="b"/>
            <a:pathLst>
              <a:path w="3429000" h="6858000">
                <a:moveTo>
                  <a:pt x="0" y="0"/>
                </a:moveTo>
                <a:cubicBezTo>
                  <a:pt x="1893784" y="0"/>
                  <a:pt x="3429000" y="1535216"/>
                  <a:pt x="3429000" y="3429000"/>
                </a:cubicBezTo>
                <a:cubicBezTo>
                  <a:pt x="3429000" y="5322784"/>
                  <a:pt x="1893784" y="6858000"/>
                  <a:pt x="0" y="6858000"/>
                </a:cubicBezTo>
                <a:close/>
              </a:path>
            </a:pathLst>
          </a:custGeom>
          <a:solidFill>
            <a:schemeClr val="bg1">
              <a:lumMod val="85000"/>
            </a:schemeClr>
          </a:solidFill>
        </p:spPr>
        <p:txBody>
          <a:bodyPr wrap="square">
            <a:noAutofit/>
          </a:bodyPr>
          <a:lstStyle>
            <a:lvl1pPr>
              <a:defRPr sz="800"/>
            </a:lvl1pPr>
          </a:lstStyle>
          <a:p>
            <a:endParaRPr lang="en-US"/>
          </a:p>
        </p:txBody>
      </p:sp>
      <p:sp>
        <p:nvSpPr>
          <p:cNvPr id="6" name="Judul 1">
            <a:extLst>
              <a:ext uri="{FF2B5EF4-FFF2-40B4-BE49-F238E27FC236}">
                <a16:creationId xmlns:a16="http://schemas.microsoft.com/office/drawing/2014/main" id="{2B56645C-3582-4170-9BE2-B96F602B2578}"/>
              </a:ext>
            </a:extLst>
          </p:cNvPr>
          <p:cNvSpPr>
            <a:spLocks noGrp="1"/>
          </p:cNvSpPr>
          <p:nvPr>
            <p:ph type="title" hasCustomPrompt="1"/>
          </p:nvPr>
        </p:nvSpPr>
        <p:spPr>
          <a:xfrm>
            <a:off x="522370" y="1126817"/>
            <a:ext cx="7473868" cy="1449629"/>
          </a:xfrm>
        </p:spPr>
        <p:txBody>
          <a:bodyPr>
            <a:noAutofit/>
          </a:bodyPr>
          <a:lstStyle>
            <a:lvl1pPr algn="l">
              <a:lnSpc>
                <a:spcPct val="80000"/>
              </a:lnSpc>
              <a:defRPr sz="4400" b="1" spc="0">
                <a:solidFill>
                  <a:schemeClr val="bg2"/>
                </a:solidFill>
              </a:defRPr>
            </a:lvl1pPr>
          </a:lstStyle>
          <a:p>
            <a:r>
              <a:rPr lang="en-NZ" dirty="0"/>
              <a:t>Click to add title </a:t>
            </a:r>
            <a:endParaRPr lang="en-US" dirty="0"/>
          </a:p>
        </p:txBody>
      </p:sp>
      <p:sp>
        <p:nvSpPr>
          <p:cNvPr id="8" name="Text Placeholder 7">
            <a:extLst>
              <a:ext uri="{FF2B5EF4-FFF2-40B4-BE49-F238E27FC236}">
                <a16:creationId xmlns:a16="http://schemas.microsoft.com/office/drawing/2014/main" id="{4AAC04E2-E304-46DF-ABC1-C6A20353942A}"/>
              </a:ext>
            </a:extLst>
          </p:cNvPr>
          <p:cNvSpPr>
            <a:spLocks noGrp="1"/>
          </p:cNvSpPr>
          <p:nvPr>
            <p:ph type="body" sz="quarter" idx="11"/>
          </p:nvPr>
        </p:nvSpPr>
        <p:spPr>
          <a:xfrm>
            <a:off x="522288" y="2576513"/>
            <a:ext cx="7473950" cy="3644900"/>
          </a:xfrm>
          <a:prstGeom prst="rect">
            <a:avLst/>
          </a:prstGeom>
        </p:spPr>
        <p:txBody>
          <a:bodyPr>
            <a:normAutofit/>
          </a:bodyPr>
          <a:lstStyle>
            <a:lvl1pPr>
              <a:defRPr sz="18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pic>
        <p:nvPicPr>
          <p:cNvPr id="10" name="Picture 9" descr="A drawing of a face&#10;&#10;Description automatically generated">
            <a:extLst>
              <a:ext uri="{FF2B5EF4-FFF2-40B4-BE49-F238E27FC236}">
                <a16:creationId xmlns:a16="http://schemas.microsoft.com/office/drawing/2014/main" id="{271A70D0-2D13-4572-9EF0-81C83BF01DF1}"/>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419099" y="6368955"/>
            <a:ext cx="1535863" cy="306913"/>
          </a:xfrm>
          <a:prstGeom prst="rect">
            <a:avLst/>
          </a:prstGeom>
        </p:spPr>
      </p:pic>
    </p:spTree>
    <p:extLst>
      <p:ext uri="{BB962C8B-B14F-4D97-AF65-F5344CB8AC3E}">
        <p14:creationId xmlns:p14="http://schemas.microsoft.com/office/powerpoint/2010/main" val="3248082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Header Bagian">
    <p:bg>
      <p:bgPr>
        <a:solidFill>
          <a:schemeClr val="accent1"/>
        </a:solidFill>
        <a:effectLst/>
      </p:bgPr>
    </p:bg>
    <p:spTree>
      <p:nvGrpSpPr>
        <p:cNvPr id="1" name=""/>
        <p:cNvGrpSpPr/>
        <p:nvPr/>
      </p:nvGrpSpPr>
      <p:grpSpPr>
        <a:xfrm>
          <a:off x="0" y="0"/>
          <a:ext cx="0" cy="0"/>
          <a:chOff x="0" y="0"/>
          <a:chExt cx="0" cy="0"/>
        </a:xfrm>
      </p:grpSpPr>
      <p:sp>
        <p:nvSpPr>
          <p:cNvPr id="2" name="Persegi Panjang 1">
            <a:extLst>
              <a:ext uri="{FF2B5EF4-FFF2-40B4-BE49-F238E27FC236}">
                <a16:creationId xmlns:a16="http://schemas.microsoft.com/office/drawing/2014/main" id="{77B7AFC1-936C-429D-A74A-D4CDD79D5587}"/>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ampungan Gambar 9">
            <a:extLst>
              <a:ext uri="{FF2B5EF4-FFF2-40B4-BE49-F238E27FC236}">
                <a16:creationId xmlns:a16="http://schemas.microsoft.com/office/drawing/2014/main" id="{88298836-1319-4420-97E7-316BADB0297D}"/>
              </a:ext>
            </a:extLst>
          </p:cNvPr>
          <p:cNvSpPr>
            <a:spLocks noGrp="1" noChangeAspect="1"/>
          </p:cNvSpPr>
          <p:nvPr>
            <p:ph type="pic" sz="quarter" idx="10"/>
          </p:nvPr>
        </p:nvSpPr>
        <p:spPr>
          <a:xfrm rot="10800000" flipH="1" flipV="1">
            <a:off x="1" y="1"/>
            <a:ext cx="3429000" cy="6858000"/>
          </a:xfrm>
          <a:custGeom>
            <a:avLst/>
            <a:gdLst>
              <a:gd name="connsiteX0" fmla="*/ 0 w 3429000"/>
              <a:gd name="connsiteY0" fmla="*/ 0 h 6858000"/>
              <a:gd name="connsiteX1" fmla="*/ 3429000 w 3429000"/>
              <a:gd name="connsiteY1" fmla="*/ 3429000 h 6858000"/>
              <a:gd name="connsiteX2" fmla="*/ 0 w 3429000"/>
              <a:gd name="connsiteY2" fmla="*/ 6858000 h 6858000"/>
            </a:gdLst>
            <a:ahLst/>
            <a:cxnLst>
              <a:cxn ang="0">
                <a:pos x="connsiteX0" y="connsiteY0"/>
              </a:cxn>
              <a:cxn ang="0">
                <a:pos x="connsiteX1" y="connsiteY1"/>
              </a:cxn>
              <a:cxn ang="0">
                <a:pos x="connsiteX2" y="connsiteY2"/>
              </a:cxn>
            </a:cxnLst>
            <a:rect l="l" t="t" r="r" b="b"/>
            <a:pathLst>
              <a:path w="3429000" h="6858000">
                <a:moveTo>
                  <a:pt x="0" y="0"/>
                </a:moveTo>
                <a:cubicBezTo>
                  <a:pt x="1893784" y="0"/>
                  <a:pt x="3429000" y="1535216"/>
                  <a:pt x="3429000" y="3429000"/>
                </a:cubicBezTo>
                <a:cubicBezTo>
                  <a:pt x="3429000" y="5322784"/>
                  <a:pt x="1893784" y="6858000"/>
                  <a:pt x="0" y="6858000"/>
                </a:cubicBezTo>
                <a:close/>
              </a:path>
            </a:pathLst>
          </a:custGeom>
          <a:solidFill>
            <a:schemeClr val="bg1">
              <a:lumMod val="85000"/>
            </a:schemeClr>
          </a:solidFill>
        </p:spPr>
        <p:txBody>
          <a:bodyPr wrap="square">
            <a:noAutofit/>
          </a:bodyPr>
          <a:lstStyle>
            <a:lvl1pPr>
              <a:defRPr sz="800"/>
            </a:lvl1pPr>
          </a:lstStyle>
          <a:p>
            <a:endParaRPr lang="en-US"/>
          </a:p>
        </p:txBody>
      </p:sp>
      <p:sp>
        <p:nvSpPr>
          <p:cNvPr id="6" name="Judul 1">
            <a:extLst>
              <a:ext uri="{FF2B5EF4-FFF2-40B4-BE49-F238E27FC236}">
                <a16:creationId xmlns:a16="http://schemas.microsoft.com/office/drawing/2014/main" id="{3A2A561A-3CCB-424C-BE5A-2326F8595B93}"/>
              </a:ext>
            </a:extLst>
          </p:cNvPr>
          <p:cNvSpPr>
            <a:spLocks noGrp="1"/>
          </p:cNvSpPr>
          <p:nvPr>
            <p:ph type="title" hasCustomPrompt="1"/>
          </p:nvPr>
        </p:nvSpPr>
        <p:spPr>
          <a:xfrm>
            <a:off x="4371347" y="1081848"/>
            <a:ext cx="7204075" cy="1449629"/>
          </a:xfrm>
        </p:spPr>
        <p:txBody>
          <a:bodyPr>
            <a:noAutofit/>
          </a:bodyPr>
          <a:lstStyle>
            <a:lvl1pPr algn="l">
              <a:lnSpc>
                <a:spcPct val="80000"/>
              </a:lnSpc>
              <a:defRPr sz="4400" b="1" spc="0">
                <a:solidFill>
                  <a:schemeClr val="bg2"/>
                </a:solidFill>
              </a:defRPr>
            </a:lvl1pPr>
          </a:lstStyle>
          <a:p>
            <a:r>
              <a:rPr lang="en-NZ" dirty="0"/>
              <a:t>Click to add title </a:t>
            </a:r>
            <a:endParaRPr lang="en-US" dirty="0"/>
          </a:p>
        </p:txBody>
      </p:sp>
      <p:sp>
        <p:nvSpPr>
          <p:cNvPr id="5" name="Text Placeholder 4">
            <a:extLst>
              <a:ext uri="{FF2B5EF4-FFF2-40B4-BE49-F238E27FC236}">
                <a16:creationId xmlns:a16="http://schemas.microsoft.com/office/drawing/2014/main" id="{3637A4D9-B199-4D75-AC8D-007D389CAF17}"/>
              </a:ext>
            </a:extLst>
          </p:cNvPr>
          <p:cNvSpPr>
            <a:spLocks noGrp="1"/>
          </p:cNvSpPr>
          <p:nvPr>
            <p:ph type="body" sz="quarter" idx="11"/>
          </p:nvPr>
        </p:nvSpPr>
        <p:spPr>
          <a:xfrm>
            <a:off x="4371975" y="2459038"/>
            <a:ext cx="7204075" cy="360521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pic>
        <p:nvPicPr>
          <p:cNvPr id="8" name="Picture 7" descr="A drawing of a face&#10;&#10;Description automatically generated">
            <a:extLst>
              <a:ext uri="{FF2B5EF4-FFF2-40B4-BE49-F238E27FC236}">
                <a16:creationId xmlns:a16="http://schemas.microsoft.com/office/drawing/2014/main" id="{953F0EC8-5EA0-4727-A458-258E4E605268}"/>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10420349" y="6368955"/>
            <a:ext cx="1535863" cy="306913"/>
          </a:xfrm>
          <a:prstGeom prst="rect">
            <a:avLst/>
          </a:prstGeom>
        </p:spPr>
      </p:pic>
    </p:spTree>
    <p:extLst>
      <p:ext uri="{BB962C8B-B14F-4D97-AF65-F5344CB8AC3E}">
        <p14:creationId xmlns:p14="http://schemas.microsoft.com/office/powerpoint/2010/main" val="1245193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Header Bagian">
    <p:bg>
      <p:bgPr>
        <a:solidFill>
          <a:schemeClr val="bg1">
            <a:lumMod val="95000"/>
          </a:schemeClr>
        </a:solidFill>
        <a:effectLst/>
      </p:bgPr>
    </p:bg>
    <p:spTree>
      <p:nvGrpSpPr>
        <p:cNvPr id="1" name=""/>
        <p:cNvGrpSpPr/>
        <p:nvPr/>
      </p:nvGrpSpPr>
      <p:grpSpPr>
        <a:xfrm>
          <a:off x="0" y="0"/>
          <a:ext cx="0" cy="0"/>
          <a:chOff x="0" y="0"/>
          <a:chExt cx="0" cy="0"/>
        </a:xfrm>
      </p:grpSpPr>
      <p:sp>
        <p:nvSpPr>
          <p:cNvPr id="2" name="Tampungan Gambar 9">
            <a:extLst>
              <a:ext uri="{FF2B5EF4-FFF2-40B4-BE49-F238E27FC236}">
                <a16:creationId xmlns:a16="http://schemas.microsoft.com/office/drawing/2014/main" id="{99A5ABCB-5B9E-4484-873A-77A1EC15330E}"/>
              </a:ext>
            </a:extLst>
          </p:cNvPr>
          <p:cNvSpPr>
            <a:spLocks noGrp="1" noChangeAspect="1"/>
          </p:cNvSpPr>
          <p:nvPr>
            <p:ph type="pic" sz="quarter" idx="10"/>
          </p:nvPr>
        </p:nvSpPr>
        <p:spPr>
          <a:xfrm rot="10800000" flipH="1" flipV="1">
            <a:off x="1" y="1"/>
            <a:ext cx="3429000" cy="6858000"/>
          </a:xfrm>
          <a:custGeom>
            <a:avLst/>
            <a:gdLst>
              <a:gd name="connsiteX0" fmla="*/ 0 w 3429000"/>
              <a:gd name="connsiteY0" fmla="*/ 0 h 6858000"/>
              <a:gd name="connsiteX1" fmla="*/ 3429000 w 3429000"/>
              <a:gd name="connsiteY1" fmla="*/ 3429000 h 6858000"/>
              <a:gd name="connsiteX2" fmla="*/ 0 w 3429000"/>
              <a:gd name="connsiteY2" fmla="*/ 6858000 h 6858000"/>
            </a:gdLst>
            <a:ahLst/>
            <a:cxnLst>
              <a:cxn ang="0">
                <a:pos x="connsiteX0" y="connsiteY0"/>
              </a:cxn>
              <a:cxn ang="0">
                <a:pos x="connsiteX1" y="connsiteY1"/>
              </a:cxn>
              <a:cxn ang="0">
                <a:pos x="connsiteX2" y="connsiteY2"/>
              </a:cxn>
            </a:cxnLst>
            <a:rect l="l" t="t" r="r" b="b"/>
            <a:pathLst>
              <a:path w="3429000" h="6858000">
                <a:moveTo>
                  <a:pt x="0" y="0"/>
                </a:moveTo>
                <a:cubicBezTo>
                  <a:pt x="1893784" y="0"/>
                  <a:pt x="3429000" y="1535216"/>
                  <a:pt x="3429000" y="3429000"/>
                </a:cubicBezTo>
                <a:cubicBezTo>
                  <a:pt x="3429000" y="5322784"/>
                  <a:pt x="1893784" y="6858000"/>
                  <a:pt x="0" y="6858000"/>
                </a:cubicBezTo>
                <a:close/>
              </a:path>
            </a:pathLst>
          </a:custGeom>
          <a:solidFill>
            <a:schemeClr val="bg1">
              <a:lumMod val="85000"/>
            </a:schemeClr>
          </a:solidFill>
        </p:spPr>
        <p:txBody>
          <a:bodyPr wrap="square">
            <a:noAutofit/>
          </a:bodyPr>
          <a:lstStyle>
            <a:lvl1pPr>
              <a:defRPr sz="800"/>
            </a:lvl1pPr>
          </a:lstStyle>
          <a:p>
            <a:endParaRPr lang="en-US"/>
          </a:p>
        </p:txBody>
      </p:sp>
      <p:sp>
        <p:nvSpPr>
          <p:cNvPr id="3" name="Tampungan Gambar 9">
            <a:extLst>
              <a:ext uri="{FF2B5EF4-FFF2-40B4-BE49-F238E27FC236}">
                <a16:creationId xmlns:a16="http://schemas.microsoft.com/office/drawing/2014/main" id="{FF8C29A9-CE4F-4076-BB05-34E34604ABFC}"/>
              </a:ext>
            </a:extLst>
          </p:cNvPr>
          <p:cNvSpPr>
            <a:spLocks noGrp="1" noChangeAspect="1"/>
          </p:cNvSpPr>
          <p:nvPr>
            <p:ph type="pic" sz="quarter" idx="11"/>
          </p:nvPr>
        </p:nvSpPr>
        <p:spPr>
          <a:xfrm rot="10800000" flipV="1">
            <a:off x="8763000" y="1"/>
            <a:ext cx="3429000" cy="6858000"/>
          </a:xfrm>
          <a:custGeom>
            <a:avLst/>
            <a:gdLst>
              <a:gd name="connsiteX0" fmla="*/ 0 w 3429000"/>
              <a:gd name="connsiteY0" fmla="*/ 0 h 6858000"/>
              <a:gd name="connsiteX1" fmla="*/ 3429000 w 3429000"/>
              <a:gd name="connsiteY1" fmla="*/ 3429000 h 6858000"/>
              <a:gd name="connsiteX2" fmla="*/ 0 w 3429000"/>
              <a:gd name="connsiteY2" fmla="*/ 6858000 h 6858000"/>
            </a:gdLst>
            <a:ahLst/>
            <a:cxnLst>
              <a:cxn ang="0">
                <a:pos x="connsiteX0" y="connsiteY0"/>
              </a:cxn>
              <a:cxn ang="0">
                <a:pos x="connsiteX1" y="connsiteY1"/>
              </a:cxn>
              <a:cxn ang="0">
                <a:pos x="connsiteX2" y="connsiteY2"/>
              </a:cxn>
            </a:cxnLst>
            <a:rect l="l" t="t" r="r" b="b"/>
            <a:pathLst>
              <a:path w="3429000" h="6858000">
                <a:moveTo>
                  <a:pt x="0" y="0"/>
                </a:moveTo>
                <a:cubicBezTo>
                  <a:pt x="1893784" y="0"/>
                  <a:pt x="3429000" y="1535216"/>
                  <a:pt x="3429000" y="3429000"/>
                </a:cubicBezTo>
                <a:cubicBezTo>
                  <a:pt x="3429000" y="5322784"/>
                  <a:pt x="1893784" y="6858000"/>
                  <a:pt x="0" y="6858000"/>
                </a:cubicBezTo>
                <a:close/>
              </a:path>
            </a:pathLst>
          </a:custGeom>
          <a:solidFill>
            <a:schemeClr val="bg1">
              <a:lumMod val="85000"/>
            </a:schemeClr>
          </a:solidFill>
        </p:spPr>
        <p:txBody>
          <a:bodyPr wrap="square">
            <a:noAutofit/>
          </a:bodyPr>
          <a:lstStyle>
            <a:lvl1pPr>
              <a:defRPr sz="800"/>
            </a:lvl1pPr>
          </a:lstStyle>
          <a:p>
            <a:endParaRPr lang="en-US" dirty="0"/>
          </a:p>
        </p:txBody>
      </p:sp>
      <p:sp>
        <p:nvSpPr>
          <p:cNvPr id="4" name="Judul 1">
            <a:extLst>
              <a:ext uri="{FF2B5EF4-FFF2-40B4-BE49-F238E27FC236}">
                <a16:creationId xmlns:a16="http://schemas.microsoft.com/office/drawing/2014/main" id="{9EF1FFE8-13D9-4DCA-9853-37EAF99497BD}"/>
              </a:ext>
            </a:extLst>
          </p:cNvPr>
          <p:cNvSpPr>
            <a:spLocks noGrp="1"/>
          </p:cNvSpPr>
          <p:nvPr>
            <p:ph type="title" hasCustomPrompt="1"/>
          </p:nvPr>
        </p:nvSpPr>
        <p:spPr>
          <a:xfrm>
            <a:off x="3893390" y="1154294"/>
            <a:ext cx="4405222" cy="1902059"/>
          </a:xfrm>
        </p:spPr>
        <p:txBody>
          <a:bodyPr>
            <a:noAutofit/>
          </a:bodyPr>
          <a:lstStyle>
            <a:lvl1pPr algn="ctr">
              <a:lnSpc>
                <a:spcPct val="80000"/>
              </a:lnSpc>
              <a:defRPr sz="4400" b="1" spc="0">
                <a:solidFill>
                  <a:schemeClr val="accent1"/>
                </a:solidFill>
              </a:defRPr>
            </a:lvl1pPr>
          </a:lstStyle>
          <a:p>
            <a:r>
              <a:rPr lang="en-NZ" dirty="0"/>
              <a:t>Click </a:t>
            </a:r>
            <a:br>
              <a:rPr lang="en-NZ" dirty="0"/>
            </a:br>
            <a:r>
              <a:rPr lang="en-NZ" dirty="0"/>
              <a:t>to add title</a:t>
            </a:r>
            <a:endParaRPr lang="en-US" dirty="0"/>
          </a:p>
        </p:txBody>
      </p:sp>
      <p:sp>
        <p:nvSpPr>
          <p:cNvPr id="6" name="Text Placeholder 5">
            <a:extLst>
              <a:ext uri="{FF2B5EF4-FFF2-40B4-BE49-F238E27FC236}">
                <a16:creationId xmlns:a16="http://schemas.microsoft.com/office/drawing/2014/main" id="{354107BE-429B-457A-B93B-AAC4D51E9B5B}"/>
              </a:ext>
            </a:extLst>
          </p:cNvPr>
          <p:cNvSpPr>
            <a:spLocks noGrp="1"/>
          </p:cNvSpPr>
          <p:nvPr>
            <p:ph type="body" sz="quarter" idx="12"/>
          </p:nvPr>
        </p:nvSpPr>
        <p:spPr>
          <a:xfrm>
            <a:off x="3894138" y="3157538"/>
            <a:ext cx="4403725" cy="34337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Master text styles</a:t>
            </a:r>
            <a:endParaRPr lang="en-NZ" dirty="0"/>
          </a:p>
        </p:txBody>
      </p:sp>
      <p:pic>
        <p:nvPicPr>
          <p:cNvPr id="8" name="Picture 7" descr="A close up of a light&#10;&#10;Description automatically generated">
            <a:extLst>
              <a:ext uri="{FF2B5EF4-FFF2-40B4-BE49-F238E27FC236}">
                <a16:creationId xmlns:a16="http://schemas.microsoft.com/office/drawing/2014/main" id="{747A4D3C-20F0-44F2-B3CD-BFFF6FA3177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27401" y="899519"/>
            <a:ext cx="1537200" cy="307180"/>
          </a:xfrm>
          <a:prstGeom prst="rect">
            <a:avLst/>
          </a:prstGeom>
        </p:spPr>
      </p:pic>
    </p:spTree>
    <p:extLst>
      <p:ext uri="{BB962C8B-B14F-4D97-AF65-F5344CB8AC3E}">
        <p14:creationId xmlns:p14="http://schemas.microsoft.com/office/powerpoint/2010/main" val="620117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Judul dan Konten">
    <p:spTree>
      <p:nvGrpSpPr>
        <p:cNvPr id="1" name=""/>
        <p:cNvGrpSpPr/>
        <p:nvPr/>
      </p:nvGrpSpPr>
      <p:grpSpPr>
        <a:xfrm>
          <a:off x="0" y="0"/>
          <a:ext cx="0" cy="0"/>
          <a:chOff x="0" y="0"/>
          <a:chExt cx="0" cy="0"/>
        </a:xfrm>
      </p:grpSpPr>
      <p:sp>
        <p:nvSpPr>
          <p:cNvPr id="7" name="Persegi Panjang 6">
            <a:extLst>
              <a:ext uri="{FF2B5EF4-FFF2-40B4-BE49-F238E27FC236}">
                <a16:creationId xmlns:a16="http://schemas.microsoft.com/office/drawing/2014/main" id="{4DD5BC07-5B8B-43F3-9767-E13058BC048B}"/>
              </a:ext>
            </a:extLst>
          </p:cNvPr>
          <p:cNvSpPr/>
          <p:nvPr userDrawn="1"/>
        </p:nvSpPr>
        <p:spPr>
          <a:xfrm>
            <a:off x="7429500" y="0"/>
            <a:ext cx="4762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ampungan Gambar 9">
            <a:extLst>
              <a:ext uri="{FF2B5EF4-FFF2-40B4-BE49-F238E27FC236}">
                <a16:creationId xmlns:a16="http://schemas.microsoft.com/office/drawing/2014/main" id="{6077004E-3436-4624-BE5C-E5D4581FCE0E}"/>
              </a:ext>
            </a:extLst>
          </p:cNvPr>
          <p:cNvSpPr>
            <a:spLocks noGrp="1"/>
          </p:cNvSpPr>
          <p:nvPr>
            <p:ph type="pic" sz="quarter" idx="10"/>
          </p:nvPr>
        </p:nvSpPr>
        <p:spPr>
          <a:xfrm>
            <a:off x="7429500" y="0"/>
            <a:ext cx="3429000" cy="6858000"/>
          </a:xfrm>
          <a:custGeom>
            <a:avLst/>
            <a:gdLst>
              <a:gd name="connsiteX0" fmla="*/ 0 w 3429000"/>
              <a:gd name="connsiteY0" fmla="*/ 0 h 6858000"/>
              <a:gd name="connsiteX1" fmla="*/ 3429000 w 3429000"/>
              <a:gd name="connsiteY1" fmla="*/ 3429000 h 6858000"/>
              <a:gd name="connsiteX2" fmla="*/ 0 w 3429000"/>
              <a:gd name="connsiteY2" fmla="*/ 6858000 h 6858000"/>
            </a:gdLst>
            <a:ahLst/>
            <a:cxnLst>
              <a:cxn ang="0">
                <a:pos x="connsiteX0" y="connsiteY0"/>
              </a:cxn>
              <a:cxn ang="0">
                <a:pos x="connsiteX1" y="connsiteY1"/>
              </a:cxn>
              <a:cxn ang="0">
                <a:pos x="connsiteX2" y="connsiteY2"/>
              </a:cxn>
            </a:cxnLst>
            <a:rect l="l" t="t" r="r" b="b"/>
            <a:pathLst>
              <a:path w="3429000" h="6858000">
                <a:moveTo>
                  <a:pt x="0" y="0"/>
                </a:moveTo>
                <a:cubicBezTo>
                  <a:pt x="1893784" y="0"/>
                  <a:pt x="3429000" y="1535216"/>
                  <a:pt x="3429000" y="3429000"/>
                </a:cubicBezTo>
                <a:cubicBezTo>
                  <a:pt x="3429000" y="5322784"/>
                  <a:pt x="1893784" y="6858000"/>
                  <a:pt x="0" y="6858000"/>
                </a:cubicBezTo>
                <a:close/>
              </a:path>
            </a:pathLst>
          </a:custGeom>
          <a:solidFill>
            <a:schemeClr val="bg1">
              <a:lumMod val="85000"/>
            </a:schemeClr>
          </a:solidFill>
        </p:spPr>
        <p:txBody>
          <a:bodyPr wrap="square">
            <a:noAutofit/>
          </a:bodyPr>
          <a:lstStyle>
            <a:lvl1pPr>
              <a:defRPr sz="800"/>
            </a:lvl1pPr>
          </a:lstStyle>
          <a:p>
            <a:endParaRPr lang="en-US"/>
          </a:p>
        </p:txBody>
      </p:sp>
      <p:sp>
        <p:nvSpPr>
          <p:cNvPr id="6" name="Judul 1">
            <a:extLst>
              <a:ext uri="{FF2B5EF4-FFF2-40B4-BE49-F238E27FC236}">
                <a16:creationId xmlns:a16="http://schemas.microsoft.com/office/drawing/2014/main" id="{138A8AA0-1751-45CC-B6F8-FF6FC29DB59F}"/>
              </a:ext>
            </a:extLst>
          </p:cNvPr>
          <p:cNvSpPr>
            <a:spLocks noGrp="1"/>
          </p:cNvSpPr>
          <p:nvPr>
            <p:ph type="title" hasCustomPrompt="1"/>
          </p:nvPr>
        </p:nvSpPr>
        <p:spPr>
          <a:xfrm>
            <a:off x="533316" y="635853"/>
            <a:ext cx="6540499" cy="2114425"/>
          </a:xfrm>
        </p:spPr>
        <p:txBody>
          <a:bodyPr>
            <a:noAutofit/>
          </a:bodyPr>
          <a:lstStyle>
            <a:lvl1pPr algn="l">
              <a:lnSpc>
                <a:spcPct val="80000"/>
              </a:lnSpc>
              <a:defRPr sz="4400" b="1" spc="0">
                <a:solidFill>
                  <a:schemeClr val="accent1"/>
                </a:solidFill>
              </a:defRPr>
            </a:lvl1pPr>
          </a:lstStyle>
          <a:p>
            <a:r>
              <a:rPr lang="en-NZ" dirty="0"/>
              <a:t>Click to add title </a:t>
            </a:r>
            <a:endParaRPr lang="en-US" dirty="0"/>
          </a:p>
        </p:txBody>
      </p:sp>
      <p:sp>
        <p:nvSpPr>
          <p:cNvPr id="3" name="Text Placeholder 2">
            <a:extLst>
              <a:ext uri="{FF2B5EF4-FFF2-40B4-BE49-F238E27FC236}">
                <a16:creationId xmlns:a16="http://schemas.microsoft.com/office/drawing/2014/main" id="{57ACD803-DBCC-4F17-8B44-21636E516FCA}"/>
              </a:ext>
            </a:extLst>
          </p:cNvPr>
          <p:cNvSpPr>
            <a:spLocks noGrp="1"/>
          </p:cNvSpPr>
          <p:nvPr>
            <p:ph type="body" sz="quarter" idx="11"/>
          </p:nvPr>
        </p:nvSpPr>
        <p:spPr>
          <a:xfrm>
            <a:off x="533400" y="2441575"/>
            <a:ext cx="6540500" cy="414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pic>
        <p:nvPicPr>
          <p:cNvPr id="4" name="Picture 3" descr="A drawing of a face&#10;&#10;Description automatically generated">
            <a:extLst>
              <a:ext uri="{FF2B5EF4-FFF2-40B4-BE49-F238E27FC236}">
                <a16:creationId xmlns:a16="http://schemas.microsoft.com/office/drawing/2014/main" id="{10A7C3AE-DDA6-4EB1-9B7D-DB8E0E3E1F45}"/>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10420349" y="6368955"/>
            <a:ext cx="1535863" cy="306913"/>
          </a:xfrm>
          <a:prstGeom prst="rect">
            <a:avLst/>
          </a:prstGeom>
        </p:spPr>
      </p:pic>
    </p:spTree>
    <p:extLst>
      <p:ext uri="{BB962C8B-B14F-4D97-AF65-F5344CB8AC3E}">
        <p14:creationId xmlns:p14="http://schemas.microsoft.com/office/powerpoint/2010/main" val="51102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Judul dan Konten">
    <p:spTree>
      <p:nvGrpSpPr>
        <p:cNvPr id="1" name=""/>
        <p:cNvGrpSpPr/>
        <p:nvPr/>
      </p:nvGrpSpPr>
      <p:grpSpPr>
        <a:xfrm>
          <a:off x="0" y="0"/>
          <a:ext cx="0" cy="0"/>
          <a:chOff x="0" y="0"/>
          <a:chExt cx="0" cy="0"/>
        </a:xfrm>
      </p:grpSpPr>
      <p:sp>
        <p:nvSpPr>
          <p:cNvPr id="7" name="Persegi Panjang 6">
            <a:extLst>
              <a:ext uri="{FF2B5EF4-FFF2-40B4-BE49-F238E27FC236}">
                <a16:creationId xmlns:a16="http://schemas.microsoft.com/office/drawing/2014/main" id="{4DD5BC07-5B8B-43F3-9767-E13058BC048B}"/>
              </a:ext>
            </a:extLst>
          </p:cNvPr>
          <p:cNvSpPr/>
          <p:nvPr userDrawn="1"/>
        </p:nvSpPr>
        <p:spPr>
          <a:xfrm>
            <a:off x="0" y="0"/>
            <a:ext cx="4762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ampungan Gambar 9">
            <a:extLst>
              <a:ext uri="{FF2B5EF4-FFF2-40B4-BE49-F238E27FC236}">
                <a16:creationId xmlns:a16="http://schemas.microsoft.com/office/drawing/2014/main" id="{6077004E-3436-4624-BE5C-E5D4581FCE0E}"/>
              </a:ext>
            </a:extLst>
          </p:cNvPr>
          <p:cNvSpPr>
            <a:spLocks noGrp="1"/>
          </p:cNvSpPr>
          <p:nvPr>
            <p:ph type="pic" sz="quarter" idx="10"/>
          </p:nvPr>
        </p:nvSpPr>
        <p:spPr>
          <a:xfrm rot="10800000" flipV="1">
            <a:off x="1333500" y="0"/>
            <a:ext cx="3429000" cy="6858000"/>
          </a:xfrm>
          <a:custGeom>
            <a:avLst/>
            <a:gdLst>
              <a:gd name="connsiteX0" fmla="*/ 0 w 3429000"/>
              <a:gd name="connsiteY0" fmla="*/ 0 h 6858000"/>
              <a:gd name="connsiteX1" fmla="*/ 3429000 w 3429000"/>
              <a:gd name="connsiteY1" fmla="*/ 3429000 h 6858000"/>
              <a:gd name="connsiteX2" fmla="*/ 0 w 3429000"/>
              <a:gd name="connsiteY2" fmla="*/ 6858000 h 6858000"/>
            </a:gdLst>
            <a:ahLst/>
            <a:cxnLst>
              <a:cxn ang="0">
                <a:pos x="connsiteX0" y="connsiteY0"/>
              </a:cxn>
              <a:cxn ang="0">
                <a:pos x="connsiteX1" y="connsiteY1"/>
              </a:cxn>
              <a:cxn ang="0">
                <a:pos x="connsiteX2" y="connsiteY2"/>
              </a:cxn>
            </a:cxnLst>
            <a:rect l="l" t="t" r="r" b="b"/>
            <a:pathLst>
              <a:path w="3429000" h="6858000">
                <a:moveTo>
                  <a:pt x="0" y="0"/>
                </a:moveTo>
                <a:cubicBezTo>
                  <a:pt x="1893784" y="0"/>
                  <a:pt x="3429000" y="1535216"/>
                  <a:pt x="3429000" y="3429000"/>
                </a:cubicBezTo>
                <a:cubicBezTo>
                  <a:pt x="3429000" y="5322784"/>
                  <a:pt x="1893784" y="6858000"/>
                  <a:pt x="0" y="6858000"/>
                </a:cubicBezTo>
                <a:close/>
              </a:path>
            </a:pathLst>
          </a:custGeom>
          <a:solidFill>
            <a:schemeClr val="bg1">
              <a:lumMod val="85000"/>
            </a:schemeClr>
          </a:solidFill>
        </p:spPr>
        <p:txBody>
          <a:bodyPr wrap="square">
            <a:noAutofit/>
          </a:bodyPr>
          <a:lstStyle>
            <a:lvl1pPr>
              <a:defRPr sz="800"/>
            </a:lvl1pPr>
          </a:lstStyle>
          <a:p>
            <a:endParaRPr lang="en-US" dirty="0"/>
          </a:p>
        </p:txBody>
      </p:sp>
      <p:sp>
        <p:nvSpPr>
          <p:cNvPr id="18" name="Judul 1">
            <a:extLst>
              <a:ext uri="{FF2B5EF4-FFF2-40B4-BE49-F238E27FC236}">
                <a16:creationId xmlns:a16="http://schemas.microsoft.com/office/drawing/2014/main" id="{214FA951-DEE3-450C-8C28-846BE4213165}"/>
              </a:ext>
            </a:extLst>
          </p:cNvPr>
          <p:cNvSpPr>
            <a:spLocks noGrp="1"/>
          </p:cNvSpPr>
          <p:nvPr>
            <p:ph type="title" hasCustomPrompt="1"/>
          </p:nvPr>
        </p:nvSpPr>
        <p:spPr>
          <a:xfrm>
            <a:off x="5537089" y="1400838"/>
            <a:ext cx="5996427" cy="1152581"/>
          </a:xfrm>
        </p:spPr>
        <p:txBody>
          <a:bodyPr>
            <a:noAutofit/>
          </a:bodyPr>
          <a:lstStyle>
            <a:lvl1pPr algn="l">
              <a:lnSpc>
                <a:spcPct val="80000"/>
              </a:lnSpc>
              <a:defRPr sz="4400" b="1" spc="0">
                <a:solidFill>
                  <a:schemeClr val="accent1"/>
                </a:solidFill>
              </a:defRPr>
            </a:lvl1pPr>
          </a:lstStyle>
          <a:p>
            <a:r>
              <a:rPr lang="en-NZ" dirty="0"/>
              <a:t>Click to add title </a:t>
            </a:r>
            <a:endParaRPr lang="en-US" dirty="0"/>
          </a:p>
        </p:txBody>
      </p:sp>
      <p:sp>
        <p:nvSpPr>
          <p:cNvPr id="3" name="Text Placeholder 2">
            <a:extLst>
              <a:ext uri="{FF2B5EF4-FFF2-40B4-BE49-F238E27FC236}">
                <a16:creationId xmlns:a16="http://schemas.microsoft.com/office/drawing/2014/main" id="{2E00D4CE-3F78-42A4-B2AA-DC35DD3C2EC0}"/>
              </a:ext>
            </a:extLst>
          </p:cNvPr>
          <p:cNvSpPr>
            <a:spLocks noGrp="1"/>
          </p:cNvSpPr>
          <p:nvPr>
            <p:ph type="body" sz="quarter" idx="11"/>
          </p:nvPr>
        </p:nvSpPr>
        <p:spPr>
          <a:xfrm>
            <a:off x="5537260" y="2424113"/>
            <a:ext cx="5995988" cy="3830637"/>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pic>
        <p:nvPicPr>
          <p:cNvPr id="4" name="Picture 3" descr="A drawing of a face&#10;&#10;Description automatically generated">
            <a:extLst>
              <a:ext uri="{FF2B5EF4-FFF2-40B4-BE49-F238E27FC236}">
                <a16:creationId xmlns:a16="http://schemas.microsoft.com/office/drawing/2014/main" id="{08F7170F-C5EA-47F5-A6B0-BBE3F76354E3}"/>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419099" y="6368955"/>
            <a:ext cx="1535863" cy="306913"/>
          </a:xfrm>
          <a:prstGeom prst="rect">
            <a:avLst/>
          </a:prstGeom>
        </p:spPr>
      </p:pic>
    </p:spTree>
    <p:extLst>
      <p:ext uri="{BB962C8B-B14F-4D97-AF65-F5344CB8AC3E}">
        <p14:creationId xmlns:p14="http://schemas.microsoft.com/office/powerpoint/2010/main" val="395584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ua Konten">
    <p:spTree>
      <p:nvGrpSpPr>
        <p:cNvPr id="1" name=""/>
        <p:cNvGrpSpPr/>
        <p:nvPr/>
      </p:nvGrpSpPr>
      <p:grpSpPr>
        <a:xfrm>
          <a:off x="0" y="0"/>
          <a:ext cx="0" cy="0"/>
          <a:chOff x="0" y="0"/>
          <a:chExt cx="0" cy="0"/>
        </a:xfrm>
      </p:grpSpPr>
      <p:sp>
        <p:nvSpPr>
          <p:cNvPr id="8" name="Persegi Panjang 7">
            <a:extLst>
              <a:ext uri="{FF2B5EF4-FFF2-40B4-BE49-F238E27FC236}">
                <a16:creationId xmlns:a16="http://schemas.microsoft.com/office/drawing/2014/main" id="{84E982CF-6DED-4CFA-9F73-1665B97A9443}"/>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3">
            <a:extLst>
              <a:ext uri="{FF2B5EF4-FFF2-40B4-BE49-F238E27FC236}">
                <a16:creationId xmlns:a16="http://schemas.microsoft.com/office/drawing/2014/main" id="{D6E239C7-6444-4159-8E8E-633DEEA06206}"/>
              </a:ext>
            </a:extLst>
          </p:cNvPr>
          <p:cNvSpPr>
            <a:spLocks noGrp="1"/>
          </p:cNvSpPr>
          <p:nvPr>
            <p:ph type="pic" sz="quarter" idx="12" hasCustomPrompt="1"/>
          </p:nvPr>
        </p:nvSpPr>
        <p:spPr>
          <a:xfrm>
            <a:off x="1417983" y="-1591030"/>
            <a:ext cx="9356035" cy="9356035"/>
          </a:xfrm>
          <a:custGeom>
            <a:avLst/>
            <a:gdLst>
              <a:gd name="connsiteX0" fmla="*/ 3578087 w 7156174"/>
              <a:gd name="connsiteY0" fmla="*/ 1271581 h 7156174"/>
              <a:gd name="connsiteX1" fmla="*/ 1271581 w 7156174"/>
              <a:gd name="connsiteY1" fmla="*/ 3578087 h 7156174"/>
              <a:gd name="connsiteX2" fmla="*/ 3578087 w 7156174"/>
              <a:gd name="connsiteY2" fmla="*/ 5884593 h 7156174"/>
              <a:gd name="connsiteX3" fmla="*/ 5884593 w 7156174"/>
              <a:gd name="connsiteY3" fmla="*/ 3578087 h 7156174"/>
              <a:gd name="connsiteX4" fmla="*/ 3578087 w 7156174"/>
              <a:gd name="connsiteY4" fmla="*/ 1271581 h 7156174"/>
              <a:gd name="connsiteX5" fmla="*/ 3578087 w 7156174"/>
              <a:gd name="connsiteY5" fmla="*/ 0 h 7156174"/>
              <a:gd name="connsiteX6" fmla="*/ 7156174 w 7156174"/>
              <a:gd name="connsiteY6" fmla="*/ 3578087 h 7156174"/>
              <a:gd name="connsiteX7" fmla="*/ 3578087 w 7156174"/>
              <a:gd name="connsiteY7" fmla="*/ 7156174 h 7156174"/>
              <a:gd name="connsiteX8" fmla="*/ 0 w 7156174"/>
              <a:gd name="connsiteY8" fmla="*/ 3578087 h 7156174"/>
              <a:gd name="connsiteX9" fmla="*/ 3578087 w 7156174"/>
              <a:gd name="connsiteY9" fmla="*/ 0 h 7156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56174" h="7156174">
                <a:moveTo>
                  <a:pt x="3578087" y="1271581"/>
                </a:moveTo>
                <a:cubicBezTo>
                  <a:pt x="2304239" y="1271581"/>
                  <a:pt x="1271581" y="2304239"/>
                  <a:pt x="1271581" y="3578087"/>
                </a:cubicBezTo>
                <a:cubicBezTo>
                  <a:pt x="1271581" y="4851935"/>
                  <a:pt x="2304239" y="5884593"/>
                  <a:pt x="3578087" y="5884593"/>
                </a:cubicBezTo>
                <a:cubicBezTo>
                  <a:pt x="4851935" y="5884593"/>
                  <a:pt x="5884593" y="4851935"/>
                  <a:pt x="5884593" y="3578087"/>
                </a:cubicBezTo>
                <a:cubicBezTo>
                  <a:pt x="5884593" y="2304239"/>
                  <a:pt x="4851935" y="1271581"/>
                  <a:pt x="3578087" y="1271581"/>
                </a:cubicBezTo>
                <a:close/>
                <a:moveTo>
                  <a:pt x="3578087" y="0"/>
                </a:moveTo>
                <a:cubicBezTo>
                  <a:pt x="5554210" y="0"/>
                  <a:pt x="7156174" y="1601964"/>
                  <a:pt x="7156174" y="3578087"/>
                </a:cubicBezTo>
                <a:cubicBezTo>
                  <a:pt x="7156174" y="5554210"/>
                  <a:pt x="5554210" y="7156174"/>
                  <a:pt x="3578087" y="7156174"/>
                </a:cubicBezTo>
                <a:cubicBezTo>
                  <a:pt x="1601964" y="7156174"/>
                  <a:pt x="0" y="5554210"/>
                  <a:pt x="0" y="3578087"/>
                </a:cubicBezTo>
                <a:cubicBezTo>
                  <a:pt x="0" y="1601964"/>
                  <a:pt x="1601964" y="0"/>
                  <a:pt x="3578087" y="0"/>
                </a:cubicBezTo>
                <a:close/>
              </a:path>
            </a:pathLst>
          </a:custGeom>
          <a:solidFill>
            <a:schemeClr val="bg1">
              <a:lumMod val="85000"/>
            </a:schemeClr>
          </a:solidFill>
          <a:ln>
            <a:noFill/>
          </a:ln>
        </p:spPr>
        <p:txBody>
          <a:bodyPr wrap="square" anchor="ctr" anchorCtr="0">
            <a:noAutofit/>
          </a:bodyPr>
          <a:lstStyle>
            <a:lvl1pPr algn="ctr">
              <a:lnSpc>
                <a:spcPct val="100000"/>
              </a:lnSpc>
              <a:defRPr sz="1200">
                <a:solidFill>
                  <a:schemeClr val="bg1"/>
                </a:solidFill>
              </a:defRPr>
            </a:lvl1pPr>
          </a:lstStyle>
          <a:p>
            <a:r>
              <a:rPr lang="en-US" dirty="0"/>
              <a:t>Click to add image</a:t>
            </a:r>
          </a:p>
        </p:txBody>
      </p:sp>
      <p:sp>
        <p:nvSpPr>
          <p:cNvPr id="10" name="Judul 1">
            <a:extLst>
              <a:ext uri="{FF2B5EF4-FFF2-40B4-BE49-F238E27FC236}">
                <a16:creationId xmlns:a16="http://schemas.microsoft.com/office/drawing/2014/main" id="{CE8E567B-CAE7-4243-B71B-7022B11D7777}"/>
              </a:ext>
            </a:extLst>
          </p:cNvPr>
          <p:cNvSpPr>
            <a:spLocks noGrp="1"/>
          </p:cNvSpPr>
          <p:nvPr>
            <p:ph type="title" hasCustomPrompt="1"/>
          </p:nvPr>
        </p:nvSpPr>
        <p:spPr>
          <a:xfrm>
            <a:off x="3160144" y="2560505"/>
            <a:ext cx="5871714" cy="1692491"/>
          </a:xfrm>
        </p:spPr>
        <p:txBody>
          <a:bodyPr>
            <a:noAutofit/>
          </a:bodyPr>
          <a:lstStyle>
            <a:lvl1pPr algn="ctr">
              <a:lnSpc>
                <a:spcPct val="80000"/>
              </a:lnSpc>
              <a:defRPr sz="6600" b="1" spc="0">
                <a:solidFill>
                  <a:schemeClr val="bg2"/>
                </a:solidFill>
              </a:defRPr>
            </a:lvl1pPr>
          </a:lstStyle>
          <a:p>
            <a:r>
              <a:rPr lang="en-NZ" dirty="0"/>
              <a:t>Click to add title </a:t>
            </a:r>
            <a:endParaRPr lang="en-US" dirty="0"/>
          </a:p>
        </p:txBody>
      </p:sp>
      <p:pic>
        <p:nvPicPr>
          <p:cNvPr id="2" name="Picture 1" descr="A drawing of a face&#10;&#10;Description automatically generated">
            <a:extLst>
              <a:ext uri="{FF2B5EF4-FFF2-40B4-BE49-F238E27FC236}">
                <a16:creationId xmlns:a16="http://schemas.microsoft.com/office/drawing/2014/main" id="{2B4D059C-F2BE-44F5-81B5-4F926CC21E71}"/>
              </a:ext>
            </a:extLst>
          </p:cNvPr>
          <p:cNvPicPr>
            <a:picLocks noChangeAspect="1"/>
          </p:cNvPicPr>
          <p:nvPr userDrawn="1"/>
        </p:nvPicPr>
        <p:blipFill>
          <a:blip r:embed="rId2" cstate="screen">
            <a:clrChange>
              <a:clrFrom>
                <a:srgbClr val="DD1F26"/>
              </a:clrFrom>
              <a:clrTo>
                <a:srgbClr val="DD1F26">
                  <a:alpha val="0"/>
                </a:srgbClr>
              </a:clrTo>
            </a:clrChange>
            <a:extLst>
              <a:ext uri="{28A0092B-C50C-407E-A947-70E740481C1C}">
                <a14:useLocalDpi xmlns:a14="http://schemas.microsoft.com/office/drawing/2010/main"/>
              </a:ext>
            </a:extLst>
          </a:blip>
          <a:stretch>
            <a:fillRect/>
          </a:stretch>
        </p:blipFill>
        <p:spPr>
          <a:xfrm>
            <a:off x="10420349" y="6368955"/>
            <a:ext cx="1535863" cy="306913"/>
          </a:xfrm>
          <a:prstGeom prst="rect">
            <a:avLst/>
          </a:prstGeom>
        </p:spPr>
      </p:pic>
    </p:spTree>
    <p:extLst>
      <p:ext uri="{BB962C8B-B14F-4D97-AF65-F5344CB8AC3E}">
        <p14:creationId xmlns:p14="http://schemas.microsoft.com/office/powerpoint/2010/main" val="1723521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Dua Konten">
    <p:spTree>
      <p:nvGrpSpPr>
        <p:cNvPr id="1" name=""/>
        <p:cNvGrpSpPr/>
        <p:nvPr/>
      </p:nvGrpSpPr>
      <p:grpSpPr>
        <a:xfrm>
          <a:off x="0" y="0"/>
          <a:ext cx="0" cy="0"/>
          <a:chOff x="0" y="0"/>
          <a:chExt cx="0" cy="0"/>
        </a:xfrm>
      </p:grpSpPr>
      <p:pic>
        <p:nvPicPr>
          <p:cNvPr id="3" name="Picture 2" descr="A close up of a light&#10;&#10;Description automatically generated">
            <a:extLst>
              <a:ext uri="{FF2B5EF4-FFF2-40B4-BE49-F238E27FC236}">
                <a16:creationId xmlns:a16="http://schemas.microsoft.com/office/drawing/2014/main" id="{EE65A1C4-1F10-4D6C-ABEF-4FF2E0A215A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03459" y="6416278"/>
            <a:ext cx="1537200" cy="307180"/>
          </a:xfrm>
          <a:prstGeom prst="rect">
            <a:avLst/>
          </a:prstGeom>
        </p:spPr>
      </p:pic>
    </p:spTree>
    <p:extLst>
      <p:ext uri="{BB962C8B-B14F-4D97-AF65-F5344CB8AC3E}">
        <p14:creationId xmlns:p14="http://schemas.microsoft.com/office/powerpoint/2010/main" val="1900518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ampungan Judul 1">
            <a:extLst>
              <a:ext uri="{FF2B5EF4-FFF2-40B4-BE49-F238E27FC236}">
                <a16:creationId xmlns:a16="http://schemas.microsoft.com/office/drawing/2014/main" id="{1A9527F5-D9F8-48CA-BEF4-2A28107062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NZ" dirty="0"/>
              <a:t>Click to insert title </a:t>
            </a:r>
            <a:endParaRPr lang="en-US" dirty="0"/>
          </a:p>
        </p:txBody>
      </p:sp>
      <p:sp>
        <p:nvSpPr>
          <p:cNvPr id="3" name="Tampungan Teks 2">
            <a:extLst>
              <a:ext uri="{FF2B5EF4-FFF2-40B4-BE49-F238E27FC236}">
                <a16:creationId xmlns:a16="http://schemas.microsoft.com/office/drawing/2014/main" id="{BBE10517-782F-4567-A041-626241103D4F}"/>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id-ID" dirty="0"/>
              <a:t>Klik untuk edit gaya teks Master</a:t>
            </a:r>
          </a:p>
          <a:p>
            <a:pPr lvl="1"/>
            <a:r>
              <a:rPr lang="id-ID" dirty="0"/>
              <a:t>Tingkat kedua</a:t>
            </a:r>
          </a:p>
          <a:p>
            <a:pPr lvl="2"/>
            <a:r>
              <a:rPr lang="id-ID" dirty="0"/>
              <a:t>Tingkat ketiga</a:t>
            </a:r>
          </a:p>
          <a:p>
            <a:pPr lvl="3"/>
            <a:r>
              <a:rPr lang="id-ID" dirty="0"/>
              <a:t>Tingkat keempat</a:t>
            </a:r>
          </a:p>
          <a:p>
            <a:pPr lvl="4"/>
            <a:r>
              <a:rPr lang="id-ID" dirty="0"/>
              <a:t>Tingkat kelima</a:t>
            </a:r>
            <a:endParaRPr lang="en-US" dirty="0"/>
          </a:p>
        </p:txBody>
      </p:sp>
    </p:spTree>
    <p:extLst>
      <p:ext uri="{BB962C8B-B14F-4D97-AF65-F5344CB8AC3E}">
        <p14:creationId xmlns:p14="http://schemas.microsoft.com/office/powerpoint/2010/main" val="59448176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1" r:id="rId3"/>
    <p:sldLayoutId id="2147483662" r:id="rId4"/>
    <p:sldLayoutId id="2147483663" r:id="rId5"/>
    <p:sldLayoutId id="2147483650" r:id="rId6"/>
    <p:sldLayoutId id="2147483660" r:id="rId7"/>
    <p:sldLayoutId id="2147483652" r:id="rId8"/>
    <p:sldLayoutId id="2147483671" r:id="rId9"/>
    <p:sldLayoutId id="2147483673" r:id="rId10"/>
    <p:sldLayoutId id="2147483674" r:id="rId11"/>
    <p:sldLayoutId id="2147483686" r:id="rId12"/>
    <p:sldLayoutId id="2147483675" r:id="rId13"/>
    <p:sldLayoutId id="2147483679" r:id="rId14"/>
    <p:sldLayoutId id="2147483664" r:id="rId15"/>
    <p:sldLayoutId id="2147483667" r:id="rId16"/>
    <p:sldLayoutId id="2147483680" r:id="rId17"/>
    <p:sldLayoutId id="2147483681" r:id="rId18"/>
    <p:sldLayoutId id="2147483683" r:id="rId19"/>
    <p:sldLayoutId id="2147483668" r:id="rId20"/>
    <p:sldLayoutId id="2147483666" r:id="rId21"/>
    <p:sldLayoutId id="2147483685" r:id="rId22"/>
    <p:sldLayoutId id="2147483688" r:id="rId23"/>
    <p:sldLayoutId id="2147483687" r:id="rId24"/>
    <p:sldLayoutId id="2147483669" r:id="rId2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0" indent="0" algn="l" defTabSz="914400" rtl="0" eaLnBrk="1" latinLnBrk="0" hangingPunct="1">
        <a:lnSpc>
          <a:spcPct val="100000"/>
        </a:lnSpc>
        <a:spcBef>
          <a:spcPts val="400"/>
        </a:spcBef>
        <a:spcAft>
          <a:spcPts val="400"/>
        </a:spcAft>
        <a:buFont typeface="Arial" panose="020B0604020202020204" pitchFamily="34" charset="0"/>
        <a:buNone/>
        <a:defRPr sz="1600" kern="1200">
          <a:solidFill>
            <a:schemeClr val="tx1"/>
          </a:solidFill>
          <a:latin typeface="+mn-lt"/>
          <a:ea typeface="+mn-ea"/>
          <a:cs typeface="+mn-cs"/>
        </a:defRPr>
      </a:lvl1pPr>
      <a:lvl2pPr marL="685800" indent="-228600" algn="l" defTabSz="914400" rtl="0" eaLnBrk="1" latinLnBrk="0" hangingPunct="1">
        <a:lnSpc>
          <a:spcPct val="100000"/>
        </a:lnSpc>
        <a:spcBef>
          <a:spcPts val="400"/>
        </a:spcBef>
        <a:spcAft>
          <a:spcPts val="400"/>
        </a:spcAft>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lnSpc>
          <a:spcPct val="100000"/>
        </a:lnSpc>
        <a:spcBef>
          <a:spcPts val="400"/>
        </a:spcBef>
        <a:spcAft>
          <a:spcPts val="400"/>
        </a:spcAft>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lnSpc>
          <a:spcPct val="100000"/>
        </a:lnSpc>
        <a:spcBef>
          <a:spcPts val="400"/>
        </a:spcBef>
        <a:spcAft>
          <a:spcPts val="400"/>
        </a:spcAft>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lnSpc>
          <a:spcPct val="100000"/>
        </a:lnSpc>
        <a:spcBef>
          <a:spcPts val="400"/>
        </a:spcBef>
        <a:spcAft>
          <a:spcPts val="400"/>
        </a:spcAft>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picture containing food, cutting&#10;&#10;Description automatically generated">
            <a:extLst>
              <a:ext uri="{FF2B5EF4-FFF2-40B4-BE49-F238E27FC236}">
                <a16:creationId xmlns:a16="http://schemas.microsoft.com/office/drawing/2014/main" id="{C935B932-5FD3-44F3-86D9-CD61F6A7589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 name="Oval 3">
            <a:extLst>
              <a:ext uri="{FF2B5EF4-FFF2-40B4-BE49-F238E27FC236}">
                <a16:creationId xmlns:a16="http://schemas.microsoft.com/office/drawing/2014/main" id="{CE351978-2146-4DDC-ACE7-21C6FDA93F16}"/>
              </a:ext>
            </a:extLst>
          </p:cNvPr>
          <p:cNvSpPr/>
          <p:nvPr/>
        </p:nvSpPr>
        <p:spPr>
          <a:xfrm>
            <a:off x="2693280" y="1904320"/>
            <a:ext cx="3049361" cy="3049361"/>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5B46B0D4-4874-4358-8877-64BCBA662DD9}"/>
              </a:ext>
            </a:extLst>
          </p:cNvPr>
          <p:cNvSpPr/>
          <p:nvPr/>
        </p:nvSpPr>
        <p:spPr>
          <a:xfrm>
            <a:off x="6449359" y="1904320"/>
            <a:ext cx="3049361" cy="3049361"/>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2CF4A100-151B-43EA-B805-37348AA2DD39}"/>
              </a:ext>
            </a:extLst>
          </p:cNvPr>
          <p:cNvSpPr/>
          <p:nvPr/>
        </p:nvSpPr>
        <p:spPr>
          <a:xfrm>
            <a:off x="4571319" y="1904320"/>
            <a:ext cx="3049361" cy="3049361"/>
          </a:xfrm>
          <a:prstGeom prst="ellipse">
            <a:avLst/>
          </a:prstGeom>
          <a:solidFill>
            <a:schemeClr val="bg1">
              <a:alpha val="6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picture containing drawing&#10;&#10;Description automatically generated">
            <a:extLst>
              <a:ext uri="{FF2B5EF4-FFF2-40B4-BE49-F238E27FC236}">
                <a16:creationId xmlns:a16="http://schemas.microsoft.com/office/drawing/2014/main" id="{29808856-C81D-498F-B682-3CB87B3608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67722" y="2026918"/>
            <a:ext cx="2656557" cy="2656557"/>
          </a:xfrm>
          <a:prstGeom prst="rect">
            <a:avLst/>
          </a:prstGeom>
        </p:spPr>
      </p:pic>
    </p:spTree>
    <p:extLst>
      <p:ext uri="{BB962C8B-B14F-4D97-AF65-F5344CB8AC3E}">
        <p14:creationId xmlns:p14="http://schemas.microsoft.com/office/powerpoint/2010/main" val="3952044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Sarah Rotorua Oct 2016.JPG"/>
          <p:cNvPicPr>
            <a:picLocks noGrp="1" noChangeAspect="1"/>
          </p:cNvPicPr>
          <p:nvPr>
            <p:ph type="pic" sz="quarter" idx="10"/>
          </p:nvPr>
        </p:nvPicPr>
        <p:blipFill>
          <a:blip r:embed="rId2" cstate="print"/>
          <a:srcRect l="25000" r="25000"/>
          <a:stretch>
            <a:fillRect/>
          </a:stretch>
        </p:blipFill>
        <p:spPr/>
      </p:pic>
      <p:sp>
        <p:nvSpPr>
          <p:cNvPr id="5" name="Title 4"/>
          <p:cNvSpPr>
            <a:spLocks noGrp="1"/>
          </p:cNvSpPr>
          <p:nvPr>
            <p:ph type="title"/>
          </p:nvPr>
        </p:nvSpPr>
        <p:spPr/>
        <p:txBody>
          <a:bodyPr/>
          <a:lstStyle/>
          <a:p>
            <a:r>
              <a:rPr lang="en-NZ" dirty="0"/>
              <a:t>Sarah’s Experience</a:t>
            </a:r>
          </a:p>
        </p:txBody>
      </p:sp>
      <p:sp>
        <p:nvSpPr>
          <p:cNvPr id="7" name="Text Placeholder 6"/>
          <p:cNvSpPr>
            <a:spLocks noGrp="1"/>
          </p:cNvSpPr>
          <p:nvPr>
            <p:ph type="body" sz="quarter" idx="11"/>
          </p:nvPr>
        </p:nvSpPr>
        <p:spPr/>
        <p:txBody>
          <a:bodyPr/>
          <a:lstStyle/>
          <a:p>
            <a:r>
              <a:rPr lang="en-NZ" sz="1800" b="1" dirty="0"/>
              <a:t>Who is Sarah:</a:t>
            </a:r>
          </a:p>
          <a:p>
            <a:pPr>
              <a:buFont typeface="Arial" pitchFamily="34" charset="0"/>
              <a:buChar char="•"/>
            </a:pPr>
            <a:endParaRPr lang="en-NZ" dirty="0"/>
          </a:p>
          <a:p>
            <a:pPr lvl="2"/>
            <a:r>
              <a:rPr lang="en-NZ" sz="1400" dirty="0"/>
              <a:t>27 years-living with Rett Syndrome with her mum and younger brother</a:t>
            </a:r>
          </a:p>
          <a:p>
            <a:pPr lvl="2"/>
            <a:r>
              <a:rPr lang="en-NZ" sz="1400" dirty="0"/>
              <a:t>Wheelchair user-limited mobility</a:t>
            </a:r>
          </a:p>
          <a:p>
            <a:pPr lvl="2"/>
            <a:r>
              <a:rPr lang="en-NZ" sz="1400" dirty="0"/>
              <a:t>Non-Verbal- with a lot to say</a:t>
            </a:r>
          </a:p>
          <a:p>
            <a:pPr lvl="2"/>
            <a:r>
              <a:rPr lang="en-NZ" sz="1400" dirty="0"/>
              <a:t>Medical Needs-PRN-Oxygen for Apnea &amp; seizures-Suctioning-Medications</a:t>
            </a:r>
          </a:p>
          <a:p>
            <a:pPr lvl="2"/>
            <a:r>
              <a:rPr lang="en-NZ" sz="1400" dirty="0"/>
              <a:t>Interests-People-Art-Fashion-Food-Music-Animals-Nature-Water/sports-Film-travel</a:t>
            </a:r>
          </a:p>
          <a:p>
            <a:pPr lvl="5"/>
            <a:endParaRPr lang="en-NZ" dirty="0"/>
          </a:p>
        </p:txBody>
      </p:sp>
    </p:spTree>
    <p:extLst>
      <p:ext uri="{BB962C8B-B14F-4D97-AF65-F5344CB8AC3E}">
        <p14:creationId xmlns:p14="http://schemas.microsoft.com/office/powerpoint/2010/main" val="610739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Oct 2011-On ya bike!.jpg"/>
          <p:cNvPicPr>
            <a:picLocks noGrp="1" noChangeAspect="1"/>
          </p:cNvPicPr>
          <p:nvPr>
            <p:ph type="pic" sz="quarter" idx="10"/>
          </p:nvPr>
        </p:nvPicPr>
        <p:blipFill>
          <a:blip r:embed="rId2" cstate="print"/>
          <a:srcRect l="16667" r="16667"/>
          <a:stretch>
            <a:fillRect/>
          </a:stretch>
        </p:blipFill>
        <p:spPr/>
      </p:pic>
      <p:sp>
        <p:nvSpPr>
          <p:cNvPr id="3" name="Title 2"/>
          <p:cNvSpPr>
            <a:spLocks noGrp="1"/>
          </p:cNvSpPr>
          <p:nvPr>
            <p:ph type="title"/>
          </p:nvPr>
        </p:nvSpPr>
        <p:spPr/>
        <p:txBody>
          <a:bodyPr/>
          <a:lstStyle/>
          <a:p>
            <a:r>
              <a:rPr lang="en-NZ" dirty="0"/>
              <a:t>Schooling:</a:t>
            </a:r>
          </a:p>
        </p:txBody>
      </p:sp>
      <p:sp>
        <p:nvSpPr>
          <p:cNvPr id="4" name="Text Placeholder 3"/>
          <p:cNvSpPr>
            <a:spLocks noGrp="1"/>
          </p:cNvSpPr>
          <p:nvPr>
            <p:ph type="body" sz="quarter" idx="11"/>
          </p:nvPr>
        </p:nvSpPr>
        <p:spPr/>
        <p:txBody>
          <a:bodyPr/>
          <a:lstStyle/>
          <a:p>
            <a:r>
              <a:rPr lang="en-NZ" b="1" dirty="0"/>
              <a:t>Mainstream for primary years</a:t>
            </a:r>
          </a:p>
          <a:p>
            <a:r>
              <a:rPr lang="en-NZ" dirty="0"/>
              <a:t>Special school for the remaining</a:t>
            </a:r>
          </a:p>
          <a:p>
            <a:pPr>
              <a:buFont typeface="Arial" pitchFamily="34" charset="0"/>
              <a:buChar char="•"/>
            </a:pPr>
            <a:r>
              <a:rPr lang="en-NZ" dirty="0"/>
              <a:t>PT/OT/SLT on-site-Access</a:t>
            </a:r>
          </a:p>
          <a:p>
            <a:pPr>
              <a:buFont typeface="Arial" pitchFamily="34" charset="0"/>
              <a:buChar char="•"/>
            </a:pPr>
            <a:r>
              <a:rPr lang="en-NZ" dirty="0"/>
              <a:t>Built Environment-Pain management-Noise</a:t>
            </a:r>
          </a:p>
          <a:p>
            <a:endParaRPr lang="en-NZ" dirty="0"/>
          </a:p>
          <a:p>
            <a:r>
              <a:rPr lang="en-NZ" b="1" dirty="0"/>
              <a:t>What does the future look like??</a:t>
            </a:r>
          </a:p>
          <a:p>
            <a:pPr>
              <a:buFont typeface="Arial" pitchFamily="34" charset="0"/>
              <a:buChar char="•"/>
            </a:pPr>
            <a:r>
              <a:rPr lang="en-NZ" dirty="0"/>
              <a:t>Current day services-North Shore/South Auckland(we live west)</a:t>
            </a:r>
          </a:p>
          <a:p>
            <a:pPr>
              <a:buFont typeface="Arial" pitchFamily="34" charset="0"/>
              <a:buChar char="•"/>
            </a:pPr>
            <a:r>
              <a:rPr lang="en-NZ" dirty="0"/>
              <a:t>Very limited options</a:t>
            </a:r>
          </a:p>
          <a:p>
            <a:pPr>
              <a:buFont typeface="Arial" pitchFamily="34" charset="0"/>
              <a:buChar char="•"/>
            </a:pPr>
            <a:r>
              <a:rPr lang="en-NZ" dirty="0"/>
              <a:t>No option to do funded chosen  activities</a:t>
            </a:r>
          </a:p>
          <a:p>
            <a:endParaRPr lang="en-NZ" dirty="0"/>
          </a:p>
          <a:p>
            <a:pPr>
              <a:buFont typeface="Arial" pitchFamily="34" charset="0"/>
              <a:buChar char="•"/>
            </a:pPr>
            <a:endParaRPr lang="en-NZ"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Sarah Mission Bay 2018.jpg"/>
          <p:cNvPicPr>
            <a:picLocks noGrp="1" noChangeAspect="1"/>
          </p:cNvPicPr>
          <p:nvPr>
            <p:ph type="pic" sz="quarter" idx="10"/>
          </p:nvPr>
        </p:nvPicPr>
        <p:blipFill>
          <a:blip r:embed="rId2" cstate="print"/>
          <a:srcRect l="25000" r="25000"/>
          <a:stretch>
            <a:fillRect/>
          </a:stretch>
        </p:blipFill>
        <p:spPr/>
      </p:pic>
      <p:sp>
        <p:nvSpPr>
          <p:cNvPr id="3" name="Title 2"/>
          <p:cNvSpPr>
            <a:spLocks noGrp="1"/>
          </p:cNvSpPr>
          <p:nvPr>
            <p:ph type="title"/>
          </p:nvPr>
        </p:nvSpPr>
        <p:spPr>
          <a:xfrm>
            <a:off x="4371347" y="383349"/>
            <a:ext cx="7204075" cy="1191452"/>
          </a:xfrm>
        </p:spPr>
        <p:txBody>
          <a:bodyPr/>
          <a:lstStyle/>
          <a:p>
            <a:r>
              <a:rPr lang="en-NZ" dirty="0"/>
              <a:t>Transition</a:t>
            </a:r>
          </a:p>
        </p:txBody>
      </p:sp>
      <p:sp>
        <p:nvSpPr>
          <p:cNvPr id="4" name="Text Placeholder 3"/>
          <p:cNvSpPr>
            <a:spLocks noGrp="1"/>
          </p:cNvSpPr>
          <p:nvPr>
            <p:ph type="body" sz="quarter" idx="11"/>
          </p:nvPr>
        </p:nvSpPr>
        <p:spPr>
          <a:xfrm>
            <a:off x="4371975" y="1739900"/>
            <a:ext cx="7204075" cy="4584700"/>
          </a:xfrm>
        </p:spPr>
        <p:txBody>
          <a:bodyPr/>
          <a:lstStyle/>
          <a:p>
            <a:r>
              <a:rPr lang="en-NZ" b="1" dirty="0"/>
              <a:t>Transition Service:</a:t>
            </a:r>
          </a:p>
          <a:p>
            <a:pPr>
              <a:buFont typeface="Arial" pitchFamily="34" charset="0"/>
              <a:buChar char="•"/>
            </a:pPr>
            <a:r>
              <a:rPr lang="en-NZ" dirty="0"/>
              <a:t>Plan based on interests</a:t>
            </a:r>
          </a:p>
          <a:p>
            <a:pPr>
              <a:buFont typeface="Arial" pitchFamily="34" charset="0"/>
              <a:buChar char="•"/>
            </a:pPr>
            <a:r>
              <a:rPr lang="en-NZ" dirty="0"/>
              <a:t>Visits to day services-North Shore-Changing facilities not great-Would need own trained staff due to medical needs. Henderson service-Changing options-No option. No wheelchair van-No access to community trips except a walk down the road(How do these services even have VHN contracts that discriminate and have barriers to participation and create occupational inequity inside disability services?) This ignited me! I was knew I needed to advocate hard to change this for my girl if not others too. Where is the choice &amp; Control?</a:t>
            </a:r>
          </a:p>
          <a:p>
            <a:pPr>
              <a:buFont typeface="Arial" pitchFamily="34" charset="0"/>
              <a:buChar char="•"/>
            </a:pPr>
            <a:r>
              <a:rPr lang="en-NZ" dirty="0"/>
              <a:t> Where is her autonomy?</a:t>
            </a:r>
          </a:p>
          <a:p>
            <a:r>
              <a:rPr lang="en-NZ" b="1" dirty="0"/>
              <a:t>Transition Expo: </a:t>
            </a:r>
          </a:p>
          <a:p>
            <a:r>
              <a:rPr lang="en-NZ" dirty="0"/>
              <a:t>MIC stand-VHN option-Very relieved!! Signed up. Hooray-No big fight for equity to meaningful occupation.  Our transition plan was finalised and  signed off.</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5846" y="419073"/>
            <a:ext cx="10300309" cy="1016027"/>
          </a:xfrm>
        </p:spPr>
        <p:txBody>
          <a:bodyPr/>
          <a:lstStyle/>
          <a:p>
            <a:r>
              <a:rPr lang="en-NZ" dirty="0"/>
              <a:t>VHN Plan Goals &amp; Supports</a:t>
            </a:r>
          </a:p>
        </p:txBody>
      </p:sp>
      <p:sp>
        <p:nvSpPr>
          <p:cNvPr id="3" name="Text Placeholder 2"/>
          <p:cNvSpPr>
            <a:spLocks noGrp="1"/>
          </p:cNvSpPr>
          <p:nvPr>
            <p:ph type="body" sz="quarter" idx="10"/>
          </p:nvPr>
        </p:nvSpPr>
        <p:spPr>
          <a:xfrm>
            <a:off x="946150" y="1320800"/>
            <a:ext cx="10299700" cy="5041901"/>
          </a:xfrm>
        </p:spPr>
        <p:txBody>
          <a:bodyPr/>
          <a:lstStyle/>
          <a:p>
            <a:r>
              <a:rPr lang="en-NZ" sz="1400" b="1" dirty="0"/>
              <a:t>Goals:</a:t>
            </a:r>
          </a:p>
          <a:p>
            <a:pPr lvl="0">
              <a:buFont typeface="Arial" pitchFamily="34" charset="0"/>
              <a:buChar char="•"/>
            </a:pPr>
            <a:r>
              <a:rPr lang="en-NZ" sz="1400" dirty="0"/>
              <a:t>To develop my profile as an artist.</a:t>
            </a:r>
          </a:p>
          <a:p>
            <a:pPr lvl="0">
              <a:buFont typeface="Arial" pitchFamily="34" charset="0"/>
              <a:buChar char="•"/>
            </a:pPr>
            <a:r>
              <a:rPr lang="en-NZ" sz="1400" dirty="0"/>
              <a:t>To develop a Mini Business/Enterprise </a:t>
            </a:r>
          </a:p>
          <a:p>
            <a:pPr lvl="0">
              <a:buFont typeface="Arial" pitchFamily="34" charset="0"/>
              <a:buChar char="•"/>
            </a:pPr>
            <a:r>
              <a:rPr lang="en-NZ" sz="1400" dirty="0"/>
              <a:t>To keep integrated in the community to build relationships, communication and learn new skills.</a:t>
            </a:r>
          </a:p>
          <a:p>
            <a:pPr lvl="0">
              <a:buFont typeface="Arial" pitchFamily="34" charset="0"/>
              <a:buChar char="•"/>
            </a:pPr>
            <a:r>
              <a:rPr lang="en-NZ" sz="1400" dirty="0"/>
              <a:t>To maintain my physical and mental health through participating in activities that enable me to engage through sight, sound, touch and adapted resources.</a:t>
            </a:r>
          </a:p>
          <a:p>
            <a:r>
              <a:rPr lang="en-NZ" sz="1400" b="1" dirty="0"/>
              <a:t>Needs:</a:t>
            </a:r>
          </a:p>
          <a:p>
            <a:r>
              <a:rPr lang="en-NZ" sz="1400" b="1" dirty="0"/>
              <a:t>My Autonomy!!!</a:t>
            </a:r>
          </a:p>
          <a:p>
            <a:r>
              <a:rPr lang="en-NZ" sz="1400" dirty="0"/>
              <a:t>I need environments that are physically accessible for my power chair.</a:t>
            </a:r>
          </a:p>
          <a:p>
            <a:r>
              <a:rPr lang="en-NZ" sz="1400" dirty="0"/>
              <a:t>I need programmes that offer me these opportunities and can facilitate adaption’s to increase my engagement and experiences to develop my knowledge and skills further. </a:t>
            </a:r>
          </a:p>
          <a:p>
            <a:r>
              <a:rPr lang="en-NZ" sz="1400" dirty="0"/>
              <a:t>I need Environments  to be inclusive and socially accessible also, as at times I have sudden severe neurological and physical pain symptoms that cause me a great deal of discomfort, not all environments are welcoming, accommodating or understanding or have space for me to retreat away and not be embarrassed or feel like I'm disrupting/upsetting others.</a:t>
            </a:r>
          </a:p>
          <a:p>
            <a:r>
              <a:rPr lang="en-NZ" sz="1400" b="1" dirty="0"/>
              <a:t>Supports:</a:t>
            </a:r>
          </a:p>
          <a:p>
            <a:r>
              <a:rPr lang="en-NZ" sz="1400" dirty="0"/>
              <a:t>I need my own highly trained staff to maintain my Personal Care/ medical care tasks, to support me with my communications with others  and help me physically access activities</a:t>
            </a:r>
            <a:r>
              <a:rPr lang="en-NZ" dirty="0"/>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Sarah smiling hand art.jpg"/>
          <p:cNvPicPr>
            <a:picLocks noGrp="1" noChangeAspect="1"/>
          </p:cNvPicPr>
          <p:nvPr>
            <p:ph type="pic" sz="quarter" idx="10"/>
          </p:nvPr>
        </p:nvPicPr>
        <p:blipFill>
          <a:blip r:embed="rId2" cstate="print"/>
          <a:srcRect l="16667" r="16667"/>
          <a:stretch>
            <a:fillRect/>
          </a:stretch>
        </p:blipFill>
        <p:spPr/>
      </p:pic>
      <p:sp>
        <p:nvSpPr>
          <p:cNvPr id="3" name="Title 2"/>
          <p:cNvSpPr>
            <a:spLocks noGrp="1"/>
          </p:cNvSpPr>
          <p:nvPr>
            <p:ph type="title"/>
          </p:nvPr>
        </p:nvSpPr>
        <p:spPr>
          <a:xfrm>
            <a:off x="5511689" y="397538"/>
            <a:ext cx="5996427" cy="1152581"/>
          </a:xfrm>
        </p:spPr>
        <p:txBody>
          <a:bodyPr/>
          <a:lstStyle/>
          <a:p>
            <a:r>
              <a:rPr lang="en-NZ" dirty="0"/>
              <a:t>Activities</a:t>
            </a:r>
          </a:p>
        </p:txBody>
      </p:sp>
      <p:sp>
        <p:nvSpPr>
          <p:cNvPr id="4" name="Text Placeholder 3"/>
          <p:cNvSpPr>
            <a:spLocks noGrp="1"/>
          </p:cNvSpPr>
          <p:nvPr>
            <p:ph type="body" sz="quarter" idx="11"/>
          </p:nvPr>
        </p:nvSpPr>
        <p:spPr>
          <a:xfrm>
            <a:off x="5537260" y="1574800"/>
            <a:ext cx="5995988" cy="4679951"/>
          </a:xfrm>
        </p:spPr>
        <p:txBody>
          <a:bodyPr/>
          <a:lstStyle/>
          <a:p>
            <a:r>
              <a:rPr lang="en-NZ" dirty="0"/>
              <a:t>Attend the Introduction to Studio Practice at Mapura Studios for Creative Development to enable me to develop my art style and skills (had been attending weekly classes in lasted 2 years in school transition programme)</a:t>
            </a:r>
          </a:p>
          <a:p>
            <a:r>
              <a:rPr lang="en-NZ" dirty="0"/>
              <a:t>Attend a Peers PHAB programme to work with and learn from others. Participate in group projects and further build my community relationships.</a:t>
            </a:r>
          </a:p>
          <a:p>
            <a:r>
              <a:rPr lang="en-NZ" dirty="0"/>
              <a:t>I would like to do physical activities such as swimming.</a:t>
            </a:r>
          </a:p>
          <a:p>
            <a:r>
              <a:rPr lang="en-NZ" dirty="0"/>
              <a:t>I would like to access the community to learn more about retail, markets, materials and source resources for developing my mini business.</a:t>
            </a:r>
          </a:p>
          <a:p>
            <a:r>
              <a:rPr lang="en-NZ" b="1" dirty="0"/>
              <a:t>Tues: </a:t>
            </a:r>
            <a:r>
              <a:rPr lang="en-NZ" dirty="0"/>
              <a:t>Mapura Class</a:t>
            </a:r>
          </a:p>
          <a:p>
            <a:r>
              <a:rPr lang="en-NZ" b="1" dirty="0"/>
              <a:t>Wed: </a:t>
            </a:r>
            <a:r>
              <a:rPr lang="en-NZ" dirty="0"/>
              <a:t>PHAB for Peers </a:t>
            </a:r>
          </a:p>
          <a:p>
            <a:r>
              <a:rPr lang="en-NZ" b="1" dirty="0"/>
              <a:t>Thurs/Fri: </a:t>
            </a:r>
            <a:r>
              <a:rPr lang="en-NZ" dirty="0"/>
              <a:t>Community outings-Swimming-Resource enquiries-Sharing Ideas with others-Visiting to gain knowledge-Materials etc</a:t>
            </a:r>
          </a:p>
          <a:p>
            <a:endParaRPr lang="en-NZ"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5846" y="419073"/>
            <a:ext cx="10300309" cy="1054128"/>
          </a:xfrm>
        </p:spPr>
        <p:txBody>
          <a:bodyPr/>
          <a:lstStyle/>
          <a:p>
            <a:r>
              <a:rPr lang="en-NZ" dirty="0"/>
              <a:t>Budget</a:t>
            </a:r>
          </a:p>
        </p:txBody>
      </p:sp>
      <p:sp>
        <p:nvSpPr>
          <p:cNvPr id="3" name="Text Placeholder 2"/>
          <p:cNvSpPr>
            <a:spLocks noGrp="1"/>
          </p:cNvSpPr>
          <p:nvPr>
            <p:ph type="body" sz="quarter" idx="10"/>
          </p:nvPr>
        </p:nvSpPr>
        <p:spPr>
          <a:xfrm>
            <a:off x="946150" y="1536701"/>
            <a:ext cx="10299700" cy="4826000"/>
          </a:xfrm>
        </p:spPr>
        <p:txBody>
          <a:bodyPr/>
          <a:lstStyle/>
          <a:p>
            <a:r>
              <a:rPr lang="en-NZ" b="1" dirty="0"/>
              <a:t>How many hours per day do I want?</a:t>
            </a:r>
            <a:endParaRPr lang="en-NZ" dirty="0"/>
          </a:p>
          <a:p>
            <a:r>
              <a:rPr lang="en-NZ" dirty="0"/>
              <a:t>Tuesday=3hrs</a:t>
            </a:r>
          </a:p>
          <a:p>
            <a:r>
              <a:rPr lang="en-NZ" dirty="0"/>
              <a:t>Wednesday=4hrs</a:t>
            </a:r>
          </a:p>
          <a:p>
            <a:r>
              <a:rPr lang="en-NZ" dirty="0"/>
              <a:t>Thursday =2hrs</a:t>
            </a:r>
          </a:p>
          <a:p>
            <a:r>
              <a:rPr lang="en-NZ" dirty="0"/>
              <a:t>Friday=1.5hrs</a:t>
            </a:r>
          </a:p>
          <a:p>
            <a:r>
              <a:rPr lang="en-NZ" b="1" dirty="0"/>
              <a:t>What’s my weekly budget?</a:t>
            </a:r>
            <a:r>
              <a:rPr lang="en-NZ" dirty="0"/>
              <a:t>  (48 weeks/year) (Before recent increase)</a:t>
            </a:r>
          </a:p>
          <a:p>
            <a:r>
              <a:rPr lang="en-NZ" dirty="0"/>
              <a:t>Available: $350.88</a:t>
            </a:r>
          </a:p>
          <a:p>
            <a:r>
              <a:rPr lang="en-NZ" b="1" dirty="0"/>
              <a:t>Breakdown:</a:t>
            </a:r>
            <a:endParaRPr lang="en-NZ" dirty="0"/>
          </a:p>
          <a:p>
            <a:r>
              <a:rPr lang="en-NZ" dirty="0"/>
              <a:t>Support Staff: $261.33</a:t>
            </a:r>
          </a:p>
          <a:p>
            <a:r>
              <a:rPr lang="en-NZ" dirty="0"/>
              <a:t>Activity Costs: $85.97</a:t>
            </a:r>
          </a:p>
          <a:p>
            <a:r>
              <a:rPr lang="en-NZ" b="1" dirty="0"/>
              <a:t>Total Costs:</a:t>
            </a:r>
            <a:r>
              <a:rPr lang="en-NZ" dirty="0"/>
              <a:t> $347.31</a:t>
            </a:r>
          </a:p>
          <a:p>
            <a:r>
              <a:rPr lang="en-NZ" b="1" dirty="0"/>
              <a:t>How many days per week do I have an activity?</a:t>
            </a:r>
            <a:endParaRPr lang="en-NZ" dirty="0"/>
          </a:p>
          <a:p>
            <a:r>
              <a:rPr lang="en-NZ" dirty="0"/>
              <a:t>4</a:t>
            </a:r>
          </a:p>
          <a:p>
            <a:endParaRPr lang="en-NZ"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20150306_134912.jpg"/>
          <p:cNvPicPr>
            <a:picLocks noGrp="1" noChangeAspect="1"/>
          </p:cNvPicPr>
          <p:nvPr>
            <p:ph type="pic" sz="quarter" idx="10"/>
          </p:nvPr>
        </p:nvPicPr>
        <p:blipFill>
          <a:blip r:embed="rId2" cstate="print"/>
          <a:srcRect l="16667" r="16667"/>
          <a:stretch>
            <a:fillRect/>
          </a:stretch>
        </p:blipFill>
        <p:spPr/>
      </p:pic>
      <p:sp>
        <p:nvSpPr>
          <p:cNvPr id="3" name="Title 2"/>
          <p:cNvSpPr>
            <a:spLocks noGrp="1"/>
          </p:cNvSpPr>
          <p:nvPr>
            <p:ph type="title"/>
          </p:nvPr>
        </p:nvSpPr>
        <p:spPr/>
        <p:txBody>
          <a:bodyPr/>
          <a:lstStyle/>
          <a:p>
            <a:r>
              <a:rPr lang="en-NZ" dirty="0"/>
              <a:t>Post School:</a:t>
            </a:r>
          </a:p>
        </p:txBody>
      </p:sp>
      <p:sp>
        <p:nvSpPr>
          <p:cNvPr id="4" name="Text Placeholder 3"/>
          <p:cNvSpPr>
            <a:spLocks noGrp="1"/>
          </p:cNvSpPr>
          <p:nvPr>
            <p:ph type="body" sz="quarter" idx="11"/>
          </p:nvPr>
        </p:nvSpPr>
        <p:spPr/>
        <p:txBody>
          <a:bodyPr/>
          <a:lstStyle/>
          <a:p>
            <a:r>
              <a:rPr lang="en-NZ" b="1" dirty="0"/>
              <a:t>First year:</a:t>
            </a:r>
          </a:p>
          <a:p>
            <a:pPr>
              <a:buFont typeface="Arial" pitchFamily="34" charset="0"/>
              <a:buChar char="•"/>
            </a:pPr>
            <a:r>
              <a:rPr lang="en-NZ" dirty="0"/>
              <a:t>Sarah had been experiencing difficult unmanaged health issues that put her implementation of VHN plan on hold</a:t>
            </a:r>
          </a:p>
          <a:p>
            <a:pPr>
              <a:buFont typeface="Arial" pitchFamily="34" charset="0"/>
              <a:buChar char="•"/>
            </a:pPr>
            <a:r>
              <a:rPr lang="en-NZ" dirty="0"/>
              <a:t>March/April that year we submitted the MIC VHN form to MSD who turned it down-saying they were no longer allowing people to use VHN under IF do to “issues”-By memory it was about family being employers perhaps/budgets.</a:t>
            </a:r>
          </a:p>
          <a:p>
            <a:pPr>
              <a:buFont typeface="Arial" pitchFamily="34" charset="0"/>
              <a:buChar char="•"/>
            </a:pPr>
            <a:r>
              <a:rPr lang="en-NZ" dirty="0"/>
              <a:t>No option other then to put Sarah’s VHN with a contracted VHN service programme provider for an individualised programme.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Sarah 2018.jpg"/>
          <p:cNvPicPr>
            <a:picLocks noGrp="1" noChangeAspect="1"/>
          </p:cNvPicPr>
          <p:nvPr>
            <p:ph type="pic" sz="quarter" idx="10"/>
          </p:nvPr>
        </p:nvPicPr>
        <p:blipFill>
          <a:blip r:embed="rId2" cstate="print"/>
          <a:srcRect l="5556" r="5556"/>
          <a:stretch>
            <a:fillRect/>
          </a:stretch>
        </p:blipFill>
        <p:spPr/>
      </p:pic>
      <p:sp>
        <p:nvSpPr>
          <p:cNvPr id="3" name="Title 2"/>
          <p:cNvSpPr>
            <a:spLocks noGrp="1"/>
          </p:cNvSpPr>
          <p:nvPr>
            <p:ph type="title"/>
          </p:nvPr>
        </p:nvSpPr>
        <p:spPr>
          <a:xfrm>
            <a:off x="4371347" y="713549"/>
            <a:ext cx="7204075" cy="1254952"/>
          </a:xfrm>
        </p:spPr>
        <p:txBody>
          <a:bodyPr/>
          <a:lstStyle/>
          <a:p>
            <a:r>
              <a:rPr lang="en-NZ" dirty="0"/>
              <a:t>VHN Service Provider Individualised Plan</a:t>
            </a:r>
          </a:p>
        </p:txBody>
      </p:sp>
      <p:sp>
        <p:nvSpPr>
          <p:cNvPr id="4" name="Text Placeholder 3"/>
          <p:cNvSpPr>
            <a:spLocks noGrp="1"/>
          </p:cNvSpPr>
          <p:nvPr>
            <p:ph type="body" sz="quarter" idx="11"/>
          </p:nvPr>
        </p:nvSpPr>
        <p:spPr>
          <a:xfrm>
            <a:off x="4371975" y="2095500"/>
            <a:ext cx="7204075" cy="4584700"/>
          </a:xfrm>
        </p:spPr>
        <p:txBody>
          <a:bodyPr/>
          <a:lstStyle/>
          <a:p>
            <a:r>
              <a:rPr lang="en-NZ" b="1" dirty="0"/>
              <a:t>Pro’s:</a:t>
            </a:r>
          </a:p>
          <a:p>
            <a:pPr>
              <a:buFont typeface="Arial" pitchFamily="34" charset="0"/>
              <a:buChar char="•"/>
            </a:pPr>
            <a:r>
              <a:rPr lang="en-NZ" dirty="0"/>
              <a:t>Access VHN budget</a:t>
            </a:r>
          </a:p>
          <a:p>
            <a:pPr>
              <a:buFont typeface="Arial" pitchFamily="34" charset="0"/>
              <a:buChar char="•"/>
            </a:pPr>
            <a:r>
              <a:rPr lang="en-NZ" dirty="0"/>
              <a:t>Pay for activity fees</a:t>
            </a:r>
          </a:p>
          <a:p>
            <a:r>
              <a:rPr lang="en-NZ" b="1" dirty="0"/>
              <a:t>Con’s:</a:t>
            </a:r>
          </a:p>
          <a:p>
            <a:r>
              <a:rPr lang="en-NZ" dirty="0"/>
              <a:t>Employment issues-Current trained staff would need to be employed by this service not by Sarah as in current situation-Secondary Tax-second employment agreement with outside employer. Very low hourly rate compared to their current pay rate.</a:t>
            </a:r>
          </a:p>
          <a:p>
            <a:r>
              <a:rPr lang="en-NZ" dirty="0"/>
              <a:t>Interpretations of participation regarding approved activities and resources by this service-not client centred to be meaningful to Sarah but more to their own perception. </a:t>
            </a:r>
          </a:p>
          <a:p>
            <a:r>
              <a:rPr lang="en-NZ" dirty="0"/>
              <a:t>Difficult to meet all her goals</a:t>
            </a:r>
          </a:p>
          <a:p>
            <a:r>
              <a:rPr lang="en-NZ" dirty="0"/>
              <a:t>Lack of financial transparency and accounting mistakes by service</a:t>
            </a:r>
            <a:r>
              <a:rPr lang="en-NZ" b="1" dirty="0"/>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Sarah Art Oct 19.jpg"/>
          <p:cNvPicPr>
            <a:picLocks noGrp="1" noChangeAspect="1"/>
          </p:cNvPicPr>
          <p:nvPr>
            <p:ph type="pic" sz="quarter" idx="10"/>
          </p:nvPr>
        </p:nvPicPr>
        <p:blipFill>
          <a:blip r:embed="rId2" cstate="print"/>
          <a:stretch>
            <a:fillRect/>
          </a:stretch>
        </p:blipFill>
        <p:spPr>
          <a:xfrm>
            <a:off x="7429500" y="1143000"/>
            <a:ext cx="3429000" cy="4572000"/>
          </a:xfrm>
        </p:spPr>
      </p:pic>
      <p:sp>
        <p:nvSpPr>
          <p:cNvPr id="3" name="Title 2"/>
          <p:cNvSpPr>
            <a:spLocks noGrp="1"/>
          </p:cNvSpPr>
          <p:nvPr>
            <p:ph type="title"/>
          </p:nvPr>
        </p:nvSpPr>
        <p:spPr>
          <a:xfrm>
            <a:off x="533316" y="635853"/>
            <a:ext cx="6540499" cy="1040547"/>
          </a:xfrm>
        </p:spPr>
        <p:txBody>
          <a:bodyPr/>
          <a:lstStyle/>
          <a:p>
            <a:r>
              <a:rPr lang="en-NZ" dirty="0"/>
              <a:t>Finally.....</a:t>
            </a:r>
          </a:p>
        </p:txBody>
      </p:sp>
      <p:sp>
        <p:nvSpPr>
          <p:cNvPr id="4" name="Text Placeholder 3"/>
          <p:cNvSpPr>
            <a:spLocks noGrp="1"/>
          </p:cNvSpPr>
          <p:nvPr>
            <p:ph type="body" sz="quarter" idx="11"/>
          </p:nvPr>
        </p:nvSpPr>
        <p:spPr>
          <a:xfrm>
            <a:off x="533400" y="1689100"/>
            <a:ext cx="6540500" cy="4892675"/>
          </a:xfrm>
        </p:spPr>
        <p:txBody>
          <a:bodyPr/>
          <a:lstStyle/>
          <a:p>
            <a:r>
              <a:rPr lang="en-NZ" dirty="0"/>
              <a:t>After quite a number of years of only using a very small amount of her funding each year due ongoing issues we were able to move Sarah's VHN across to MIC with her other funding streams.</a:t>
            </a:r>
          </a:p>
          <a:p>
            <a:r>
              <a:rPr lang="en-NZ" b="1" dirty="0"/>
              <a:t>Pros’</a:t>
            </a:r>
          </a:p>
          <a:p>
            <a:r>
              <a:rPr lang="en-NZ" dirty="0"/>
              <a:t>Access and using her full funds instead of a very small amount.</a:t>
            </a:r>
          </a:p>
          <a:p>
            <a:r>
              <a:rPr lang="en-NZ" dirty="0"/>
              <a:t>Paying existing staff already employed-Continuity of care is really important-for all!</a:t>
            </a:r>
          </a:p>
          <a:p>
            <a:r>
              <a:rPr lang="en-NZ" dirty="0"/>
              <a:t>Meeting her goals!</a:t>
            </a:r>
          </a:p>
          <a:p>
            <a:r>
              <a:rPr lang="en-NZ" dirty="0"/>
              <a:t>Centred on engagement in activities that are meaningful and accessible to Sarah, not what others deem as “normal community participation activities”.</a:t>
            </a:r>
          </a:p>
          <a:p>
            <a:r>
              <a:rPr lang="en-NZ" dirty="0"/>
              <a:t>Full transparent service for her budget!</a:t>
            </a:r>
          </a:p>
          <a:p>
            <a:r>
              <a:rPr lang="en-NZ" b="1" dirty="0"/>
              <a:t>Cons:</a:t>
            </a:r>
          </a:p>
          <a:p>
            <a:r>
              <a:rPr lang="en-NZ" dirty="0"/>
              <a:t>Budget still limited-</a:t>
            </a:r>
            <a:r>
              <a:rPr lang="en-NZ" dirty="0" err="1"/>
              <a:t>Histroric</a:t>
            </a:r>
            <a:r>
              <a:rPr lang="en-NZ" dirty="0"/>
              <a:t> issue</a:t>
            </a:r>
          </a:p>
          <a:p>
            <a:endParaRPr lang="en-NZ" dirty="0"/>
          </a:p>
          <a:p>
            <a:endParaRPr lang="en-NZ" dirty="0"/>
          </a:p>
          <a:p>
            <a:endParaRPr lang="en-NZ"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Sarah art exhibition.jpg"/>
          <p:cNvPicPr>
            <a:picLocks noGrp="1" noChangeAspect="1"/>
          </p:cNvPicPr>
          <p:nvPr>
            <p:ph type="pic" sz="quarter" idx="10"/>
          </p:nvPr>
        </p:nvPicPr>
        <p:blipFill>
          <a:blip r:embed="rId2" cstate="print"/>
          <a:srcRect l="18750" r="18750"/>
          <a:stretch>
            <a:fillRect/>
          </a:stretch>
        </p:blipFill>
        <p:spPr/>
      </p:pic>
      <p:sp>
        <p:nvSpPr>
          <p:cNvPr id="3" name="Title 2"/>
          <p:cNvSpPr>
            <a:spLocks noGrp="1"/>
          </p:cNvSpPr>
          <p:nvPr>
            <p:ph type="title"/>
          </p:nvPr>
        </p:nvSpPr>
        <p:spPr/>
        <p:txBody>
          <a:bodyPr/>
          <a:lstStyle/>
          <a:p>
            <a:r>
              <a:rPr lang="en-NZ" dirty="0"/>
              <a:t>Goals in the first year</a:t>
            </a:r>
          </a:p>
        </p:txBody>
      </p:sp>
      <p:sp>
        <p:nvSpPr>
          <p:cNvPr id="4" name="Text Placeholder 3"/>
          <p:cNvSpPr>
            <a:spLocks noGrp="1"/>
          </p:cNvSpPr>
          <p:nvPr>
            <p:ph type="body" sz="quarter" idx="11"/>
          </p:nvPr>
        </p:nvSpPr>
        <p:spPr>
          <a:xfrm>
            <a:off x="4371975" y="2336800"/>
            <a:ext cx="7204075" cy="3727450"/>
          </a:xfrm>
        </p:spPr>
        <p:txBody>
          <a:bodyPr/>
          <a:lstStyle/>
          <a:p>
            <a:endParaRPr lang="en-NZ" dirty="0"/>
          </a:p>
          <a:p>
            <a:r>
              <a:rPr lang="en-NZ" b="1" dirty="0"/>
              <a:t>Meet:</a:t>
            </a:r>
          </a:p>
          <a:p>
            <a:r>
              <a:rPr lang="en-NZ" dirty="0"/>
              <a:t>Sarah gained a position in a resident artist programme in a mainstream Art Studio In Ponsonby last year, Studio One </a:t>
            </a:r>
            <a:r>
              <a:rPr lang="en-NZ" dirty="0" err="1"/>
              <a:t>Toi</a:t>
            </a:r>
            <a:r>
              <a:rPr lang="en-NZ" dirty="0"/>
              <a:t> Tu.</a:t>
            </a:r>
          </a:p>
          <a:p>
            <a:r>
              <a:rPr lang="en-NZ" dirty="0"/>
              <a:t>Her residency work she created is currently being </a:t>
            </a:r>
            <a:r>
              <a:rPr lang="en-NZ" dirty="0" err="1"/>
              <a:t>exihibited</a:t>
            </a:r>
            <a:r>
              <a:rPr lang="en-NZ" dirty="0"/>
              <a:t> at Studio One until 29</a:t>
            </a:r>
            <a:r>
              <a:rPr lang="en-NZ" baseline="30000" dirty="0"/>
              <a:t>th</a:t>
            </a:r>
            <a:r>
              <a:rPr lang="en-NZ" dirty="0"/>
              <a:t> Oct. She has sold two works already in the first two days.</a:t>
            </a:r>
          </a:p>
          <a:p>
            <a:r>
              <a:rPr lang="en-NZ" dirty="0"/>
              <a:t>Sarah is maintaining her social connections via her funded I-Pad to participate in the zoom sessions when there is </a:t>
            </a:r>
            <a:r>
              <a:rPr lang="en-NZ" dirty="0" err="1"/>
              <a:t>covid</a:t>
            </a:r>
            <a:r>
              <a:rPr lang="en-NZ" dirty="0"/>
              <a:t> restrictions.</a:t>
            </a:r>
          </a:p>
          <a:p>
            <a:r>
              <a:rPr lang="en-NZ" dirty="0"/>
              <a:t>Sarah is accessing the community to be in nature and safe social settings dependent on </a:t>
            </a:r>
            <a:r>
              <a:rPr lang="en-NZ" dirty="0" err="1"/>
              <a:t>Covid</a:t>
            </a:r>
            <a:r>
              <a:rPr lang="en-NZ" dirty="0"/>
              <a:t> levels.</a:t>
            </a:r>
          </a:p>
          <a:p>
            <a:r>
              <a:rPr lang="en-NZ" b="1" dirty="0"/>
              <a:t>Unmet goals:</a:t>
            </a:r>
          </a:p>
          <a:p>
            <a:r>
              <a:rPr lang="en-NZ" dirty="0"/>
              <a:t>Swimming has not been accessible for Sarah since the first lockdown.</a:t>
            </a:r>
          </a:p>
          <a:p>
            <a:r>
              <a:rPr lang="en-NZ" dirty="0"/>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4" name="Picture Placeholder 13" descr="A person posing for a picture&#10;&#10;Description automatically generated">
            <a:extLst>
              <a:ext uri="{FF2B5EF4-FFF2-40B4-BE49-F238E27FC236}">
                <a16:creationId xmlns:a16="http://schemas.microsoft.com/office/drawing/2014/main" id="{19FFDE5E-F3D6-4A91-B02B-9813A6B7017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2" name="Title 21">
            <a:extLst>
              <a:ext uri="{FF2B5EF4-FFF2-40B4-BE49-F238E27FC236}">
                <a16:creationId xmlns:a16="http://schemas.microsoft.com/office/drawing/2014/main" id="{8CF99B5A-8D1D-4759-BDEE-8A9C726857D7}"/>
              </a:ext>
            </a:extLst>
          </p:cNvPr>
          <p:cNvSpPr>
            <a:spLocks noGrp="1"/>
          </p:cNvSpPr>
          <p:nvPr>
            <p:ph type="title"/>
          </p:nvPr>
        </p:nvSpPr>
        <p:spPr>
          <a:xfrm>
            <a:off x="2760616" y="2613433"/>
            <a:ext cx="6670768" cy="1902059"/>
          </a:xfrm>
        </p:spPr>
        <p:txBody>
          <a:bodyPr/>
          <a:lstStyle/>
          <a:p>
            <a:r>
              <a:rPr lang="en-NZ" dirty="0"/>
              <a:t>Introduction</a:t>
            </a:r>
          </a:p>
        </p:txBody>
      </p:sp>
    </p:spTree>
    <p:extLst>
      <p:ext uri="{BB962C8B-B14F-4D97-AF65-F5344CB8AC3E}">
        <p14:creationId xmlns:p14="http://schemas.microsoft.com/office/powerpoint/2010/main" val="2554728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Panels Sarah Art.jpg"/>
          <p:cNvPicPr>
            <a:picLocks noGrp="1" noChangeAspect="1"/>
          </p:cNvPicPr>
          <p:nvPr>
            <p:ph type="pic" sz="quarter" idx="10"/>
          </p:nvPr>
        </p:nvPicPr>
        <p:blipFill>
          <a:blip r:embed="rId2" cstate="print"/>
          <a:srcRect l="18750" r="18750"/>
          <a:stretch>
            <a:fillRect/>
          </a:stretch>
        </p:blipFill>
        <p:spPr/>
      </p:pic>
      <p:pic>
        <p:nvPicPr>
          <p:cNvPr id="8" name="Picture Placeholder 7" descr="Sarahs exhibition Pic 3.jpg"/>
          <p:cNvPicPr>
            <a:picLocks noGrp="1" noChangeAspect="1"/>
          </p:cNvPicPr>
          <p:nvPr>
            <p:ph type="pic" sz="quarter" idx="11"/>
          </p:nvPr>
        </p:nvPicPr>
        <p:blipFill>
          <a:blip r:embed="rId3" cstate="print"/>
          <a:srcRect l="31250" r="31250"/>
          <a:stretch>
            <a:fillRect/>
          </a:stretch>
        </p:blipFill>
        <p:spPr/>
      </p:pic>
      <p:sp>
        <p:nvSpPr>
          <p:cNvPr id="4" name="Title 3"/>
          <p:cNvSpPr>
            <a:spLocks noGrp="1"/>
          </p:cNvSpPr>
          <p:nvPr>
            <p:ph type="title"/>
          </p:nvPr>
        </p:nvSpPr>
        <p:spPr/>
        <p:txBody>
          <a:bodyPr/>
          <a:lstStyle/>
          <a:p>
            <a:r>
              <a:rPr lang="en-NZ" dirty="0"/>
              <a:t>The Future..</a:t>
            </a:r>
          </a:p>
        </p:txBody>
      </p:sp>
      <p:sp>
        <p:nvSpPr>
          <p:cNvPr id="5" name="Text Placeholder 4"/>
          <p:cNvSpPr>
            <a:spLocks noGrp="1"/>
          </p:cNvSpPr>
          <p:nvPr>
            <p:ph type="body" sz="quarter" idx="12"/>
          </p:nvPr>
        </p:nvSpPr>
        <p:spPr/>
        <p:txBody>
          <a:bodyPr/>
          <a:lstStyle/>
          <a:p>
            <a:pPr algn="l"/>
            <a:r>
              <a:rPr lang="en-NZ" dirty="0"/>
              <a:t>New Goals??</a:t>
            </a:r>
          </a:p>
          <a:p>
            <a:pPr algn="l"/>
            <a:r>
              <a:rPr lang="en-NZ" dirty="0"/>
              <a:t>Sarah would like to work towards a solo independent artist show.</a:t>
            </a:r>
          </a:p>
          <a:p>
            <a:pPr algn="l"/>
            <a:r>
              <a:rPr lang="en-NZ" dirty="0"/>
              <a:t>Sarah would like to print her art on to textile to make clothing and accessories.</a:t>
            </a:r>
          </a:p>
          <a:p>
            <a:pPr algn="l"/>
            <a:endParaRPr lang="en-NZ" dirty="0"/>
          </a:p>
          <a:p>
            <a:pPr algn="l"/>
            <a:endParaRPr lang="en-NZ"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how dets.jpg"/>
          <p:cNvPicPr>
            <a:picLocks noChangeAspect="1"/>
          </p:cNvPicPr>
          <p:nvPr/>
        </p:nvPicPr>
        <p:blipFill>
          <a:blip r:embed="rId2" cstate="print"/>
          <a:stretch>
            <a:fillRect/>
          </a:stretch>
        </p:blipFill>
        <p:spPr>
          <a:xfrm>
            <a:off x="2047875" y="0"/>
            <a:ext cx="809625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close up of a hand&#10;&#10;Description automatically generated">
            <a:extLst>
              <a:ext uri="{FF2B5EF4-FFF2-40B4-BE49-F238E27FC236}">
                <a16:creationId xmlns:a16="http://schemas.microsoft.com/office/drawing/2014/main" id="{F8954461-4669-4AFB-B551-4F2F6BB6C33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8" name="Freeform 7">
            <a:extLst>
              <a:ext uri="{FF2B5EF4-FFF2-40B4-BE49-F238E27FC236}">
                <a16:creationId xmlns:a16="http://schemas.microsoft.com/office/drawing/2014/main" id="{2F286587-5651-497A-9A86-796981FC93A1}"/>
              </a:ext>
            </a:extLst>
          </p:cNvPr>
          <p:cNvSpPr/>
          <p:nvPr/>
        </p:nvSpPr>
        <p:spPr>
          <a:xfrm rot="16200000">
            <a:off x="-491650" y="1065683"/>
            <a:ext cx="6283968" cy="5300664"/>
          </a:xfrm>
          <a:custGeom>
            <a:avLst/>
            <a:gdLst>
              <a:gd name="connsiteX0" fmla="*/ 0 w 6096000"/>
              <a:gd name="connsiteY0" fmla="*/ 0 h 5142109"/>
              <a:gd name="connsiteX1" fmla="*/ 5932627 w 6096000"/>
              <a:gd name="connsiteY1" fmla="*/ 0 h 5142109"/>
              <a:gd name="connsiteX2" fmla="*/ 5969777 w 6096000"/>
              <a:gd name="connsiteY2" fmla="*/ 130825 h 5142109"/>
              <a:gd name="connsiteX3" fmla="*/ 6096000 w 6096000"/>
              <a:gd name="connsiteY3" fmla="*/ 1132811 h 5142109"/>
              <a:gd name="connsiteX4" fmla="*/ 2086697 w 6096000"/>
              <a:gd name="connsiteY4" fmla="*/ 5142109 h 5142109"/>
              <a:gd name="connsiteX5" fmla="*/ 7728 w 6096000"/>
              <a:gd name="connsiteY5" fmla="*/ 4561670 h 5142109"/>
              <a:gd name="connsiteX6" fmla="*/ 0 w 6096000"/>
              <a:gd name="connsiteY6" fmla="*/ 4556716 h 514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5142109">
                <a:moveTo>
                  <a:pt x="0" y="0"/>
                </a:moveTo>
                <a:lnTo>
                  <a:pt x="5932627" y="0"/>
                </a:lnTo>
                <a:lnTo>
                  <a:pt x="5969777" y="130825"/>
                </a:lnTo>
                <a:cubicBezTo>
                  <a:pt x="6052176" y="451086"/>
                  <a:pt x="6096000" y="786831"/>
                  <a:pt x="6096000" y="1132811"/>
                </a:cubicBezTo>
                <a:cubicBezTo>
                  <a:pt x="6096000" y="3347085"/>
                  <a:pt x="4300974" y="5142109"/>
                  <a:pt x="2086697" y="5142109"/>
                </a:cubicBezTo>
                <a:cubicBezTo>
                  <a:pt x="1325540" y="5142109"/>
                  <a:pt x="613922" y="4930002"/>
                  <a:pt x="7728" y="4561670"/>
                </a:cubicBezTo>
                <a:lnTo>
                  <a:pt x="0" y="455671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2400" b="1" dirty="0">
              <a:solidFill>
                <a:schemeClr val="tx1"/>
              </a:solidFill>
              <a:latin typeface="Open Sans" charset="0"/>
              <a:ea typeface="Open Sans" charset="0"/>
              <a:cs typeface="Open Sans" charset="0"/>
            </a:endParaRPr>
          </a:p>
        </p:txBody>
      </p:sp>
      <p:sp>
        <p:nvSpPr>
          <p:cNvPr id="10" name="Judul 9">
            <a:extLst>
              <a:ext uri="{FF2B5EF4-FFF2-40B4-BE49-F238E27FC236}">
                <a16:creationId xmlns:a16="http://schemas.microsoft.com/office/drawing/2014/main" id="{F3622812-EE35-4F47-B349-2FA46BCE342F}"/>
              </a:ext>
            </a:extLst>
          </p:cNvPr>
          <p:cNvSpPr>
            <a:spLocks noGrp="1"/>
          </p:cNvSpPr>
          <p:nvPr>
            <p:ph type="title"/>
          </p:nvPr>
        </p:nvSpPr>
        <p:spPr/>
        <p:txBody>
          <a:bodyPr/>
          <a:lstStyle/>
          <a:p>
            <a:r>
              <a:rPr lang="en-US" dirty="0">
                <a:solidFill>
                  <a:schemeClr val="accent2"/>
                </a:solidFill>
              </a:rPr>
              <a:t>Thank You</a:t>
            </a:r>
            <a:endParaRPr lang="en-US" dirty="0"/>
          </a:p>
        </p:txBody>
      </p:sp>
      <p:sp>
        <p:nvSpPr>
          <p:cNvPr id="6" name="TextBox 28">
            <a:extLst>
              <a:ext uri="{FF2B5EF4-FFF2-40B4-BE49-F238E27FC236}">
                <a16:creationId xmlns:a16="http://schemas.microsoft.com/office/drawing/2014/main" id="{961CA507-AAC6-4236-8450-685AC0FDE18A}"/>
              </a:ext>
            </a:extLst>
          </p:cNvPr>
          <p:cNvSpPr txBox="1"/>
          <p:nvPr/>
        </p:nvSpPr>
        <p:spPr>
          <a:xfrm>
            <a:off x="1190071" y="4806183"/>
            <a:ext cx="2640257" cy="307777"/>
          </a:xfrm>
          <a:prstGeom prst="rect">
            <a:avLst/>
          </a:prstGeom>
          <a:noFill/>
        </p:spPr>
        <p:txBody>
          <a:bodyPr wrap="square" rtlCol="0" anchor="ctr">
            <a:spAutoFit/>
          </a:bodyPr>
          <a:lstStyle/>
          <a:p>
            <a:r>
              <a:rPr lang="en-US" sz="1400" dirty="0">
                <a:solidFill>
                  <a:schemeClr val="bg2"/>
                </a:solidFill>
              </a:rPr>
              <a:t>0508 462 427</a:t>
            </a:r>
          </a:p>
        </p:txBody>
      </p:sp>
      <p:sp>
        <p:nvSpPr>
          <p:cNvPr id="9" name="TextBox 29">
            <a:extLst>
              <a:ext uri="{FF2B5EF4-FFF2-40B4-BE49-F238E27FC236}">
                <a16:creationId xmlns:a16="http://schemas.microsoft.com/office/drawing/2014/main" id="{C3A81A02-9B80-4603-890D-C5E965985B37}"/>
              </a:ext>
            </a:extLst>
          </p:cNvPr>
          <p:cNvSpPr txBox="1"/>
          <p:nvPr/>
        </p:nvSpPr>
        <p:spPr>
          <a:xfrm>
            <a:off x="1190071" y="5350713"/>
            <a:ext cx="2640257" cy="307777"/>
          </a:xfrm>
          <a:prstGeom prst="rect">
            <a:avLst/>
          </a:prstGeom>
          <a:noFill/>
        </p:spPr>
        <p:txBody>
          <a:bodyPr wrap="square" rtlCol="0" anchor="ctr">
            <a:spAutoFit/>
          </a:bodyPr>
          <a:lstStyle/>
          <a:p>
            <a:r>
              <a:rPr lang="en-US" sz="1400" dirty="0">
                <a:solidFill>
                  <a:schemeClr val="bg2"/>
                </a:solidFill>
              </a:rPr>
              <a:t>manawanui.org.nz</a:t>
            </a:r>
          </a:p>
        </p:txBody>
      </p:sp>
      <p:sp>
        <p:nvSpPr>
          <p:cNvPr id="12" name="TextBox 30">
            <a:extLst>
              <a:ext uri="{FF2B5EF4-FFF2-40B4-BE49-F238E27FC236}">
                <a16:creationId xmlns:a16="http://schemas.microsoft.com/office/drawing/2014/main" id="{F505E2B6-2323-4E44-89F6-980223624781}"/>
              </a:ext>
            </a:extLst>
          </p:cNvPr>
          <p:cNvSpPr txBox="1"/>
          <p:nvPr/>
        </p:nvSpPr>
        <p:spPr>
          <a:xfrm>
            <a:off x="1190071" y="5895244"/>
            <a:ext cx="2640257" cy="307777"/>
          </a:xfrm>
          <a:prstGeom prst="rect">
            <a:avLst/>
          </a:prstGeom>
          <a:noFill/>
        </p:spPr>
        <p:txBody>
          <a:bodyPr wrap="square" rtlCol="0" anchor="ctr">
            <a:spAutoFit/>
          </a:bodyPr>
          <a:lstStyle/>
          <a:p>
            <a:r>
              <a:rPr lang="en-US" sz="1400" dirty="0">
                <a:solidFill>
                  <a:schemeClr val="bg2"/>
                </a:solidFill>
              </a:rPr>
              <a:t>info@manawanui.org.nz</a:t>
            </a:r>
          </a:p>
        </p:txBody>
      </p:sp>
      <p:sp>
        <p:nvSpPr>
          <p:cNvPr id="13" name="Freeform 165">
            <a:extLst>
              <a:ext uri="{FF2B5EF4-FFF2-40B4-BE49-F238E27FC236}">
                <a16:creationId xmlns:a16="http://schemas.microsoft.com/office/drawing/2014/main" id="{95A95921-45D7-47E8-A174-EE8569748263}"/>
              </a:ext>
            </a:extLst>
          </p:cNvPr>
          <p:cNvSpPr>
            <a:spLocks noEditPoints="1"/>
          </p:cNvSpPr>
          <p:nvPr/>
        </p:nvSpPr>
        <p:spPr bwMode="auto">
          <a:xfrm>
            <a:off x="776568" y="5353341"/>
            <a:ext cx="300531" cy="302521"/>
          </a:xfrm>
          <a:custGeom>
            <a:avLst/>
            <a:gdLst>
              <a:gd name="T0" fmla="*/ 76 w 151"/>
              <a:gd name="T1" fmla="*/ 0 h 152"/>
              <a:gd name="T2" fmla="*/ 9 w 151"/>
              <a:gd name="T3" fmla="*/ 142 h 152"/>
              <a:gd name="T4" fmla="*/ 0 w 151"/>
              <a:gd name="T5" fmla="*/ 152 h 152"/>
              <a:gd name="T6" fmla="*/ 151 w 151"/>
              <a:gd name="T7" fmla="*/ 38 h 152"/>
              <a:gd name="T8" fmla="*/ 57 w 151"/>
              <a:gd name="T9" fmla="*/ 142 h 152"/>
              <a:gd name="T10" fmla="*/ 28 w 151"/>
              <a:gd name="T11" fmla="*/ 123 h 152"/>
              <a:gd name="T12" fmla="*/ 57 w 151"/>
              <a:gd name="T13" fmla="*/ 142 h 152"/>
              <a:gd name="T14" fmla="*/ 19 w 151"/>
              <a:gd name="T15" fmla="*/ 104 h 152"/>
              <a:gd name="T16" fmla="*/ 66 w 151"/>
              <a:gd name="T17" fmla="*/ 95 h 152"/>
              <a:gd name="T18" fmla="*/ 66 w 151"/>
              <a:gd name="T19" fmla="*/ 85 h 152"/>
              <a:gd name="T20" fmla="*/ 19 w 151"/>
              <a:gd name="T21" fmla="*/ 76 h 152"/>
              <a:gd name="T22" fmla="*/ 66 w 151"/>
              <a:gd name="T23" fmla="*/ 85 h 152"/>
              <a:gd name="T24" fmla="*/ 19 w 151"/>
              <a:gd name="T25" fmla="*/ 66 h 152"/>
              <a:gd name="T26" fmla="*/ 66 w 151"/>
              <a:gd name="T27" fmla="*/ 57 h 152"/>
              <a:gd name="T28" fmla="*/ 66 w 151"/>
              <a:gd name="T29" fmla="*/ 47 h 152"/>
              <a:gd name="T30" fmla="*/ 19 w 151"/>
              <a:gd name="T31" fmla="*/ 38 h 152"/>
              <a:gd name="T32" fmla="*/ 66 w 151"/>
              <a:gd name="T33" fmla="*/ 47 h 152"/>
              <a:gd name="T34" fmla="*/ 19 w 151"/>
              <a:gd name="T35" fmla="*/ 29 h 152"/>
              <a:gd name="T36" fmla="*/ 66 w 151"/>
              <a:gd name="T37" fmla="*/ 19 h 152"/>
              <a:gd name="T38" fmla="*/ 113 w 151"/>
              <a:gd name="T39" fmla="*/ 133 h 152"/>
              <a:gd name="T40" fmla="*/ 95 w 151"/>
              <a:gd name="T41" fmla="*/ 114 h 152"/>
              <a:gd name="T42" fmla="*/ 113 w 151"/>
              <a:gd name="T43" fmla="*/ 133 h 152"/>
              <a:gd name="T44" fmla="*/ 95 w 151"/>
              <a:gd name="T45" fmla="*/ 104 h 152"/>
              <a:gd name="T46" fmla="*/ 113 w 151"/>
              <a:gd name="T47" fmla="*/ 85 h 152"/>
              <a:gd name="T48" fmla="*/ 113 w 151"/>
              <a:gd name="T49" fmla="*/ 76 h 152"/>
              <a:gd name="T50" fmla="*/ 95 w 151"/>
              <a:gd name="T51" fmla="*/ 57 h 152"/>
              <a:gd name="T52" fmla="*/ 113 w 151"/>
              <a:gd name="T53" fmla="*/ 76 h 152"/>
              <a:gd name="T54" fmla="*/ 123 w 151"/>
              <a:gd name="T55" fmla="*/ 133 h 152"/>
              <a:gd name="T56" fmla="*/ 142 w 151"/>
              <a:gd name="T57" fmla="*/ 114 h 152"/>
              <a:gd name="T58" fmla="*/ 142 w 151"/>
              <a:gd name="T59" fmla="*/ 104 h 152"/>
              <a:gd name="T60" fmla="*/ 123 w 151"/>
              <a:gd name="T61" fmla="*/ 85 h 152"/>
              <a:gd name="T62" fmla="*/ 142 w 151"/>
              <a:gd name="T63" fmla="*/ 104 h 152"/>
              <a:gd name="T64" fmla="*/ 123 w 151"/>
              <a:gd name="T65" fmla="*/ 76 h 152"/>
              <a:gd name="T66" fmla="*/ 142 w 151"/>
              <a:gd name="T67"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152">
                <a:moveTo>
                  <a:pt x="76" y="38"/>
                </a:moveTo>
                <a:lnTo>
                  <a:pt x="76" y="0"/>
                </a:lnTo>
                <a:lnTo>
                  <a:pt x="9" y="0"/>
                </a:lnTo>
                <a:lnTo>
                  <a:pt x="9" y="142"/>
                </a:lnTo>
                <a:lnTo>
                  <a:pt x="0" y="142"/>
                </a:lnTo>
                <a:lnTo>
                  <a:pt x="0" y="152"/>
                </a:lnTo>
                <a:lnTo>
                  <a:pt x="151" y="152"/>
                </a:lnTo>
                <a:lnTo>
                  <a:pt x="151" y="38"/>
                </a:lnTo>
                <a:lnTo>
                  <a:pt x="76" y="38"/>
                </a:lnTo>
                <a:close/>
                <a:moveTo>
                  <a:pt x="57" y="142"/>
                </a:moveTo>
                <a:lnTo>
                  <a:pt x="28" y="142"/>
                </a:lnTo>
                <a:lnTo>
                  <a:pt x="28" y="123"/>
                </a:lnTo>
                <a:lnTo>
                  <a:pt x="57" y="123"/>
                </a:lnTo>
                <a:lnTo>
                  <a:pt x="57" y="142"/>
                </a:lnTo>
                <a:close/>
                <a:moveTo>
                  <a:pt x="66" y="104"/>
                </a:moveTo>
                <a:lnTo>
                  <a:pt x="19" y="104"/>
                </a:lnTo>
                <a:lnTo>
                  <a:pt x="19" y="95"/>
                </a:lnTo>
                <a:lnTo>
                  <a:pt x="66" y="95"/>
                </a:lnTo>
                <a:lnTo>
                  <a:pt x="66" y="104"/>
                </a:lnTo>
                <a:close/>
                <a:moveTo>
                  <a:pt x="66" y="85"/>
                </a:moveTo>
                <a:lnTo>
                  <a:pt x="19" y="85"/>
                </a:lnTo>
                <a:lnTo>
                  <a:pt x="19" y="76"/>
                </a:lnTo>
                <a:lnTo>
                  <a:pt x="66" y="76"/>
                </a:lnTo>
                <a:lnTo>
                  <a:pt x="66" y="85"/>
                </a:lnTo>
                <a:close/>
                <a:moveTo>
                  <a:pt x="66" y="66"/>
                </a:moveTo>
                <a:lnTo>
                  <a:pt x="19" y="66"/>
                </a:lnTo>
                <a:lnTo>
                  <a:pt x="19" y="57"/>
                </a:lnTo>
                <a:lnTo>
                  <a:pt x="66" y="57"/>
                </a:lnTo>
                <a:lnTo>
                  <a:pt x="66" y="66"/>
                </a:lnTo>
                <a:close/>
                <a:moveTo>
                  <a:pt x="66" y="47"/>
                </a:moveTo>
                <a:lnTo>
                  <a:pt x="19" y="47"/>
                </a:lnTo>
                <a:lnTo>
                  <a:pt x="19" y="38"/>
                </a:lnTo>
                <a:lnTo>
                  <a:pt x="66" y="38"/>
                </a:lnTo>
                <a:lnTo>
                  <a:pt x="66" y="47"/>
                </a:lnTo>
                <a:close/>
                <a:moveTo>
                  <a:pt x="66" y="29"/>
                </a:moveTo>
                <a:lnTo>
                  <a:pt x="19" y="29"/>
                </a:lnTo>
                <a:lnTo>
                  <a:pt x="19" y="19"/>
                </a:lnTo>
                <a:lnTo>
                  <a:pt x="66" y="19"/>
                </a:lnTo>
                <a:lnTo>
                  <a:pt x="66" y="29"/>
                </a:lnTo>
                <a:close/>
                <a:moveTo>
                  <a:pt x="113" y="133"/>
                </a:moveTo>
                <a:lnTo>
                  <a:pt x="95" y="133"/>
                </a:lnTo>
                <a:lnTo>
                  <a:pt x="95" y="114"/>
                </a:lnTo>
                <a:lnTo>
                  <a:pt x="113" y="114"/>
                </a:lnTo>
                <a:lnTo>
                  <a:pt x="113" y="133"/>
                </a:lnTo>
                <a:close/>
                <a:moveTo>
                  <a:pt x="113" y="104"/>
                </a:moveTo>
                <a:lnTo>
                  <a:pt x="95" y="104"/>
                </a:lnTo>
                <a:lnTo>
                  <a:pt x="95" y="85"/>
                </a:lnTo>
                <a:lnTo>
                  <a:pt x="113" y="85"/>
                </a:lnTo>
                <a:lnTo>
                  <a:pt x="113" y="104"/>
                </a:lnTo>
                <a:close/>
                <a:moveTo>
                  <a:pt x="113" y="76"/>
                </a:moveTo>
                <a:lnTo>
                  <a:pt x="95" y="76"/>
                </a:lnTo>
                <a:lnTo>
                  <a:pt x="95" y="57"/>
                </a:lnTo>
                <a:lnTo>
                  <a:pt x="113" y="57"/>
                </a:lnTo>
                <a:lnTo>
                  <a:pt x="113" y="76"/>
                </a:lnTo>
                <a:close/>
                <a:moveTo>
                  <a:pt x="142" y="133"/>
                </a:moveTo>
                <a:lnTo>
                  <a:pt x="123" y="133"/>
                </a:lnTo>
                <a:lnTo>
                  <a:pt x="123" y="114"/>
                </a:lnTo>
                <a:lnTo>
                  <a:pt x="142" y="114"/>
                </a:lnTo>
                <a:lnTo>
                  <a:pt x="142" y="133"/>
                </a:lnTo>
                <a:close/>
                <a:moveTo>
                  <a:pt x="142" y="104"/>
                </a:moveTo>
                <a:lnTo>
                  <a:pt x="123" y="104"/>
                </a:lnTo>
                <a:lnTo>
                  <a:pt x="123" y="85"/>
                </a:lnTo>
                <a:lnTo>
                  <a:pt x="142" y="85"/>
                </a:lnTo>
                <a:lnTo>
                  <a:pt x="142" y="104"/>
                </a:lnTo>
                <a:close/>
                <a:moveTo>
                  <a:pt x="142" y="76"/>
                </a:moveTo>
                <a:lnTo>
                  <a:pt x="123" y="76"/>
                </a:lnTo>
                <a:lnTo>
                  <a:pt x="123" y="57"/>
                </a:lnTo>
                <a:lnTo>
                  <a:pt x="142" y="57"/>
                </a:lnTo>
                <a:lnTo>
                  <a:pt x="142" y="7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14" name="Group 13">
            <a:extLst>
              <a:ext uri="{FF2B5EF4-FFF2-40B4-BE49-F238E27FC236}">
                <a16:creationId xmlns:a16="http://schemas.microsoft.com/office/drawing/2014/main" id="{50B806C5-DE0A-4F62-8695-C8127DA41EA7}"/>
              </a:ext>
            </a:extLst>
          </p:cNvPr>
          <p:cNvGrpSpPr>
            <a:grpSpLocks noChangeAspect="1"/>
          </p:cNvGrpSpPr>
          <p:nvPr/>
        </p:nvGrpSpPr>
        <p:grpSpPr>
          <a:xfrm>
            <a:off x="776568" y="5954211"/>
            <a:ext cx="301752" cy="189843"/>
            <a:chOff x="5978526" y="1625601"/>
            <a:chExt cx="239713" cy="150812"/>
          </a:xfrm>
          <a:solidFill>
            <a:schemeClr val="accent2"/>
          </a:solidFill>
        </p:grpSpPr>
        <p:sp>
          <p:nvSpPr>
            <p:cNvPr id="15" name="Freeform 108">
              <a:extLst>
                <a:ext uri="{FF2B5EF4-FFF2-40B4-BE49-F238E27FC236}">
                  <a16:creationId xmlns:a16="http://schemas.microsoft.com/office/drawing/2014/main" id="{893FF5BE-6C2A-4F63-9068-66A2A6CC7410}"/>
                </a:ext>
              </a:extLst>
            </p:cNvPr>
            <p:cNvSpPr>
              <a:spLocks/>
            </p:cNvSpPr>
            <p:nvPr/>
          </p:nvSpPr>
          <p:spPr bwMode="auto">
            <a:xfrm>
              <a:off x="5992813" y="1625601"/>
              <a:ext cx="214313" cy="95250"/>
            </a:xfrm>
            <a:custGeom>
              <a:avLst/>
              <a:gdLst>
                <a:gd name="T0" fmla="*/ 135 w 135"/>
                <a:gd name="T1" fmla="*/ 0 h 60"/>
                <a:gd name="T2" fmla="*/ 132 w 135"/>
                <a:gd name="T3" fmla="*/ 0 h 60"/>
                <a:gd name="T4" fmla="*/ 0 w 135"/>
                <a:gd name="T5" fmla="*/ 0 h 60"/>
                <a:gd name="T6" fmla="*/ 0 w 135"/>
                <a:gd name="T7" fmla="*/ 0 h 60"/>
                <a:gd name="T8" fmla="*/ 66 w 135"/>
                <a:gd name="T9" fmla="*/ 60 h 60"/>
                <a:gd name="T10" fmla="*/ 135 w 135"/>
                <a:gd name="T11" fmla="*/ 0 h 60"/>
              </a:gdLst>
              <a:ahLst/>
              <a:cxnLst>
                <a:cxn ang="0">
                  <a:pos x="T0" y="T1"/>
                </a:cxn>
                <a:cxn ang="0">
                  <a:pos x="T2" y="T3"/>
                </a:cxn>
                <a:cxn ang="0">
                  <a:pos x="T4" y="T5"/>
                </a:cxn>
                <a:cxn ang="0">
                  <a:pos x="T6" y="T7"/>
                </a:cxn>
                <a:cxn ang="0">
                  <a:pos x="T8" y="T9"/>
                </a:cxn>
                <a:cxn ang="0">
                  <a:pos x="T10" y="T11"/>
                </a:cxn>
              </a:cxnLst>
              <a:rect l="0" t="0" r="r" b="b"/>
              <a:pathLst>
                <a:path w="135" h="60">
                  <a:moveTo>
                    <a:pt x="135" y="0"/>
                  </a:moveTo>
                  <a:lnTo>
                    <a:pt x="132" y="0"/>
                  </a:lnTo>
                  <a:lnTo>
                    <a:pt x="0" y="0"/>
                  </a:lnTo>
                  <a:lnTo>
                    <a:pt x="0" y="0"/>
                  </a:lnTo>
                  <a:lnTo>
                    <a:pt x="66" y="60"/>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109">
              <a:extLst>
                <a:ext uri="{FF2B5EF4-FFF2-40B4-BE49-F238E27FC236}">
                  <a16:creationId xmlns:a16="http://schemas.microsoft.com/office/drawing/2014/main" id="{00C00EE1-2FE9-4AEB-9796-B6B6F8831E94}"/>
                </a:ext>
              </a:extLst>
            </p:cNvPr>
            <p:cNvSpPr>
              <a:spLocks/>
            </p:cNvSpPr>
            <p:nvPr/>
          </p:nvSpPr>
          <p:spPr bwMode="auto">
            <a:xfrm>
              <a:off x="6143626" y="1638301"/>
              <a:ext cx="74613" cy="130175"/>
            </a:xfrm>
            <a:custGeom>
              <a:avLst/>
              <a:gdLst>
                <a:gd name="T0" fmla="*/ 20 w 20"/>
                <a:gd name="T1" fmla="*/ 0 h 35"/>
                <a:gd name="T2" fmla="*/ 0 w 20"/>
                <a:gd name="T3" fmla="*/ 17 h 35"/>
                <a:gd name="T4" fmla="*/ 19 w 20"/>
                <a:gd name="T5" fmla="*/ 35 h 35"/>
                <a:gd name="T6" fmla="*/ 20 w 20"/>
                <a:gd name="T7" fmla="*/ 33 h 35"/>
                <a:gd name="T8" fmla="*/ 20 w 20"/>
                <a:gd name="T9" fmla="*/ 1 h 35"/>
                <a:gd name="T10" fmla="*/ 20 w 20"/>
                <a:gd name="T11" fmla="*/ 0 h 35"/>
              </a:gdLst>
              <a:ahLst/>
              <a:cxnLst>
                <a:cxn ang="0">
                  <a:pos x="T0" y="T1"/>
                </a:cxn>
                <a:cxn ang="0">
                  <a:pos x="T2" y="T3"/>
                </a:cxn>
                <a:cxn ang="0">
                  <a:pos x="T4" y="T5"/>
                </a:cxn>
                <a:cxn ang="0">
                  <a:pos x="T6" y="T7"/>
                </a:cxn>
                <a:cxn ang="0">
                  <a:pos x="T8" y="T9"/>
                </a:cxn>
                <a:cxn ang="0">
                  <a:pos x="T10" y="T11"/>
                </a:cxn>
              </a:cxnLst>
              <a:rect l="0" t="0" r="r" b="b"/>
              <a:pathLst>
                <a:path w="20" h="35">
                  <a:moveTo>
                    <a:pt x="20" y="0"/>
                  </a:moveTo>
                  <a:cubicBezTo>
                    <a:pt x="0" y="17"/>
                    <a:pt x="0" y="17"/>
                    <a:pt x="0" y="17"/>
                  </a:cubicBezTo>
                  <a:cubicBezTo>
                    <a:pt x="19" y="35"/>
                    <a:pt x="19" y="35"/>
                    <a:pt x="19" y="35"/>
                  </a:cubicBezTo>
                  <a:cubicBezTo>
                    <a:pt x="20" y="34"/>
                    <a:pt x="20" y="34"/>
                    <a:pt x="20" y="33"/>
                  </a:cubicBezTo>
                  <a:cubicBezTo>
                    <a:pt x="20" y="1"/>
                    <a:pt x="20" y="1"/>
                    <a:pt x="20" y="1"/>
                  </a:cubicBezTo>
                  <a:cubicBezTo>
                    <a:pt x="20" y="1"/>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0">
              <a:extLst>
                <a:ext uri="{FF2B5EF4-FFF2-40B4-BE49-F238E27FC236}">
                  <a16:creationId xmlns:a16="http://schemas.microsoft.com/office/drawing/2014/main" id="{622653B8-E936-419B-8100-7A9ACF09BE4C}"/>
                </a:ext>
              </a:extLst>
            </p:cNvPr>
            <p:cNvSpPr>
              <a:spLocks/>
            </p:cNvSpPr>
            <p:nvPr/>
          </p:nvSpPr>
          <p:spPr bwMode="auto">
            <a:xfrm>
              <a:off x="5978526" y="1633538"/>
              <a:ext cx="74613" cy="134938"/>
            </a:xfrm>
            <a:custGeom>
              <a:avLst/>
              <a:gdLst>
                <a:gd name="T0" fmla="*/ 0 w 20"/>
                <a:gd name="T1" fmla="*/ 0 h 36"/>
                <a:gd name="T2" fmla="*/ 0 w 20"/>
                <a:gd name="T3" fmla="*/ 2 h 36"/>
                <a:gd name="T4" fmla="*/ 0 w 20"/>
                <a:gd name="T5" fmla="*/ 34 h 36"/>
                <a:gd name="T6" fmla="*/ 0 w 20"/>
                <a:gd name="T7" fmla="*/ 36 h 36"/>
                <a:gd name="T8" fmla="*/ 20 w 20"/>
                <a:gd name="T9" fmla="*/ 18 h 36"/>
                <a:gd name="T10" fmla="*/ 0 w 20"/>
                <a:gd name="T11" fmla="*/ 0 h 36"/>
              </a:gdLst>
              <a:ahLst/>
              <a:cxnLst>
                <a:cxn ang="0">
                  <a:pos x="T0" y="T1"/>
                </a:cxn>
                <a:cxn ang="0">
                  <a:pos x="T2" y="T3"/>
                </a:cxn>
                <a:cxn ang="0">
                  <a:pos x="T4" y="T5"/>
                </a:cxn>
                <a:cxn ang="0">
                  <a:pos x="T6" y="T7"/>
                </a:cxn>
                <a:cxn ang="0">
                  <a:pos x="T8" y="T9"/>
                </a:cxn>
                <a:cxn ang="0">
                  <a:pos x="T10" y="T11"/>
                </a:cxn>
              </a:cxnLst>
              <a:rect l="0" t="0" r="r" b="b"/>
              <a:pathLst>
                <a:path w="20" h="36">
                  <a:moveTo>
                    <a:pt x="0" y="0"/>
                  </a:moveTo>
                  <a:cubicBezTo>
                    <a:pt x="0" y="1"/>
                    <a:pt x="0" y="1"/>
                    <a:pt x="0" y="2"/>
                  </a:cubicBezTo>
                  <a:cubicBezTo>
                    <a:pt x="0" y="34"/>
                    <a:pt x="0" y="34"/>
                    <a:pt x="0" y="34"/>
                  </a:cubicBezTo>
                  <a:cubicBezTo>
                    <a:pt x="0" y="35"/>
                    <a:pt x="0" y="35"/>
                    <a:pt x="0" y="36"/>
                  </a:cubicBezTo>
                  <a:cubicBezTo>
                    <a:pt x="20" y="18"/>
                    <a:pt x="20" y="18"/>
                    <a:pt x="20" y="18"/>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11">
              <a:extLst>
                <a:ext uri="{FF2B5EF4-FFF2-40B4-BE49-F238E27FC236}">
                  <a16:creationId xmlns:a16="http://schemas.microsoft.com/office/drawing/2014/main" id="{C1BC3065-1B0A-490A-B096-192C185025A9}"/>
                </a:ext>
              </a:extLst>
            </p:cNvPr>
            <p:cNvSpPr>
              <a:spLocks/>
            </p:cNvSpPr>
            <p:nvPr/>
          </p:nvSpPr>
          <p:spPr bwMode="auto">
            <a:xfrm>
              <a:off x="5992813" y="1712913"/>
              <a:ext cx="209550" cy="63500"/>
            </a:xfrm>
            <a:custGeom>
              <a:avLst/>
              <a:gdLst>
                <a:gd name="T0" fmla="*/ 66 w 132"/>
                <a:gd name="T1" fmla="*/ 19 h 40"/>
                <a:gd name="T2" fmla="*/ 45 w 132"/>
                <a:gd name="T3" fmla="*/ 0 h 40"/>
                <a:gd name="T4" fmla="*/ 0 w 132"/>
                <a:gd name="T5" fmla="*/ 40 h 40"/>
                <a:gd name="T6" fmla="*/ 0 w 132"/>
                <a:gd name="T7" fmla="*/ 40 h 40"/>
                <a:gd name="T8" fmla="*/ 132 w 132"/>
                <a:gd name="T9" fmla="*/ 40 h 40"/>
                <a:gd name="T10" fmla="*/ 88 w 132"/>
                <a:gd name="T11" fmla="*/ 0 h 40"/>
                <a:gd name="T12" fmla="*/ 66 w 132"/>
                <a:gd name="T13" fmla="*/ 19 h 40"/>
              </a:gdLst>
              <a:ahLst/>
              <a:cxnLst>
                <a:cxn ang="0">
                  <a:pos x="T0" y="T1"/>
                </a:cxn>
                <a:cxn ang="0">
                  <a:pos x="T2" y="T3"/>
                </a:cxn>
                <a:cxn ang="0">
                  <a:pos x="T4" y="T5"/>
                </a:cxn>
                <a:cxn ang="0">
                  <a:pos x="T6" y="T7"/>
                </a:cxn>
                <a:cxn ang="0">
                  <a:pos x="T8" y="T9"/>
                </a:cxn>
                <a:cxn ang="0">
                  <a:pos x="T10" y="T11"/>
                </a:cxn>
                <a:cxn ang="0">
                  <a:pos x="T12" y="T13"/>
                </a:cxn>
              </a:cxnLst>
              <a:rect l="0" t="0" r="r" b="b"/>
              <a:pathLst>
                <a:path w="132" h="40">
                  <a:moveTo>
                    <a:pt x="66" y="19"/>
                  </a:moveTo>
                  <a:lnTo>
                    <a:pt x="45" y="0"/>
                  </a:lnTo>
                  <a:lnTo>
                    <a:pt x="0" y="40"/>
                  </a:lnTo>
                  <a:lnTo>
                    <a:pt x="0" y="40"/>
                  </a:lnTo>
                  <a:lnTo>
                    <a:pt x="132" y="40"/>
                  </a:lnTo>
                  <a:lnTo>
                    <a:pt x="88" y="0"/>
                  </a:lnTo>
                  <a:lnTo>
                    <a:pt x="6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9" name="Freeform 9">
            <a:extLst>
              <a:ext uri="{FF2B5EF4-FFF2-40B4-BE49-F238E27FC236}">
                <a16:creationId xmlns:a16="http://schemas.microsoft.com/office/drawing/2014/main" id="{2337C4F1-C177-4090-8BA1-FFAC8A1FA307}"/>
              </a:ext>
            </a:extLst>
          </p:cNvPr>
          <p:cNvSpPr>
            <a:spLocks noChangeAspect="1" noEditPoints="1"/>
          </p:cNvSpPr>
          <p:nvPr/>
        </p:nvSpPr>
        <p:spPr bwMode="auto">
          <a:xfrm>
            <a:off x="775347" y="4852406"/>
            <a:ext cx="301752" cy="215330"/>
          </a:xfrm>
          <a:custGeom>
            <a:avLst/>
            <a:gdLst>
              <a:gd name="T0" fmla="*/ 2459 w 2578"/>
              <a:gd name="T1" fmla="*/ 472 h 1838"/>
              <a:gd name="T2" fmla="*/ 2312 w 2578"/>
              <a:gd name="T3" fmla="*/ 396 h 1838"/>
              <a:gd name="T4" fmla="*/ 1157 w 2578"/>
              <a:gd name="T5" fmla="*/ 0 h 1838"/>
              <a:gd name="T6" fmla="*/ 0 w 2578"/>
              <a:gd name="T7" fmla="*/ 448 h 1838"/>
              <a:gd name="T8" fmla="*/ 0 w 2578"/>
              <a:gd name="T9" fmla="*/ 497 h 1838"/>
              <a:gd name="T10" fmla="*/ 139 w 2578"/>
              <a:gd name="T11" fmla="*/ 636 h 1838"/>
              <a:gd name="T12" fmla="*/ 488 w 2578"/>
              <a:gd name="T13" fmla="*/ 636 h 1838"/>
              <a:gd name="T14" fmla="*/ 627 w 2578"/>
              <a:gd name="T15" fmla="*/ 497 h 1838"/>
              <a:gd name="T16" fmla="*/ 627 w 2578"/>
              <a:gd name="T17" fmla="*/ 448 h 1838"/>
              <a:gd name="T18" fmla="*/ 1157 w 2578"/>
              <a:gd name="T19" fmla="*/ 221 h 1838"/>
              <a:gd name="T20" fmla="*/ 1687 w 2578"/>
              <a:gd name="T21" fmla="*/ 448 h 1838"/>
              <a:gd name="T22" fmla="*/ 1687 w 2578"/>
              <a:gd name="T23" fmla="*/ 497 h 1838"/>
              <a:gd name="T24" fmla="*/ 1827 w 2578"/>
              <a:gd name="T25" fmla="*/ 636 h 1838"/>
              <a:gd name="T26" fmla="*/ 2176 w 2578"/>
              <a:gd name="T27" fmla="*/ 636 h 1838"/>
              <a:gd name="T28" fmla="*/ 2315 w 2578"/>
              <a:gd name="T29" fmla="*/ 497 h 1838"/>
              <a:gd name="T30" fmla="*/ 2315 w 2578"/>
              <a:gd name="T31" fmla="*/ 478 h 1838"/>
              <a:gd name="T32" fmla="*/ 2402 w 2578"/>
              <a:gd name="T33" fmla="*/ 528 h 1838"/>
              <a:gd name="T34" fmla="*/ 2469 w 2578"/>
              <a:gd name="T35" fmla="*/ 933 h 1838"/>
              <a:gd name="T36" fmla="*/ 2153 w 2578"/>
              <a:gd name="T37" fmla="*/ 1426 h 1838"/>
              <a:gd name="T38" fmla="*/ 2153 w 2578"/>
              <a:gd name="T39" fmla="*/ 1368 h 1838"/>
              <a:gd name="T40" fmla="*/ 2109 w 2578"/>
              <a:gd name="T41" fmla="*/ 1200 h 1838"/>
              <a:gd name="T42" fmla="*/ 1519 w 2578"/>
              <a:gd name="T43" fmla="*/ 563 h 1838"/>
              <a:gd name="T44" fmla="*/ 1519 w 2578"/>
              <a:gd name="T45" fmla="*/ 422 h 1838"/>
              <a:gd name="T46" fmla="*/ 1500 w 2578"/>
              <a:gd name="T47" fmla="*/ 402 h 1838"/>
              <a:gd name="T48" fmla="*/ 1293 w 2578"/>
              <a:gd name="T49" fmla="*/ 402 h 1838"/>
              <a:gd name="T50" fmla="*/ 1273 w 2578"/>
              <a:gd name="T51" fmla="*/ 422 h 1838"/>
              <a:gd name="T52" fmla="*/ 1273 w 2578"/>
              <a:gd name="T53" fmla="*/ 562 h 1838"/>
              <a:gd name="T54" fmla="*/ 1036 w 2578"/>
              <a:gd name="T55" fmla="*/ 562 h 1838"/>
              <a:gd name="T56" fmla="*/ 1036 w 2578"/>
              <a:gd name="T57" fmla="*/ 422 h 1838"/>
              <a:gd name="T58" fmla="*/ 1016 w 2578"/>
              <a:gd name="T59" fmla="*/ 402 h 1838"/>
              <a:gd name="T60" fmla="*/ 809 w 2578"/>
              <a:gd name="T61" fmla="*/ 402 h 1838"/>
              <a:gd name="T62" fmla="*/ 789 w 2578"/>
              <a:gd name="T63" fmla="*/ 422 h 1838"/>
              <a:gd name="T64" fmla="*/ 789 w 2578"/>
              <a:gd name="T65" fmla="*/ 562 h 1838"/>
              <a:gd name="T66" fmla="*/ 200 w 2578"/>
              <a:gd name="T67" fmla="*/ 1200 h 1838"/>
              <a:gd name="T68" fmla="*/ 155 w 2578"/>
              <a:gd name="T69" fmla="*/ 1368 h 1838"/>
              <a:gd name="T70" fmla="*/ 155 w 2578"/>
              <a:gd name="T71" fmla="*/ 1499 h 1838"/>
              <a:gd name="T72" fmla="*/ 494 w 2578"/>
              <a:gd name="T73" fmla="*/ 1838 h 1838"/>
              <a:gd name="T74" fmla="*/ 1815 w 2578"/>
              <a:gd name="T75" fmla="*/ 1838 h 1838"/>
              <a:gd name="T76" fmla="*/ 2153 w 2578"/>
              <a:gd name="T77" fmla="*/ 1508 h 1838"/>
              <a:gd name="T78" fmla="*/ 2548 w 2578"/>
              <a:gd name="T79" fmla="*/ 944 h 1838"/>
              <a:gd name="T80" fmla="*/ 2459 w 2578"/>
              <a:gd name="T81" fmla="*/ 472 h 1838"/>
              <a:gd name="T82" fmla="*/ 1500 w 2578"/>
              <a:gd name="T83" fmla="*/ 1371 h 1838"/>
              <a:gd name="T84" fmla="*/ 1367 w 2578"/>
              <a:gd name="T85" fmla="*/ 1324 h 1838"/>
              <a:gd name="T86" fmla="*/ 1389 w 2578"/>
              <a:gd name="T87" fmla="*/ 1230 h 1838"/>
              <a:gd name="T88" fmla="*/ 1177 w 2578"/>
              <a:gd name="T89" fmla="*/ 1018 h 1838"/>
              <a:gd name="T90" fmla="*/ 965 w 2578"/>
              <a:gd name="T91" fmla="*/ 1230 h 1838"/>
              <a:gd name="T92" fmla="*/ 1177 w 2578"/>
              <a:gd name="T93" fmla="*/ 1442 h 1838"/>
              <a:gd name="T94" fmla="*/ 1294 w 2578"/>
              <a:gd name="T95" fmla="*/ 1407 h 1838"/>
              <a:gd name="T96" fmla="*/ 1367 w 2578"/>
              <a:gd name="T97" fmla="*/ 1527 h 1838"/>
              <a:gd name="T98" fmla="*/ 1177 w 2578"/>
              <a:gd name="T99" fmla="*/ 1583 h 1838"/>
              <a:gd name="T100" fmla="*/ 824 w 2578"/>
              <a:gd name="T101" fmla="*/ 1230 h 1838"/>
              <a:gd name="T102" fmla="*/ 1177 w 2578"/>
              <a:gd name="T103" fmla="*/ 877 h 1838"/>
              <a:gd name="T104" fmla="*/ 1530 w 2578"/>
              <a:gd name="T105" fmla="*/ 1230 h 1838"/>
              <a:gd name="T106" fmla="*/ 1500 w 2578"/>
              <a:gd name="T107" fmla="*/ 1371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78" h="1838">
                <a:moveTo>
                  <a:pt x="2459" y="472"/>
                </a:moveTo>
                <a:cubicBezTo>
                  <a:pt x="2409" y="421"/>
                  <a:pt x="2352" y="402"/>
                  <a:pt x="2312" y="396"/>
                </a:cubicBezTo>
                <a:cubicBezTo>
                  <a:pt x="2277" y="135"/>
                  <a:pt x="2245" y="0"/>
                  <a:pt x="1157" y="0"/>
                </a:cubicBezTo>
                <a:cubicBezTo>
                  <a:pt x="70" y="0"/>
                  <a:pt x="0" y="164"/>
                  <a:pt x="0" y="448"/>
                </a:cubicBezTo>
                <a:cubicBezTo>
                  <a:pt x="0" y="497"/>
                  <a:pt x="0" y="497"/>
                  <a:pt x="0" y="497"/>
                </a:cubicBezTo>
                <a:cubicBezTo>
                  <a:pt x="0" y="574"/>
                  <a:pt x="62" y="636"/>
                  <a:pt x="139" y="636"/>
                </a:cubicBezTo>
                <a:cubicBezTo>
                  <a:pt x="488" y="636"/>
                  <a:pt x="488" y="636"/>
                  <a:pt x="488" y="636"/>
                </a:cubicBezTo>
                <a:cubicBezTo>
                  <a:pt x="565" y="636"/>
                  <a:pt x="627" y="574"/>
                  <a:pt x="627" y="497"/>
                </a:cubicBezTo>
                <a:cubicBezTo>
                  <a:pt x="627" y="448"/>
                  <a:pt x="627" y="448"/>
                  <a:pt x="627" y="448"/>
                </a:cubicBezTo>
                <a:cubicBezTo>
                  <a:pt x="627" y="228"/>
                  <a:pt x="965" y="221"/>
                  <a:pt x="1157" y="221"/>
                </a:cubicBezTo>
                <a:cubicBezTo>
                  <a:pt x="1350" y="221"/>
                  <a:pt x="1687" y="228"/>
                  <a:pt x="1687" y="448"/>
                </a:cubicBezTo>
                <a:cubicBezTo>
                  <a:pt x="1687" y="497"/>
                  <a:pt x="1687" y="497"/>
                  <a:pt x="1687" y="497"/>
                </a:cubicBezTo>
                <a:cubicBezTo>
                  <a:pt x="1687" y="574"/>
                  <a:pt x="1750" y="636"/>
                  <a:pt x="1827" y="636"/>
                </a:cubicBezTo>
                <a:cubicBezTo>
                  <a:pt x="2176" y="636"/>
                  <a:pt x="2176" y="636"/>
                  <a:pt x="2176" y="636"/>
                </a:cubicBezTo>
                <a:cubicBezTo>
                  <a:pt x="2253" y="636"/>
                  <a:pt x="2315" y="574"/>
                  <a:pt x="2315" y="497"/>
                </a:cubicBezTo>
                <a:cubicBezTo>
                  <a:pt x="2315" y="478"/>
                  <a:pt x="2315" y="478"/>
                  <a:pt x="2315" y="478"/>
                </a:cubicBezTo>
                <a:cubicBezTo>
                  <a:pt x="2341" y="484"/>
                  <a:pt x="2373" y="498"/>
                  <a:pt x="2402" y="528"/>
                </a:cubicBezTo>
                <a:cubicBezTo>
                  <a:pt x="2472" y="600"/>
                  <a:pt x="2495" y="741"/>
                  <a:pt x="2469" y="933"/>
                </a:cubicBezTo>
                <a:cubicBezTo>
                  <a:pt x="2424" y="1267"/>
                  <a:pt x="2293" y="1386"/>
                  <a:pt x="2153" y="1426"/>
                </a:cubicBezTo>
                <a:cubicBezTo>
                  <a:pt x="2153" y="1368"/>
                  <a:pt x="2153" y="1368"/>
                  <a:pt x="2153" y="1368"/>
                </a:cubicBezTo>
                <a:cubicBezTo>
                  <a:pt x="2153" y="1309"/>
                  <a:pt x="2138" y="1251"/>
                  <a:pt x="2109" y="1200"/>
                </a:cubicBezTo>
                <a:cubicBezTo>
                  <a:pt x="1969" y="961"/>
                  <a:pt x="1771" y="749"/>
                  <a:pt x="1519" y="563"/>
                </a:cubicBezTo>
                <a:cubicBezTo>
                  <a:pt x="1519" y="422"/>
                  <a:pt x="1519" y="422"/>
                  <a:pt x="1519" y="422"/>
                </a:cubicBezTo>
                <a:cubicBezTo>
                  <a:pt x="1519" y="411"/>
                  <a:pt x="1511" y="402"/>
                  <a:pt x="1500" y="402"/>
                </a:cubicBezTo>
                <a:cubicBezTo>
                  <a:pt x="1293" y="402"/>
                  <a:pt x="1293" y="402"/>
                  <a:pt x="1293" y="402"/>
                </a:cubicBezTo>
                <a:cubicBezTo>
                  <a:pt x="1281" y="402"/>
                  <a:pt x="1273" y="411"/>
                  <a:pt x="1273" y="422"/>
                </a:cubicBezTo>
                <a:cubicBezTo>
                  <a:pt x="1273" y="562"/>
                  <a:pt x="1273" y="562"/>
                  <a:pt x="1273" y="562"/>
                </a:cubicBezTo>
                <a:cubicBezTo>
                  <a:pt x="1036" y="562"/>
                  <a:pt x="1036" y="562"/>
                  <a:pt x="1036" y="562"/>
                </a:cubicBezTo>
                <a:cubicBezTo>
                  <a:pt x="1036" y="422"/>
                  <a:pt x="1036" y="422"/>
                  <a:pt x="1036" y="422"/>
                </a:cubicBezTo>
                <a:cubicBezTo>
                  <a:pt x="1036" y="411"/>
                  <a:pt x="1027" y="402"/>
                  <a:pt x="1016" y="402"/>
                </a:cubicBezTo>
                <a:cubicBezTo>
                  <a:pt x="809" y="402"/>
                  <a:pt x="809" y="402"/>
                  <a:pt x="809" y="402"/>
                </a:cubicBezTo>
                <a:cubicBezTo>
                  <a:pt x="798" y="402"/>
                  <a:pt x="789" y="411"/>
                  <a:pt x="789" y="422"/>
                </a:cubicBezTo>
                <a:cubicBezTo>
                  <a:pt x="789" y="562"/>
                  <a:pt x="789" y="562"/>
                  <a:pt x="789" y="562"/>
                </a:cubicBezTo>
                <a:cubicBezTo>
                  <a:pt x="537" y="749"/>
                  <a:pt x="339" y="961"/>
                  <a:pt x="200" y="1200"/>
                </a:cubicBezTo>
                <a:cubicBezTo>
                  <a:pt x="170" y="1251"/>
                  <a:pt x="155" y="1309"/>
                  <a:pt x="155" y="1368"/>
                </a:cubicBezTo>
                <a:cubicBezTo>
                  <a:pt x="155" y="1499"/>
                  <a:pt x="155" y="1499"/>
                  <a:pt x="155" y="1499"/>
                </a:cubicBezTo>
                <a:cubicBezTo>
                  <a:pt x="155" y="1686"/>
                  <a:pt x="306" y="1838"/>
                  <a:pt x="494" y="1838"/>
                </a:cubicBezTo>
                <a:cubicBezTo>
                  <a:pt x="1815" y="1838"/>
                  <a:pt x="1815" y="1838"/>
                  <a:pt x="1815" y="1838"/>
                </a:cubicBezTo>
                <a:cubicBezTo>
                  <a:pt x="1999" y="1838"/>
                  <a:pt x="2148" y="1691"/>
                  <a:pt x="2153" y="1508"/>
                </a:cubicBezTo>
                <a:cubicBezTo>
                  <a:pt x="2377" y="1456"/>
                  <a:pt x="2504" y="1273"/>
                  <a:pt x="2548" y="944"/>
                </a:cubicBezTo>
                <a:cubicBezTo>
                  <a:pt x="2578" y="723"/>
                  <a:pt x="2548" y="565"/>
                  <a:pt x="2459" y="472"/>
                </a:cubicBezTo>
                <a:close/>
                <a:moveTo>
                  <a:pt x="1500" y="1371"/>
                </a:moveTo>
                <a:cubicBezTo>
                  <a:pt x="1367" y="1324"/>
                  <a:pt x="1367" y="1324"/>
                  <a:pt x="1367" y="1324"/>
                </a:cubicBezTo>
                <a:cubicBezTo>
                  <a:pt x="1381" y="1296"/>
                  <a:pt x="1389" y="1264"/>
                  <a:pt x="1389" y="1230"/>
                </a:cubicBezTo>
                <a:cubicBezTo>
                  <a:pt x="1389" y="1113"/>
                  <a:pt x="1294" y="1018"/>
                  <a:pt x="1177" y="1018"/>
                </a:cubicBezTo>
                <a:cubicBezTo>
                  <a:pt x="1060" y="1018"/>
                  <a:pt x="965" y="1113"/>
                  <a:pt x="965" y="1230"/>
                </a:cubicBezTo>
                <a:cubicBezTo>
                  <a:pt x="965" y="1347"/>
                  <a:pt x="1060" y="1442"/>
                  <a:pt x="1177" y="1442"/>
                </a:cubicBezTo>
                <a:cubicBezTo>
                  <a:pt x="1220" y="1442"/>
                  <a:pt x="1261" y="1429"/>
                  <a:pt x="1294" y="1407"/>
                </a:cubicBezTo>
                <a:cubicBezTo>
                  <a:pt x="1367" y="1527"/>
                  <a:pt x="1367" y="1527"/>
                  <a:pt x="1367" y="1527"/>
                </a:cubicBezTo>
                <a:cubicBezTo>
                  <a:pt x="1312" y="1562"/>
                  <a:pt x="1247" y="1583"/>
                  <a:pt x="1177" y="1583"/>
                </a:cubicBezTo>
                <a:cubicBezTo>
                  <a:pt x="982" y="1583"/>
                  <a:pt x="824" y="1425"/>
                  <a:pt x="824" y="1230"/>
                </a:cubicBezTo>
                <a:cubicBezTo>
                  <a:pt x="824" y="1035"/>
                  <a:pt x="982" y="877"/>
                  <a:pt x="1177" y="877"/>
                </a:cubicBezTo>
                <a:cubicBezTo>
                  <a:pt x="1372" y="877"/>
                  <a:pt x="1530" y="1035"/>
                  <a:pt x="1530" y="1230"/>
                </a:cubicBezTo>
                <a:cubicBezTo>
                  <a:pt x="1530" y="1280"/>
                  <a:pt x="1519" y="1328"/>
                  <a:pt x="1500" y="137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dirty="0"/>
          </a:p>
        </p:txBody>
      </p:sp>
    </p:spTree>
    <p:extLst>
      <p:ext uri="{BB962C8B-B14F-4D97-AF65-F5344CB8AC3E}">
        <p14:creationId xmlns:p14="http://schemas.microsoft.com/office/powerpoint/2010/main" val="781052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6" grpId="0"/>
      <p:bldP spid="9" grpId="0"/>
      <p:bldP spid="12" grpId="0"/>
      <p:bldP spid="13"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picture containing person, indoor, person, sitting&#10;&#10;Description automatically generated">
            <a:extLst>
              <a:ext uri="{FF2B5EF4-FFF2-40B4-BE49-F238E27FC236}">
                <a16:creationId xmlns:a16="http://schemas.microsoft.com/office/drawing/2014/main" id="{84BE224B-9D9B-47DF-86B2-06E4A06D2B0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40" name="Judul 39">
            <a:extLst>
              <a:ext uri="{FF2B5EF4-FFF2-40B4-BE49-F238E27FC236}">
                <a16:creationId xmlns:a16="http://schemas.microsoft.com/office/drawing/2014/main" id="{CF6FC7FD-6E0C-4476-9F59-0B2DE181A397}"/>
              </a:ext>
            </a:extLst>
          </p:cNvPr>
          <p:cNvSpPr>
            <a:spLocks noGrp="1"/>
          </p:cNvSpPr>
          <p:nvPr>
            <p:ph type="title"/>
          </p:nvPr>
        </p:nvSpPr>
        <p:spPr/>
        <p:txBody>
          <a:bodyPr/>
          <a:lstStyle/>
          <a:p>
            <a:r>
              <a:rPr lang="en-US" sz="4800" dirty="0"/>
              <a:t>Our Content </a:t>
            </a:r>
            <a:br>
              <a:rPr lang="en-US" sz="4800" dirty="0"/>
            </a:br>
            <a:r>
              <a:rPr lang="en-US" sz="4800" dirty="0">
                <a:solidFill>
                  <a:schemeClr val="accent2"/>
                </a:solidFill>
              </a:rPr>
              <a:t>Today</a:t>
            </a:r>
          </a:p>
        </p:txBody>
      </p:sp>
      <p:sp>
        <p:nvSpPr>
          <p:cNvPr id="18" name="Text Placeholder 17">
            <a:extLst>
              <a:ext uri="{FF2B5EF4-FFF2-40B4-BE49-F238E27FC236}">
                <a16:creationId xmlns:a16="http://schemas.microsoft.com/office/drawing/2014/main" id="{84525D22-E6AE-43C4-A07B-C02885B16270}"/>
              </a:ext>
            </a:extLst>
          </p:cNvPr>
          <p:cNvSpPr>
            <a:spLocks noGrp="1"/>
          </p:cNvSpPr>
          <p:nvPr>
            <p:ph type="body" sz="quarter" idx="11"/>
          </p:nvPr>
        </p:nvSpPr>
        <p:spPr/>
        <p:txBody>
          <a:bodyPr>
            <a:normAutofit/>
          </a:bodyPr>
          <a:lstStyle/>
          <a:p>
            <a:pPr marL="285750" indent="-285750">
              <a:lnSpc>
                <a:spcPct val="150000"/>
              </a:lnSpc>
              <a:buFont typeface="Arial" panose="020B0604020202020204" pitchFamily="34" charset="0"/>
              <a:buChar char="•"/>
            </a:pPr>
            <a:r>
              <a:rPr lang="en-NZ" sz="2000" dirty="0"/>
              <a:t>About us</a:t>
            </a:r>
          </a:p>
          <a:p>
            <a:pPr marL="285750" indent="-285750">
              <a:lnSpc>
                <a:spcPct val="150000"/>
              </a:lnSpc>
              <a:buFont typeface="Arial" panose="020B0604020202020204" pitchFamily="34" charset="0"/>
              <a:buChar char="•"/>
            </a:pPr>
            <a:r>
              <a:rPr lang="en-NZ" sz="2000" dirty="0"/>
              <a:t>What we do </a:t>
            </a:r>
          </a:p>
          <a:p>
            <a:pPr marL="285750" indent="-285750">
              <a:lnSpc>
                <a:spcPct val="150000"/>
              </a:lnSpc>
              <a:buFont typeface="Arial" panose="020B0604020202020204" pitchFamily="34" charset="0"/>
              <a:buChar char="•"/>
            </a:pPr>
            <a:r>
              <a:rPr lang="en-NZ" sz="2000" dirty="0"/>
              <a:t>Our services</a:t>
            </a:r>
          </a:p>
          <a:p>
            <a:pPr marL="285750" indent="-285750">
              <a:lnSpc>
                <a:spcPct val="150000"/>
              </a:lnSpc>
              <a:buFont typeface="Arial" panose="020B0604020202020204" pitchFamily="34" charset="0"/>
              <a:buChar char="•"/>
            </a:pPr>
            <a:r>
              <a:rPr lang="en-NZ" sz="2000" dirty="0"/>
              <a:t>Sarah’s experience</a:t>
            </a:r>
          </a:p>
          <a:p>
            <a:pPr marL="285750" indent="-285750">
              <a:lnSpc>
                <a:spcPct val="150000"/>
              </a:lnSpc>
              <a:buFont typeface="Arial" panose="020B0604020202020204" pitchFamily="34" charset="0"/>
              <a:buChar char="•"/>
            </a:pPr>
            <a:endParaRPr lang="en-NZ" sz="2000" dirty="0"/>
          </a:p>
        </p:txBody>
      </p:sp>
    </p:spTree>
    <p:extLst>
      <p:ext uri="{BB962C8B-B14F-4D97-AF65-F5344CB8AC3E}">
        <p14:creationId xmlns:p14="http://schemas.microsoft.com/office/powerpoint/2010/main" val="770634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erson riding a bike down a dirt road&#10;&#10;Description automatically generated">
            <a:extLst>
              <a:ext uri="{FF2B5EF4-FFF2-40B4-BE49-F238E27FC236}">
                <a16:creationId xmlns:a16="http://schemas.microsoft.com/office/drawing/2014/main" id="{548637EB-3F52-4602-9F27-4ADD9678E80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25" name="Picture Placeholder 24" descr="A group of people posing for the camera&#10;&#10;Description automatically generated">
            <a:extLst>
              <a:ext uri="{FF2B5EF4-FFF2-40B4-BE49-F238E27FC236}">
                <a16:creationId xmlns:a16="http://schemas.microsoft.com/office/drawing/2014/main" id="{80427911-79E0-416D-96B1-CE5B4D568B18}"/>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6" name="Judul 5">
            <a:extLst>
              <a:ext uri="{FF2B5EF4-FFF2-40B4-BE49-F238E27FC236}">
                <a16:creationId xmlns:a16="http://schemas.microsoft.com/office/drawing/2014/main" id="{9789EE45-39FF-43F3-B2D0-266DD8B1A614}"/>
              </a:ext>
            </a:extLst>
          </p:cNvPr>
          <p:cNvSpPr>
            <a:spLocks noGrp="1"/>
          </p:cNvSpPr>
          <p:nvPr>
            <p:ph type="title"/>
          </p:nvPr>
        </p:nvSpPr>
        <p:spPr>
          <a:xfrm>
            <a:off x="3893390" y="735194"/>
            <a:ext cx="4405222" cy="1902059"/>
          </a:xfrm>
        </p:spPr>
        <p:txBody>
          <a:bodyPr/>
          <a:lstStyle/>
          <a:p>
            <a:r>
              <a:rPr lang="en-US" dirty="0">
                <a:solidFill>
                  <a:schemeClr val="accent1"/>
                </a:solidFill>
              </a:rPr>
              <a:t>About Us</a:t>
            </a:r>
          </a:p>
        </p:txBody>
      </p:sp>
      <p:sp>
        <p:nvSpPr>
          <p:cNvPr id="32" name="Text Placeholder 31">
            <a:extLst>
              <a:ext uri="{FF2B5EF4-FFF2-40B4-BE49-F238E27FC236}">
                <a16:creationId xmlns:a16="http://schemas.microsoft.com/office/drawing/2014/main" id="{13D159CB-DEED-4936-8C42-F35441E80695}"/>
              </a:ext>
            </a:extLst>
          </p:cNvPr>
          <p:cNvSpPr>
            <a:spLocks noGrp="1"/>
          </p:cNvSpPr>
          <p:nvPr>
            <p:ph type="body" sz="quarter" idx="12"/>
          </p:nvPr>
        </p:nvSpPr>
        <p:spPr>
          <a:xfrm>
            <a:off x="3666310" y="2629989"/>
            <a:ext cx="4859382" cy="3961311"/>
          </a:xfrm>
        </p:spPr>
        <p:txBody>
          <a:bodyPr>
            <a:noAutofit/>
          </a:bodyPr>
          <a:lstStyle/>
          <a:p>
            <a:pPr>
              <a:lnSpc>
                <a:spcPct val="110000"/>
              </a:lnSpc>
            </a:pPr>
            <a:r>
              <a:rPr lang="en-NZ" sz="1600" dirty="0"/>
              <a:t>Manawanui is the pioneer and leading facilitator of Self-Directed Funding in </a:t>
            </a:r>
            <a:br>
              <a:rPr lang="en-NZ" sz="1600" dirty="0"/>
            </a:br>
            <a:r>
              <a:rPr lang="en-NZ" sz="1600" dirty="0"/>
              <a:t>New Zealand.</a:t>
            </a:r>
          </a:p>
          <a:p>
            <a:pPr>
              <a:lnSpc>
                <a:spcPct val="110000"/>
              </a:lnSpc>
            </a:pPr>
            <a:r>
              <a:rPr lang="en-NZ" sz="1600" dirty="0"/>
              <a:t>At Manawanui, we believe that self-direction is a moral human right. We are driven by this belief and our four core values:</a:t>
            </a:r>
          </a:p>
          <a:p>
            <a:pPr>
              <a:lnSpc>
                <a:spcPct val="110000"/>
              </a:lnSpc>
            </a:pPr>
            <a:r>
              <a:rPr lang="en-NZ" sz="1600" b="1" dirty="0">
                <a:solidFill>
                  <a:schemeClr val="accent1"/>
                </a:solidFill>
                <a:latin typeface="+mj-lt"/>
              </a:rPr>
              <a:t>We make it easy</a:t>
            </a:r>
          </a:p>
          <a:p>
            <a:pPr>
              <a:lnSpc>
                <a:spcPct val="110000"/>
              </a:lnSpc>
            </a:pPr>
            <a:r>
              <a:rPr lang="en-NZ" sz="1600" b="1" dirty="0">
                <a:solidFill>
                  <a:schemeClr val="accent1"/>
                </a:solidFill>
                <a:latin typeface="+mj-lt"/>
              </a:rPr>
              <a:t>People are really important to us</a:t>
            </a:r>
          </a:p>
          <a:p>
            <a:pPr>
              <a:lnSpc>
                <a:spcPct val="110000"/>
              </a:lnSpc>
            </a:pPr>
            <a:r>
              <a:rPr lang="en-NZ" sz="1600" b="1" dirty="0">
                <a:solidFill>
                  <a:schemeClr val="accent1"/>
                </a:solidFill>
                <a:latin typeface="+mj-lt"/>
              </a:rPr>
              <a:t>We deliver delight</a:t>
            </a:r>
          </a:p>
          <a:p>
            <a:pPr>
              <a:lnSpc>
                <a:spcPct val="110000"/>
              </a:lnSpc>
            </a:pPr>
            <a:r>
              <a:rPr lang="en-NZ" sz="1600" b="1" dirty="0">
                <a:solidFill>
                  <a:schemeClr val="accent1"/>
                </a:solidFill>
                <a:latin typeface="+mj-lt"/>
              </a:rPr>
              <a:t>We challenge ourselves to go beyond</a:t>
            </a:r>
          </a:p>
          <a:p>
            <a:pPr>
              <a:lnSpc>
                <a:spcPct val="110000"/>
              </a:lnSpc>
            </a:pPr>
            <a:r>
              <a:rPr lang="en-NZ" sz="1400" b="1" dirty="0"/>
              <a:t> </a:t>
            </a:r>
            <a:endParaRPr lang="en-US" sz="1400" b="1" dirty="0"/>
          </a:p>
          <a:p>
            <a:pPr>
              <a:lnSpc>
                <a:spcPct val="110000"/>
              </a:lnSpc>
            </a:pPr>
            <a:endParaRPr lang="en-NZ" sz="1600" dirty="0"/>
          </a:p>
        </p:txBody>
      </p:sp>
    </p:spTree>
    <p:extLst>
      <p:ext uri="{BB962C8B-B14F-4D97-AF65-F5344CB8AC3E}">
        <p14:creationId xmlns:p14="http://schemas.microsoft.com/office/powerpoint/2010/main" val="35027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4" name="Picture Placeholder 3" descr="A person standing in front of a fence&#10;&#10;Description automatically generated">
            <a:extLst>
              <a:ext uri="{FF2B5EF4-FFF2-40B4-BE49-F238E27FC236}">
                <a16:creationId xmlns:a16="http://schemas.microsoft.com/office/drawing/2014/main" id="{C6D636D1-858D-489E-AE2E-B94DB99EB576}"/>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a:xfrm>
            <a:off x="0" y="1295400"/>
            <a:ext cx="4103938" cy="4876801"/>
          </a:xfrm>
        </p:spPr>
      </p:pic>
      <p:sp>
        <p:nvSpPr>
          <p:cNvPr id="9" name="Judul 8">
            <a:extLst>
              <a:ext uri="{FF2B5EF4-FFF2-40B4-BE49-F238E27FC236}">
                <a16:creationId xmlns:a16="http://schemas.microsoft.com/office/drawing/2014/main" id="{65975C1E-7086-4E18-B2E4-B055CEE1F7C1}"/>
              </a:ext>
            </a:extLst>
          </p:cNvPr>
          <p:cNvSpPr>
            <a:spLocks noGrp="1"/>
          </p:cNvSpPr>
          <p:nvPr>
            <p:ph type="title"/>
          </p:nvPr>
        </p:nvSpPr>
        <p:spPr>
          <a:xfrm>
            <a:off x="5044895" y="134606"/>
            <a:ext cx="5469433" cy="2114425"/>
          </a:xfrm>
        </p:spPr>
        <p:txBody>
          <a:bodyPr/>
          <a:lstStyle/>
          <a:p>
            <a:r>
              <a:rPr lang="en-US" dirty="0"/>
              <a:t>What we do</a:t>
            </a:r>
          </a:p>
        </p:txBody>
      </p:sp>
      <p:sp>
        <p:nvSpPr>
          <p:cNvPr id="10" name="Text Placeholder 9">
            <a:extLst>
              <a:ext uri="{FF2B5EF4-FFF2-40B4-BE49-F238E27FC236}">
                <a16:creationId xmlns:a16="http://schemas.microsoft.com/office/drawing/2014/main" id="{F0232A03-17B2-4AED-9140-2729A9853D41}"/>
              </a:ext>
            </a:extLst>
          </p:cNvPr>
          <p:cNvSpPr>
            <a:spLocks noGrp="1"/>
          </p:cNvSpPr>
          <p:nvPr>
            <p:ph type="body" sz="quarter" idx="13"/>
          </p:nvPr>
        </p:nvSpPr>
        <p:spPr>
          <a:xfrm>
            <a:off x="5044895" y="1756509"/>
            <a:ext cx="5469465" cy="4210050"/>
          </a:xfrm>
        </p:spPr>
        <p:txBody>
          <a:bodyPr>
            <a:normAutofit/>
          </a:bodyPr>
          <a:lstStyle/>
          <a:p>
            <a:r>
              <a:rPr lang="en-NZ" dirty="0"/>
              <a:t>When you join Manawanui, you are with the leading facilitator of Self-Directed Funding in New Zealand.</a:t>
            </a:r>
          </a:p>
          <a:p>
            <a:r>
              <a:rPr lang="en-NZ" dirty="0"/>
              <a:t>Self-directed funding means that you are in control of how, when and who delivers your support at home and in the community. This means you purchase and choose the support you need, employ the people you want and manage your available budget. We’re here whenever you need and can provide as little or as much support as you’d like.</a:t>
            </a:r>
          </a:p>
          <a:p>
            <a:r>
              <a:rPr lang="en-NZ" dirty="0"/>
              <a:t>Whether you’re looking for assistance with recruiting, budgeting, and being an employer or need an easy payroll system with a trusted payroll partner, Manawanui has an option to suit you.</a:t>
            </a:r>
          </a:p>
        </p:txBody>
      </p:sp>
      <p:sp>
        <p:nvSpPr>
          <p:cNvPr id="5" name="TextBox 28">
            <a:extLst>
              <a:ext uri="{FF2B5EF4-FFF2-40B4-BE49-F238E27FC236}">
                <a16:creationId xmlns:a16="http://schemas.microsoft.com/office/drawing/2014/main" id="{711790A1-9CAB-5743-B2C7-21EE4DFE19F5}"/>
              </a:ext>
            </a:extLst>
          </p:cNvPr>
          <p:cNvSpPr txBox="1"/>
          <p:nvPr/>
        </p:nvSpPr>
        <p:spPr>
          <a:xfrm>
            <a:off x="7497810" y="6410549"/>
            <a:ext cx="2640257" cy="307777"/>
          </a:xfrm>
          <a:prstGeom prst="rect">
            <a:avLst/>
          </a:prstGeom>
          <a:noFill/>
        </p:spPr>
        <p:txBody>
          <a:bodyPr wrap="square" rtlCol="0" anchor="ctr">
            <a:spAutoFit/>
          </a:bodyPr>
          <a:lstStyle/>
          <a:p>
            <a:r>
              <a:rPr lang="en-US" sz="1400" dirty="0"/>
              <a:t>0508 462 427</a:t>
            </a:r>
          </a:p>
        </p:txBody>
      </p:sp>
      <p:sp>
        <p:nvSpPr>
          <p:cNvPr id="6" name="TextBox 29">
            <a:extLst>
              <a:ext uri="{FF2B5EF4-FFF2-40B4-BE49-F238E27FC236}">
                <a16:creationId xmlns:a16="http://schemas.microsoft.com/office/drawing/2014/main" id="{2C7E1CE7-4CB6-3C4E-9EAC-A6E4DD6B5A33}"/>
              </a:ext>
            </a:extLst>
          </p:cNvPr>
          <p:cNvSpPr txBox="1"/>
          <p:nvPr/>
        </p:nvSpPr>
        <p:spPr>
          <a:xfrm>
            <a:off x="4377708" y="6415617"/>
            <a:ext cx="2640257" cy="307777"/>
          </a:xfrm>
          <a:prstGeom prst="rect">
            <a:avLst/>
          </a:prstGeom>
          <a:noFill/>
        </p:spPr>
        <p:txBody>
          <a:bodyPr wrap="square" rtlCol="0" anchor="ctr">
            <a:spAutoFit/>
          </a:bodyPr>
          <a:lstStyle/>
          <a:p>
            <a:r>
              <a:rPr lang="en-US" sz="1400" dirty="0"/>
              <a:t>manawanui.org.nz</a:t>
            </a:r>
          </a:p>
        </p:txBody>
      </p:sp>
      <p:sp>
        <p:nvSpPr>
          <p:cNvPr id="7" name="TextBox 30">
            <a:extLst>
              <a:ext uri="{FF2B5EF4-FFF2-40B4-BE49-F238E27FC236}">
                <a16:creationId xmlns:a16="http://schemas.microsoft.com/office/drawing/2014/main" id="{D9E28C93-70D7-6F47-A877-8D74D9889CF4}"/>
              </a:ext>
            </a:extLst>
          </p:cNvPr>
          <p:cNvSpPr txBox="1"/>
          <p:nvPr/>
        </p:nvSpPr>
        <p:spPr>
          <a:xfrm>
            <a:off x="933649" y="6410549"/>
            <a:ext cx="2640257" cy="307777"/>
          </a:xfrm>
          <a:prstGeom prst="rect">
            <a:avLst/>
          </a:prstGeom>
          <a:noFill/>
        </p:spPr>
        <p:txBody>
          <a:bodyPr wrap="square" rtlCol="0" anchor="ctr">
            <a:spAutoFit/>
          </a:bodyPr>
          <a:lstStyle/>
          <a:p>
            <a:r>
              <a:rPr lang="en-US" sz="1400" dirty="0"/>
              <a:t>info@manawanui.org.nz</a:t>
            </a:r>
          </a:p>
        </p:txBody>
      </p:sp>
      <p:sp>
        <p:nvSpPr>
          <p:cNvPr id="8" name="Freeform 165">
            <a:extLst>
              <a:ext uri="{FF2B5EF4-FFF2-40B4-BE49-F238E27FC236}">
                <a16:creationId xmlns:a16="http://schemas.microsoft.com/office/drawing/2014/main" id="{35726111-E9C8-5B40-ADEA-87F1F1252BAB}"/>
              </a:ext>
            </a:extLst>
          </p:cNvPr>
          <p:cNvSpPr>
            <a:spLocks noEditPoints="1"/>
          </p:cNvSpPr>
          <p:nvPr/>
        </p:nvSpPr>
        <p:spPr bwMode="auto">
          <a:xfrm>
            <a:off x="4000578" y="6410549"/>
            <a:ext cx="300531" cy="302521"/>
          </a:xfrm>
          <a:custGeom>
            <a:avLst/>
            <a:gdLst>
              <a:gd name="T0" fmla="*/ 76 w 151"/>
              <a:gd name="T1" fmla="*/ 0 h 152"/>
              <a:gd name="T2" fmla="*/ 9 w 151"/>
              <a:gd name="T3" fmla="*/ 142 h 152"/>
              <a:gd name="T4" fmla="*/ 0 w 151"/>
              <a:gd name="T5" fmla="*/ 152 h 152"/>
              <a:gd name="T6" fmla="*/ 151 w 151"/>
              <a:gd name="T7" fmla="*/ 38 h 152"/>
              <a:gd name="T8" fmla="*/ 57 w 151"/>
              <a:gd name="T9" fmla="*/ 142 h 152"/>
              <a:gd name="T10" fmla="*/ 28 w 151"/>
              <a:gd name="T11" fmla="*/ 123 h 152"/>
              <a:gd name="T12" fmla="*/ 57 w 151"/>
              <a:gd name="T13" fmla="*/ 142 h 152"/>
              <a:gd name="T14" fmla="*/ 19 w 151"/>
              <a:gd name="T15" fmla="*/ 104 h 152"/>
              <a:gd name="T16" fmla="*/ 66 w 151"/>
              <a:gd name="T17" fmla="*/ 95 h 152"/>
              <a:gd name="T18" fmla="*/ 66 w 151"/>
              <a:gd name="T19" fmla="*/ 85 h 152"/>
              <a:gd name="T20" fmla="*/ 19 w 151"/>
              <a:gd name="T21" fmla="*/ 76 h 152"/>
              <a:gd name="T22" fmla="*/ 66 w 151"/>
              <a:gd name="T23" fmla="*/ 85 h 152"/>
              <a:gd name="T24" fmla="*/ 19 w 151"/>
              <a:gd name="T25" fmla="*/ 66 h 152"/>
              <a:gd name="T26" fmla="*/ 66 w 151"/>
              <a:gd name="T27" fmla="*/ 57 h 152"/>
              <a:gd name="T28" fmla="*/ 66 w 151"/>
              <a:gd name="T29" fmla="*/ 47 h 152"/>
              <a:gd name="T30" fmla="*/ 19 w 151"/>
              <a:gd name="T31" fmla="*/ 38 h 152"/>
              <a:gd name="T32" fmla="*/ 66 w 151"/>
              <a:gd name="T33" fmla="*/ 47 h 152"/>
              <a:gd name="T34" fmla="*/ 19 w 151"/>
              <a:gd name="T35" fmla="*/ 29 h 152"/>
              <a:gd name="T36" fmla="*/ 66 w 151"/>
              <a:gd name="T37" fmla="*/ 19 h 152"/>
              <a:gd name="T38" fmla="*/ 113 w 151"/>
              <a:gd name="T39" fmla="*/ 133 h 152"/>
              <a:gd name="T40" fmla="*/ 95 w 151"/>
              <a:gd name="T41" fmla="*/ 114 h 152"/>
              <a:gd name="T42" fmla="*/ 113 w 151"/>
              <a:gd name="T43" fmla="*/ 133 h 152"/>
              <a:gd name="T44" fmla="*/ 95 w 151"/>
              <a:gd name="T45" fmla="*/ 104 h 152"/>
              <a:gd name="T46" fmla="*/ 113 w 151"/>
              <a:gd name="T47" fmla="*/ 85 h 152"/>
              <a:gd name="T48" fmla="*/ 113 w 151"/>
              <a:gd name="T49" fmla="*/ 76 h 152"/>
              <a:gd name="T50" fmla="*/ 95 w 151"/>
              <a:gd name="T51" fmla="*/ 57 h 152"/>
              <a:gd name="T52" fmla="*/ 113 w 151"/>
              <a:gd name="T53" fmla="*/ 76 h 152"/>
              <a:gd name="T54" fmla="*/ 123 w 151"/>
              <a:gd name="T55" fmla="*/ 133 h 152"/>
              <a:gd name="T56" fmla="*/ 142 w 151"/>
              <a:gd name="T57" fmla="*/ 114 h 152"/>
              <a:gd name="T58" fmla="*/ 142 w 151"/>
              <a:gd name="T59" fmla="*/ 104 h 152"/>
              <a:gd name="T60" fmla="*/ 123 w 151"/>
              <a:gd name="T61" fmla="*/ 85 h 152"/>
              <a:gd name="T62" fmla="*/ 142 w 151"/>
              <a:gd name="T63" fmla="*/ 104 h 152"/>
              <a:gd name="T64" fmla="*/ 123 w 151"/>
              <a:gd name="T65" fmla="*/ 76 h 152"/>
              <a:gd name="T66" fmla="*/ 142 w 151"/>
              <a:gd name="T67" fmla="*/ 5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 h="152">
                <a:moveTo>
                  <a:pt x="76" y="38"/>
                </a:moveTo>
                <a:lnTo>
                  <a:pt x="76" y="0"/>
                </a:lnTo>
                <a:lnTo>
                  <a:pt x="9" y="0"/>
                </a:lnTo>
                <a:lnTo>
                  <a:pt x="9" y="142"/>
                </a:lnTo>
                <a:lnTo>
                  <a:pt x="0" y="142"/>
                </a:lnTo>
                <a:lnTo>
                  <a:pt x="0" y="152"/>
                </a:lnTo>
                <a:lnTo>
                  <a:pt x="151" y="152"/>
                </a:lnTo>
                <a:lnTo>
                  <a:pt x="151" y="38"/>
                </a:lnTo>
                <a:lnTo>
                  <a:pt x="76" y="38"/>
                </a:lnTo>
                <a:close/>
                <a:moveTo>
                  <a:pt x="57" y="142"/>
                </a:moveTo>
                <a:lnTo>
                  <a:pt x="28" y="142"/>
                </a:lnTo>
                <a:lnTo>
                  <a:pt x="28" y="123"/>
                </a:lnTo>
                <a:lnTo>
                  <a:pt x="57" y="123"/>
                </a:lnTo>
                <a:lnTo>
                  <a:pt x="57" y="142"/>
                </a:lnTo>
                <a:close/>
                <a:moveTo>
                  <a:pt x="66" y="104"/>
                </a:moveTo>
                <a:lnTo>
                  <a:pt x="19" y="104"/>
                </a:lnTo>
                <a:lnTo>
                  <a:pt x="19" y="95"/>
                </a:lnTo>
                <a:lnTo>
                  <a:pt x="66" y="95"/>
                </a:lnTo>
                <a:lnTo>
                  <a:pt x="66" y="104"/>
                </a:lnTo>
                <a:close/>
                <a:moveTo>
                  <a:pt x="66" y="85"/>
                </a:moveTo>
                <a:lnTo>
                  <a:pt x="19" y="85"/>
                </a:lnTo>
                <a:lnTo>
                  <a:pt x="19" y="76"/>
                </a:lnTo>
                <a:lnTo>
                  <a:pt x="66" y="76"/>
                </a:lnTo>
                <a:lnTo>
                  <a:pt x="66" y="85"/>
                </a:lnTo>
                <a:close/>
                <a:moveTo>
                  <a:pt x="66" y="66"/>
                </a:moveTo>
                <a:lnTo>
                  <a:pt x="19" y="66"/>
                </a:lnTo>
                <a:lnTo>
                  <a:pt x="19" y="57"/>
                </a:lnTo>
                <a:lnTo>
                  <a:pt x="66" y="57"/>
                </a:lnTo>
                <a:lnTo>
                  <a:pt x="66" y="66"/>
                </a:lnTo>
                <a:close/>
                <a:moveTo>
                  <a:pt x="66" y="47"/>
                </a:moveTo>
                <a:lnTo>
                  <a:pt x="19" y="47"/>
                </a:lnTo>
                <a:lnTo>
                  <a:pt x="19" y="38"/>
                </a:lnTo>
                <a:lnTo>
                  <a:pt x="66" y="38"/>
                </a:lnTo>
                <a:lnTo>
                  <a:pt x="66" y="47"/>
                </a:lnTo>
                <a:close/>
                <a:moveTo>
                  <a:pt x="66" y="29"/>
                </a:moveTo>
                <a:lnTo>
                  <a:pt x="19" y="29"/>
                </a:lnTo>
                <a:lnTo>
                  <a:pt x="19" y="19"/>
                </a:lnTo>
                <a:lnTo>
                  <a:pt x="66" y="19"/>
                </a:lnTo>
                <a:lnTo>
                  <a:pt x="66" y="29"/>
                </a:lnTo>
                <a:close/>
                <a:moveTo>
                  <a:pt x="113" y="133"/>
                </a:moveTo>
                <a:lnTo>
                  <a:pt x="95" y="133"/>
                </a:lnTo>
                <a:lnTo>
                  <a:pt x="95" y="114"/>
                </a:lnTo>
                <a:lnTo>
                  <a:pt x="113" y="114"/>
                </a:lnTo>
                <a:lnTo>
                  <a:pt x="113" y="133"/>
                </a:lnTo>
                <a:close/>
                <a:moveTo>
                  <a:pt x="113" y="104"/>
                </a:moveTo>
                <a:lnTo>
                  <a:pt x="95" y="104"/>
                </a:lnTo>
                <a:lnTo>
                  <a:pt x="95" y="85"/>
                </a:lnTo>
                <a:lnTo>
                  <a:pt x="113" y="85"/>
                </a:lnTo>
                <a:lnTo>
                  <a:pt x="113" y="104"/>
                </a:lnTo>
                <a:close/>
                <a:moveTo>
                  <a:pt x="113" y="76"/>
                </a:moveTo>
                <a:lnTo>
                  <a:pt x="95" y="76"/>
                </a:lnTo>
                <a:lnTo>
                  <a:pt x="95" y="57"/>
                </a:lnTo>
                <a:lnTo>
                  <a:pt x="113" y="57"/>
                </a:lnTo>
                <a:lnTo>
                  <a:pt x="113" y="76"/>
                </a:lnTo>
                <a:close/>
                <a:moveTo>
                  <a:pt x="142" y="133"/>
                </a:moveTo>
                <a:lnTo>
                  <a:pt x="123" y="133"/>
                </a:lnTo>
                <a:lnTo>
                  <a:pt x="123" y="114"/>
                </a:lnTo>
                <a:lnTo>
                  <a:pt x="142" y="114"/>
                </a:lnTo>
                <a:lnTo>
                  <a:pt x="142" y="133"/>
                </a:lnTo>
                <a:close/>
                <a:moveTo>
                  <a:pt x="142" y="104"/>
                </a:moveTo>
                <a:lnTo>
                  <a:pt x="123" y="104"/>
                </a:lnTo>
                <a:lnTo>
                  <a:pt x="123" y="85"/>
                </a:lnTo>
                <a:lnTo>
                  <a:pt x="142" y="85"/>
                </a:lnTo>
                <a:lnTo>
                  <a:pt x="142" y="104"/>
                </a:lnTo>
                <a:close/>
                <a:moveTo>
                  <a:pt x="142" y="76"/>
                </a:moveTo>
                <a:lnTo>
                  <a:pt x="123" y="76"/>
                </a:lnTo>
                <a:lnTo>
                  <a:pt x="123" y="57"/>
                </a:lnTo>
                <a:lnTo>
                  <a:pt x="142" y="57"/>
                </a:lnTo>
                <a:lnTo>
                  <a:pt x="142" y="7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11" name="Group 10">
            <a:extLst>
              <a:ext uri="{FF2B5EF4-FFF2-40B4-BE49-F238E27FC236}">
                <a16:creationId xmlns:a16="http://schemas.microsoft.com/office/drawing/2014/main" id="{7954920C-EF41-4F48-9E3C-F5B9C466FC65}"/>
              </a:ext>
            </a:extLst>
          </p:cNvPr>
          <p:cNvGrpSpPr>
            <a:grpSpLocks noChangeAspect="1"/>
          </p:cNvGrpSpPr>
          <p:nvPr/>
        </p:nvGrpSpPr>
        <p:grpSpPr>
          <a:xfrm>
            <a:off x="549741" y="6469517"/>
            <a:ext cx="301752" cy="189843"/>
            <a:chOff x="5978526" y="1625601"/>
            <a:chExt cx="239713" cy="150812"/>
          </a:xfrm>
          <a:solidFill>
            <a:schemeClr val="accent2"/>
          </a:solidFill>
        </p:grpSpPr>
        <p:sp>
          <p:nvSpPr>
            <p:cNvPr id="12" name="Freeform 108">
              <a:extLst>
                <a:ext uri="{FF2B5EF4-FFF2-40B4-BE49-F238E27FC236}">
                  <a16:creationId xmlns:a16="http://schemas.microsoft.com/office/drawing/2014/main" id="{9F5D37A6-C93F-3946-8654-7DD44E1C23E8}"/>
                </a:ext>
              </a:extLst>
            </p:cNvPr>
            <p:cNvSpPr>
              <a:spLocks/>
            </p:cNvSpPr>
            <p:nvPr/>
          </p:nvSpPr>
          <p:spPr bwMode="auto">
            <a:xfrm>
              <a:off x="5992813" y="1625601"/>
              <a:ext cx="214313" cy="95250"/>
            </a:xfrm>
            <a:custGeom>
              <a:avLst/>
              <a:gdLst>
                <a:gd name="T0" fmla="*/ 135 w 135"/>
                <a:gd name="T1" fmla="*/ 0 h 60"/>
                <a:gd name="T2" fmla="*/ 132 w 135"/>
                <a:gd name="T3" fmla="*/ 0 h 60"/>
                <a:gd name="T4" fmla="*/ 0 w 135"/>
                <a:gd name="T5" fmla="*/ 0 h 60"/>
                <a:gd name="T6" fmla="*/ 0 w 135"/>
                <a:gd name="T7" fmla="*/ 0 h 60"/>
                <a:gd name="T8" fmla="*/ 66 w 135"/>
                <a:gd name="T9" fmla="*/ 60 h 60"/>
                <a:gd name="T10" fmla="*/ 135 w 135"/>
                <a:gd name="T11" fmla="*/ 0 h 60"/>
              </a:gdLst>
              <a:ahLst/>
              <a:cxnLst>
                <a:cxn ang="0">
                  <a:pos x="T0" y="T1"/>
                </a:cxn>
                <a:cxn ang="0">
                  <a:pos x="T2" y="T3"/>
                </a:cxn>
                <a:cxn ang="0">
                  <a:pos x="T4" y="T5"/>
                </a:cxn>
                <a:cxn ang="0">
                  <a:pos x="T6" y="T7"/>
                </a:cxn>
                <a:cxn ang="0">
                  <a:pos x="T8" y="T9"/>
                </a:cxn>
                <a:cxn ang="0">
                  <a:pos x="T10" y="T11"/>
                </a:cxn>
              </a:cxnLst>
              <a:rect l="0" t="0" r="r" b="b"/>
              <a:pathLst>
                <a:path w="135" h="60">
                  <a:moveTo>
                    <a:pt x="135" y="0"/>
                  </a:moveTo>
                  <a:lnTo>
                    <a:pt x="132" y="0"/>
                  </a:lnTo>
                  <a:lnTo>
                    <a:pt x="0" y="0"/>
                  </a:lnTo>
                  <a:lnTo>
                    <a:pt x="0" y="0"/>
                  </a:lnTo>
                  <a:lnTo>
                    <a:pt x="66" y="60"/>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09">
              <a:extLst>
                <a:ext uri="{FF2B5EF4-FFF2-40B4-BE49-F238E27FC236}">
                  <a16:creationId xmlns:a16="http://schemas.microsoft.com/office/drawing/2014/main" id="{4A68B5C0-9DF6-7B4F-9D41-3AE0DB38478A}"/>
                </a:ext>
              </a:extLst>
            </p:cNvPr>
            <p:cNvSpPr>
              <a:spLocks/>
            </p:cNvSpPr>
            <p:nvPr/>
          </p:nvSpPr>
          <p:spPr bwMode="auto">
            <a:xfrm>
              <a:off x="6143626" y="1638301"/>
              <a:ext cx="74613" cy="130175"/>
            </a:xfrm>
            <a:custGeom>
              <a:avLst/>
              <a:gdLst>
                <a:gd name="T0" fmla="*/ 20 w 20"/>
                <a:gd name="T1" fmla="*/ 0 h 35"/>
                <a:gd name="T2" fmla="*/ 0 w 20"/>
                <a:gd name="T3" fmla="*/ 17 h 35"/>
                <a:gd name="T4" fmla="*/ 19 w 20"/>
                <a:gd name="T5" fmla="*/ 35 h 35"/>
                <a:gd name="T6" fmla="*/ 20 w 20"/>
                <a:gd name="T7" fmla="*/ 33 h 35"/>
                <a:gd name="T8" fmla="*/ 20 w 20"/>
                <a:gd name="T9" fmla="*/ 1 h 35"/>
                <a:gd name="T10" fmla="*/ 20 w 20"/>
                <a:gd name="T11" fmla="*/ 0 h 35"/>
              </a:gdLst>
              <a:ahLst/>
              <a:cxnLst>
                <a:cxn ang="0">
                  <a:pos x="T0" y="T1"/>
                </a:cxn>
                <a:cxn ang="0">
                  <a:pos x="T2" y="T3"/>
                </a:cxn>
                <a:cxn ang="0">
                  <a:pos x="T4" y="T5"/>
                </a:cxn>
                <a:cxn ang="0">
                  <a:pos x="T6" y="T7"/>
                </a:cxn>
                <a:cxn ang="0">
                  <a:pos x="T8" y="T9"/>
                </a:cxn>
                <a:cxn ang="0">
                  <a:pos x="T10" y="T11"/>
                </a:cxn>
              </a:cxnLst>
              <a:rect l="0" t="0" r="r" b="b"/>
              <a:pathLst>
                <a:path w="20" h="35">
                  <a:moveTo>
                    <a:pt x="20" y="0"/>
                  </a:moveTo>
                  <a:cubicBezTo>
                    <a:pt x="0" y="17"/>
                    <a:pt x="0" y="17"/>
                    <a:pt x="0" y="17"/>
                  </a:cubicBezTo>
                  <a:cubicBezTo>
                    <a:pt x="19" y="35"/>
                    <a:pt x="19" y="35"/>
                    <a:pt x="19" y="35"/>
                  </a:cubicBezTo>
                  <a:cubicBezTo>
                    <a:pt x="20" y="34"/>
                    <a:pt x="20" y="34"/>
                    <a:pt x="20" y="33"/>
                  </a:cubicBezTo>
                  <a:cubicBezTo>
                    <a:pt x="20" y="1"/>
                    <a:pt x="20" y="1"/>
                    <a:pt x="20" y="1"/>
                  </a:cubicBezTo>
                  <a:cubicBezTo>
                    <a:pt x="20" y="1"/>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110">
              <a:extLst>
                <a:ext uri="{FF2B5EF4-FFF2-40B4-BE49-F238E27FC236}">
                  <a16:creationId xmlns:a16="http://schemas.microsoft.com/office/drawing/2014/main" id="{CE9DB00D-8AB9-584B-9DD1-8C9BC33D4073}"/>
                </a:ext>
              </a:extLst>
            </p:cNvPr>
            <p:cNvSpPr>
              <a:spLocks/>
            </p:cNvSpPr>
            <p:nvPr/>
          </p:nvSpPr>
          <p:spPr bwMode="auto">
            <a:xfrm>
              <a:off x="5978526" y="1633538"/>
              <a:ext cx="74613" cy="134938"/>
            </a:xfrm>
            <a:custGeom>
              <a:avLst/>
              <a:gdLst>
                <a:gd name="T0" fmla="*/ 0 w 20"/>
                <a:gd name="T1" fmla="*/ 0 h 36"/>
                <a:gd name="T2" fmla="*/ 0 w 20"/>
                <a:gd name="T3" fmla="*/ 2 h 36"/>
                <a:gd name="T4" fmla="*/ 0 w 20"/>
                <a:gd name="T5" fmla="*/ 34 h 36"/>
                <a:gd name="T6" fmla="*/ 0 w 20"/>
                <a:gd name="T7" fmla="*/ 36 h 36"/>
                <a:gd name="T8" fmla="*/ 20 w 20"/>
                <a:gd name="T9" fmla="*/ 18 h 36"/>
                <a:gd name="T10" fmla="*/ 0 w 20"/>
                <a:gd name="T11" fmla="*/ 0 h 36"/>
              </a:gdLst>
              <a:ahLst/>
              <a:cxnLst>
                <a:cxn ang="0">
                  <a:pos x="T0" y="T1"/>
                </a:cxn>
                <a:cxn ang="0">
                  <a:pos x="T2" y="T3"/>
                </a:cxn>
                <a:cxn ang="0">
                  <a:pos x="T4" y="T5"/>
                </a:cxn>
                <a:cxn ang="0">
                  <a:pos x="T6" y="T7"/>
                </a:cxn>
                <a:cxn ang="0">
                  <a:pos x="T8" y="T9"/>
                </a:cxn>
                <a:cxn ang="0">
                  <a:pos x="T10" y="T11"/>
                </a:cxn>
              </a:cxnLst>
              <a:rect l="0" t="0" r="r" b="b"/>
              <a:pathLst>
                <a:path w="20" h="36">
                  <a:moveTo>
                    <a:pt x="0" y="0"/>
                  </a:moveTo>
                  <a:cubicBezTo>
                    <a:pt x="0" y="1"/>
                    <a:pt x="0" y="1"/>
                    <a:pt x="0" y="2"/>
                  </a:cubicBezTo>
                  <a:cubicBezTo>
                    <a:pt x="0" y="34"/>
                    <a:pt x="0" y="34"/>
                    <a:pt x="0" y="34"/>
                  </a:cubicBezTo>
                  <a:cubicBezTo>
                    <a:pt x="0" y="35"/>
                    <a:pt x="0" y="35"/>
                    <a:pt x="0" y="36"/>
                  </a:cubicBezTo>
                  <a:cubicBezTo>
                    <a:pt x="20" y="18"/>
                    <a:pt x="20" y="18"/>
                    <a:pt x="20" y="18"/>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111">
              <a:extLst>
                <a:ext uri="{FF2B5EF4-FFF2-40B4-BE49-F238E27FC236}">
                  <a16:creationId xmlns:a16="http://schemas.microsoft.com/office/drawing/2014/main" id="{01D6CBC7-C01E-D14E-95C3-89353341313C}"/>
                </a:ext>
              </a:extLst>
            </p:cNvPr>
            <p:cNvSpPr>
              <a:spLocks/>
            </p:cNvSpPr>
            <p:nvPr/>
          </p:nvSpPr>
          <p:spPr bwMode="auto">
            <a:xfrm>
              <a:off x="5992813" y="1712913"/>
              <a:ext cx="209550" cy="63500"/>
            </a:xfrm>
            <a:custGeom>
              <a:avLst/>
              <a:gdLst>
                <a:gd name="T0" fmla="*/ 66 w 132"/>
                <a:gd name="T1" fmla="*/ 19 h 40"/>
                <a:gd name="T2" fmla="*/ 45 w 132"/>
                <a:gd name="T3" fmla="*/ 0 h 40"/>
                <a:gd name="T4" fmla="*/ 0 w 132"/>
                <a:gd name="T5" fmla="*/ 40 h 40"/>
                <a:gd name="T6" fmla="*/ 0 w 132"/>
                <a:gd name="T7" fmla="*/ 40 h 40"/>
                <a:gd name="T8" fmla="*/ 132 w 132"/>
                <a:gd name="T9" fmla="*/ 40 h 40"/>
                <a:gd name="T10" fmla="*/ 88 w 132"/>
                <a:gd name="T11" fmla="*/ 0 h 40"/>
                <a:gd name="T12" fmla="*/ 66 w 132"/>
                <a:gd name="T13" fmla="*/ 19 h 40"/>
              </a:gdLst>
              <a:ahLst/>
              <a:cxnLst>
                <a:cxn ang="0">
                  <a:pos x="T0" y="T1"/>
                </a:cxn>
                <a:cxn ang="0">
                  <a:pos x="T2" y="T3"/>
                </a:cxn>
                <a:cxn ang="0">
                  <a:pos x="T4" y="T5"/>
                </a:cxn>
                <a:cxn ang="0">
                  <a:pos x="T6" y="T7"/>
                </a:cxn>
                <a:cxn ang="0">
                  <a:pos x="T8" y="T9"/>
                </a:cxn>
                <a:cxn ang="0">
                  <a:pos x="T10" y="T11"/>
                </a:cxn>
                <a:cxn ang="0">
                  <a:pos x="T12" y="T13"/>
                </a:cxn>
              </a:cxnLst>
              <a:rect l="0" t="0" r="r" b="b"/>
              <a:pathLst>
                <a:path w="132" h="40">
                  <a:moveTo>
                    <a:pt x="66" y="19"/>
                  </a:moveTo>
                  <a:lnTo>
                    <a:pt x="45" y="0"/>
                  </a:lnTo>
                  <a:lnTo>
                    <a:pt x="0" y="40"/>
                  </a:lnTo>
                  <a:lnTo>
                    <a:pt x="0" y="40"/>
                  </a:lnTo>
                  <a:lnTo>
                    <a:pt x="132" y="40"/>
                  </a:lnTo>
                  <a:lnTo>
                    <a:pt x="88" y="0"/>
                  </a:lnTo>
                  <a:lnTo>
                    <a:pt x="66"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6" name="Freeform 9">
            <a:extLst>
              <a:ext uri="{FF2B5EF4-FFF2-40B4-BE49-F238E27FC236}">
                <a16:creationId xmlns:a16="http://schemas.microsoft.com/office/drawing/2014/main" id="{23012999-61A3-4642-B68A-F1521ADCC062}"/>
              </a:ext>
            </a:extLst>
          </p:cNvPr>
          <p:cNvSpPr>
            <a:spLocks noChangeAspect="1" noEditPoints="1"/>
          </p:cNvSpPr>
          <p:nvPr/>
        </p:nvSpPr>
        <p:spPr bwMode="auto">
          <a:xfrm flipH="1">
            <a:off x="7074409" y="6479351"/>
            <a:ext cx="308484" cy="220134"/>
          </a:xfrm>
          <a:custGeom>
            <a:avLst/>
            <a:gdLst>
              <a:gd name="T0" fmla="*/ 2459 w 2578"/>
              <a:gd name="T1" fmla="*/ 472 h 1838"/>
              <a:gd name="T2" fmla="*/ 2312 w 2578"/>
              <a:gd name="T3" fmla="*/ 396 h 1838"/>
              <a:gd name="T4" fmla="*/ 1157 w 2578"/>
              <a:gd name="T5" fmla="*/ 0 h 1838"/>
              <a:gd name="T6" fmla="*/ 0 w 2578"/>
              <a:gd name="T7" fmla="*/ 448 h 1838"/>
              <a:gd name="T8" fmla="*/ 0 w 2578"/>
              <a:gd name="T9" fmla="*/ 497 h 1838"/>
              <a:gd name="T10" fmla="*/ 139 w 2578"/>
              <a:gd name="T11" fmla="*/ 636 h 1838"/>
              <a:gd name="T12" fmla="*/ 488 w 2578"/>
              <a:gd name="T13" fmla="*/ 636 h 1838"/>
              <a:gd name="T14" fmla="*/ 627 w 2578"/>
              <a:gd name="T15" fmla="*/ 497 h 1838"/>
              <a:gd name="T16" fmla="*/ 627 w 2578"/>
              <a:gd name="T17" fmla="*/ 448 h 1838"/>
              <a:gd name="T18" fmla="*/ 1157 w 2578"/>
              <a:gd name="T19" fmla="*/ 221 h 1838"/>
              <a:gd name="T20" fmla="*/ 1687 w 2578"/>
              <a:gd name="T21" fmla="*/ 448 h 1838"/>
              <a:gd name="T22" fmla="*/ 1687 w 2578"/>
              <a:gd name="T23" fmla="*/ 497 h 1838"/>
              <a:gd name="T24" fmla="*/ 1827 w 2578"/>
              <a:gd name="T25" fmla="*/ 636 h 1838"/>
              <a:gd name="T26" fmla="*/ 2176 w 2578"/>
              <a:gd name="T27" fmla="*/ 636 h 1838"/>
              <a:gd name="T28" fmla="*/ 2315 w 2578"/>
              <a:gd name="T29" fmla="*/ 497 h 1838"/>
              <a:gd name="T30" fmla="*/ 2315 w 2578"/>
              <a:gd name="T31" fmla="*/ 478 h 1838"/>
              <a:gd name="T32" fmla="*/ 2402 w 2578"/>
              <a:gd name="T33" fmla="*/ 528 h 1838"/>
              <a:gd name="T34" fmla="*/ 2469 w 2578"/>
              <a:gd name="T35" fmla="*/ 933 h 1838"/>
              <a:gd name="T36" fmla="*/ 2153 w 2578"/>
              <a:gd name="T37" fmla="*/ 1426 h 1838"/>
              <a:gd name="T38" fmla="*/ 2153 w 2578"/>
              <a:gd name="T39" fmla="*/ 1368 h 1838"/>
              <a:gd name="T40" fmla="*/ 2109 w 2578"/>
              <a:gd name="T41" fmla="*/ 1200 h 1838"/>
              <a:gd name="T42" fmla="*/ 1519 w 2578"/>
              <a:gd name="T43" fmla="*/ 563 h 1838"/>
              <a:gd name="T44" fmla="*/ 1519 w 2578"/>
              <a:gd name="T45" fmla="*/ 422 h 1838"/>
              <a:gd name="T46" fmla="*/ 1500 w 2578"/>
              <a:gd name="T47" fmla="*/ 402 h 1838"/>
              <a:gd name="T48" fmla="*/ 1293 w 2578"/>
              <a:gd name="T49" fmla="*/ 402 h 1838"/>
              <a:gd name="T50" fmla="*/ 1273 w 2578"/>
              <a:gd name="T51" fmla="*/ 422 h 1838"/>
              <a:gd name="T52" fmla="*/ 1273 w 2578"/>
              <a:gd name="T53" fmla="*/ 562 h 1838"/>
              <a:gd name="T54" fmla="*/ 1036 w 2578"/>
              <a:gd name="T55" fmla="*/ 562 h 1838"/>
              <a:gd name="T56" fmla="*/ 1036 w 2578"/>
              <a:gd name="T57" fmla="*/ 422 h 1838"/>
              <a:gd name="T58" fmla="*/ 1016 w 2578"/>
              <a:gd name="T59" fmla="*/ 402 h 1838"/>
              <a:gd name="T60" fmla="*/ 809 w 2578"/>
              <a:gd name="T61" fmla="*/ 402 h 1838"/>
              <a:gd name="T62" fmla="*/ 789 w 2578"/>
              <a:gd name="T63" fmla="*/ 422 h 1838"/>
              <a:gd name="T64" fmla="*/ 789 w 2578"/>
              <a:gd name="T65" fmla="*/ 562 h 1838"/>
              <a:gd name="T66" fmla="*/ 200 w 2578"/>
              <a:gd name="T67" fmla="*/ 1200 h 1838"/>
              <a:gd name="T68" fmla="*/ 155 w 2578"/>
              <a:gd name="T69" fmla="*/ 1368 h 1838"/>
              <a:gd name="T70" fmla="*/ 155 w 2578"/>
              <a:gd name="T71" fmla="*/ 1499 h 1838"/>
              <a:gd name="T72" fmla="*/ 494 w 2578"/>
              <a:gd name="T73" fmla="*/ 1838 h 1838"/>
              <a:gd name="T74" fmla="*/ 1815 w 2578"/>
              <a:gd name="T75" fmla="*/ 1838 h 1838"/>
              <a:gd name="T76" fmla="*/ 2153 w 2578"/>
              <a:gd name="T77" fmla="*/ 1508 h 1838"/>
              <a:gd name="T78" fmla="*/ 2548 w 2578"/>
              <a:gd name="T79" fmla="*/ 944 h 1838"/>
              <a:gd name="T80" fmla="*/ 2459 w 2578"/>
              <a:gd name="T81" fmla="*/ 472 h 1838"/>
              <a:gd name="T82" fmla="*/ 1500 w 2578"/>
              <a:gd name="T83" fmla="*/ 1371 h 1838"/>
              <a:gd name="T84" fmla="*/ 1367 w 2578"/>
              <a:gd name="T85" fmla="*/ 1324 h 1838"/>
              <a:gd name="T86" fmla="*/ 1389 w 2578"/>
              <a:gd name="T87" fmla="*/ 1230 h 1838"/>
              <a:gd name="T88" fmla="*/ 1177 w 2578"/>
              <a:gd name="T89" fmla="*/ 1018 h 1838"/>
              <a:gd name="T90" fmla="*/ 965 w 2578"/>
              <a:gd name="T91" fmla="*/ 1230 h 1838"/>
              <a:gd name="T92" fmla="*/ 1177 w 2578"/>
              <a:gd name="T93" fmla="*/ 1442 h 1838"/>
              <a:gd name="T94" fmla="*/ 1294 w 2578"/>
              <a:gd name="T95" fmla="*/ 1407 h 1838"/>
              <a:gd name="T96" fmla="*/ 1367 w 2578"/>
              <a:gd name="T97" fmla="*/ 1527 h 1838"/>
              <a:gd name="T98" fmla="*/ 1177 w 2578"/>
              <a:gd name="T99" fmla="*/ 1583 h 1838"/>
              <a:gd name="T100" fmla="*/ 824 w 2578"/>
              <a:gd name="T101" fmla="*/ 1230 h 1838"/>
              <a:gd name="T102" fmla="*/ 1177 w 2578"/>
              <a:gd name="T103" fmla="*/ 877 h 1838"/>
              <a:gd name="T104" fmla="*/ 1530 w 2578"/>
              <a:gd name="T105" fmla="*/ 1230 h 1838"/>
              <a:gd name="T106" fmla="*/ 1500 w 2578"/>
              <a:gd name="T107" fmla="*/ 1371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78" h="1838">
                <a:moveTo>
                  <a:pt x="2459" y="472"/>
                </a:moveTo>
                <a:cubicBezTo>
                  <a:pt x="2409" y="421"/>
                  <a:pt x="2352" y="402"/>
                  <a:pt x="2312" y="396"/>
                </a:cubicBezTo>
                <a:cubicBezTo>
                  <a:pt x="2277" y="135"/>
                  <a:pt x="2245" y="0"/>
                  <a:pt x="1157" y="0"/>
                </a:cubicBezTo>
                <a:cubicBezTo>
                  <a:pt x="70" y="0"/>
                  <a:pt x="0" y="164"/>
                  <a:pt x="0" y="448"/>
                </a:cubicBezTo>
                <a:cubicBezTo>
                  <a:pt x="0" y="497"/>
                  <a:pt x="0" y="497"/>
                  <a:pt x="0" y="497"/>
                </a:cubicBezTo>
                <a:cubicBezTo>
                  <a:pt x="0" y="574"/>
                  <a:pt x="62" y="636"/>
                  <a:pt x="139" y="636"/>
                </a:cubicBezTo>
                <a:cubicBezTo>
                  <a:pt x="488" y="636"/>
                  <a:pt x="488" y="636"/>
                  <a:pt x="488" y="636"/>
                </a:cubicBezTo>
                <a:cubicBezTo>
                  <a:pt x="565" y="636"/>
                  <a:pt x="627" y="574"/>
                  <a:pt x="627" y="497"/>
                </a:cubicBezTo>
                <a:cubicBezTo>
                  <a:pt x="627" y="448"/>
                  <a:pt x="627" y="448"/>
                  <a:pt x="627" y="448"/>
                </a:cubicBezTo>
                <a:cubicBezTo>
                  <a:pt x="627" y="228"/>
                  <a:pt x="965" y="221"/>
                  <a:pt x="1157" y="221"/>
                </a:cubicBezTo>
                <a:cubicBezTo>
                  <a:pt x="1350" y="221"/>
                  <a:pt x="1687" y="228"/>
                  <a:pt x="1687" y="448"/>
                </a:cubicBezTo>
                <a:cubicBezTo>
                  <a:pt x="1687" y="497"/>
                  <a:pt x="1687" y="497"/>
                  <a:pt x="1687" y="497"/>
                </a:cubicBezTo>
                <a:cubicBezTo>
                  <a:pt x="1687" y="574"/>
                  <a:pt x="1750" y="636"/>
                  <a:pt x="1827" y="636"/>
                </a:cubicBezTo>
                <a:cubicBezTo>
                  <a:pt x="2176" y="636"/>
                  <a:pt x="2176" y="636"/>
                  <a:pt x="2176" y="636"/>
                </a:cubicBezTo>
                <a:cubicBezTo>
                  <a:pt x="2253" y="636"/>
                  <a:pt x="2315" y="574"/>
                  <a:pt x="2315" y="497"/>
                </a:cubicBezTo>
                <a:cubicBezTo>
                  <a:pt x="2315" y="478"/>
                  <a:pt x="2315" y="478"/>
                  <a:pt x="2315" y="478"/>
                </a:cubicBezTo>
                <a:cubicBezTo>
                  <a:pt x="2341" y="484"/>
                  <a:pt x="2373" y="498"/>
                  <a:pt x="2402" y="528"/>
                </a:cubicBezTo>
                <a:cubicBezTo>
                  <a:pt x="2472" y="600"/>
                  <a:pt x="2495" y="741"/>
                  <a:pt x="2469" y="933"/>
                </a:cubicBezTo>
                <a:cubicBezTo>
                  <a:pt x="2424" y="1267"/>
                  <a:pt x="2293" y="1386"/>
                  <a:pt x="2153" y="1426"/>
                </a:cubicBezTo>
                <a:cubicBezTo>
                  <a:pt x="2153" y="1368"/>
                  <a:pt x="2153" y="1368"/>
                  <a:pt x="2153" y="1368"/>
                </a:cubicBezTo>
                <a:cubicBezTo>
                  <a:pt x="2153" y="1309"/>
                  <a:pt x="2138" y="1251"/>
                  <a:pt x="2109" y="1200"/>
                </a:cubicBezTo>
                <a:cubicBezTo>
                  <a:pt x="1969" y="961"/>
                  <a:pt x="1771" y="749"/>
                  <a:pt x="1519" y="563"/>
                </a:cubicBezTo>
                <a:cubicBezTo>
                  <a:pt x="1519" y="422"/>
                  <a:pt x="1519" y="422"/>
                  <a:pt x="1519" y="422"/>
                </a:cubicBezTo>
                <a:cubicBezTo>
                  <a:pt x="1519" y="411"/>
                  <a:pt x="1511" y="402"/>
                  <a:pt x="1500" y="402"/>
                </a:cubicBezTo>
                <a:cubicBezTo>
                  <a:pt x="1293" y="402"/>
                  <a:pt x="1293" y="402"/>
                  <a:pt x="1293" y="402"/>
                </a:cubicBezTo>
                <a:cubicBezTo>
                  <a:pt x="1281" y="402"/>
                  <a:pt x="1273" y="411"/>
                  <a:pt x="1273" y="422"/>
                </a:cubicBezTo>
                <a:cubicBezTo>
                  <a:pt x="1273" y="562"/>
                  <a:pt x="1273" y="562"/>
                  <a:pt x="1273" y="562"/>
                </a:cubicBezTo>
                <a:cubicBezTo>
                  <a:pt x="1036" y="562"/>
                  <a:pt x="1036" y="562"/>
                  <a:pt x="1036" y="562"/>
                </a:cubicBezTo>
                <a:cubicBezTo>
                  <a:pt x="1036" y="422"/>
                  <a:pt x="1036" y="422"/>
                  <a:pt x="1036" y="422"/>
                </a:cubicBezTo>
                <a:cubicBezTo>
                  <a:pt x="1036" y="411"/>
                  <a:pt x="1027" y="402"/>
                  <a:pt x="1016" y="402"/>
                </a:cubicBezTo>
                <a:cubicBezTo>
                  <a:pt x="809" y="402"/>
                  <a:pt x="809" y="402"/>
                  <a:pt x="809" y="402"/>
                </a:cubicBezTo>
                <a:cubicBezTo>
                  <a:pt x="798" y="402"/>
                  <a:pt x="789" y="411"/>
                  <a:pt x="789" y="422"/>
                </a:cubicBezTo>
                <a:cubicBezTo>
                  <a:pt x="789" y="562"/>
                  <a:pt x="789" y="562"/>
                  <a:pt x="789" y="562"/>
                </a:cubicBezTo>
                <a:cubicBezTo>
                  <a:pt x="537" y="749"/>
                  <a:pt x="339" y="961"/>
                  <a:pt x="200" y="1200"/>
                </a:cubicBezTo>
                <a:cubicBezTo>
                  <a:pt x="170" y="1251"/>
                  <a:pt x="155" y="1309"/>
                  <a:pt x="155" y="1368"/>
                </a:cubicBezTo>
                <a:cubicBezTo>
                  <a:pt x="155" y="1499"/>
                  <a:pt x="155" y="1499"/>
                  <a:pt x="155" y="1499"/>
                </a:cubicBezTo>
                <a:cubicBezTo>
                  <a:pt x="155" y="1686"/>
                  <a:pt x="306" y="1838"/>
                  <a:pt x="494" y="1838"/>
                </a:cubicBezTo>
                <a:cubicBezTo>
                  <a:pt x="1815" y="1838"/>
                  <a:pt x="1815" y="1838"/>
                  <a:pt x="1815" y="1838"/>
                </a:cubicBezTo>
                <a:cubicBezTo>
                  <a:pt x="1999" y="1838"/>
                  <a:pt x="2148" y="1691"/>
                  <a:pt x="2153" y="1508"/>
                </a:cubicBezTo>
                <a:cubicBezTo>
                  <a:pt x="2377" y="1456"/>
                  <a:pt x="2504" y="1273"/>
                  <a:pt x="2548" y="944"/>
                </a:cubicBezTo>
                <a:cubicBezTo>
                  <a:pt x="2578" y="723"/>
                  <a:pt x="2548" y="565"/>
                  <a:pt x="2459" y="472"/>
                </a:cubicBezTo>
                <a:close/>
                <a:moveTo>
                  <a:pt x="1500" y="1371"/>
                </a:moveTo>
                <a:cubicBezTo>
                  <a:pt x="1367" y="1324"/>
                  <a:pt x="1367" y="1324"/>
                  <a:pt x="1367" y="1324"/>
                </a:cubicBezTo>
                <a:cubicBezTo>
                  <a:pt x="1381" y="1296"/>
                  <a:pt x="1389" y="1264"/>
                  <a:pt x="1389" y="1230"/>
                </a:cubicBezTo>
                <a:cubicBezTo>
                  <a:pt x="1389" y="1113"/>
                  <a:pt x="1294" y="1018"/>
                  <a:pt x="1177" y="1018"/>
                </a:cubicBezTo>
                <a:cubicBezTo>
                  <a:pt x="1060" y="1018"/>
                  <a:pt x="965" y="1113"/>
                  <a:pt x="965" y="1230"/>
                </a:cubicBezTo>
                <a:cubicBezTo>
                  <a:pt x="965" y="1347"/>
                  <a:pt x="1060" y="1442"/>
                  <a:pt x="1177" y="1442"/>
                </a:cubicBezTo>
                <a:cubicBezTo>
                  <a:pt x="1220" y="1442"/>
                  <a:pt x="1261" y="1429"/>
                  <a:pt x="1294" y="1407"/>
                </a:cubicBezTo>
                <a:cubicBezTo>
                  <a:pt x="1367" y="1527"/>
                  <a:pt x="1367" y="1527"/>
                  <a:pt x="1367" y="1527"/>
                </a:cubicBezTo>
                <a:cubicBezTo>
                  <a:pt x="1312" y="1562"/>
                  <a:pt x="1247" y="1583"/>
                  <a:pt x="1177" y="1583"/>
                </a:cubicBezTo>
                <a:cubicBezTo>
                  <a:pt x="982" y="1583"/>
                  <a:pt x="824" y="1425"/>
                  <a:pt x="824" y="1230"/>
                </a:cubicBezTo>
                <a:cubicBezTo>
                  <a:pt x="824" y="1035"/>
                  <a:pt x="982" y="877"/>
                  <a:pt x="1177" y="877"/>
                </a:cubicBezTo>
                <a:cubicBezTo>
                  <a:pt x="1372" y="877"/>
                  <a:pt x="1530" y="1035"/>
                  <a:pt x="1530" y="1230"/>
                </a:cubicBezTo>
                <a:cubicBezTo>
                  <a:pt x="1530" y="1280"/>
                  <a:pt x="1519" y="1328"/>
                  <a:pt x="1500" y="137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dirty="0"/>
          </a:p>
        </p:txBody>
      </p:sp>
    </p:spTree>
    <p:extLst>
      <p:ext uri="{BB962C8B-B14F-4D97-AF65-F5344CB8AC3E}">
        <p14:creationId xmlns:p14="http://schemas.microsoft.com/office/powerpoint/2010/main" val="268955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descr="A picture containing person, holding, person, cellphone&#10;&#10;Description automatically generated">
            <a:extLst>
              <a:ext uri="{FF2B5EF4-FFF2-40B4-BE49-F238E27FC236}">
                <a16:creationId xmlns:a16="http://schemas.microsoft.com/office/drawing/2014/main" id="{231B9481-B113-473A-A94E-A979E042A18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9" name="Judul 28">
            <a:extLst>
              <a:ext uri="{FF2B5EF4-FFF2-40B4-BE49-F238E27FC236}">
                <a16:creationId xmlns:a16="http://schemas.microsoft.com/office/drawing/2014/main" id="{B351A1E7-FA8A-47EF-BBEE-0B0B94EC4551}"/>
              </a:ext>
            </a:extLst>
          </p:cNvPr>
          <p:cNvSpPr>
            <a:spLocks noGrp="1"/>
          </p:cNvSpPr>
          <p:nvPr>
            <p:ph type="title"/>
          </p:nvPr>
        </p:nvSpPr>
        <p:spPr>
          <a:xfrm>
            <a:off x="5537040" y="259935"/>
            <a:ext cx="5996427" cy="1152581"/>
          </a:xfrm>
        </p:spPr>
        <p:txBody>
          <a:bodyPr/>
          <a:lstStyle/>
          <a:p>
            <a:r>
              <a:rPr lang="en-US" dirty="0"/>
              <a:t>Who can we help?</a:t>
            </a:r>
          </a:p>
        </p:txBody>
      </p:sp>
      <p:sp>
        <p:nvSpPr>
          <p:cNvPr id="9" name="Text Placeholder 8">
            <a:extLst>
              <a:ext uri="{FF2B5EF4-FFF2-40B4-BE49-F238E27FC236}">
                <a16:creationId xmlns:a16="http://schemas.microsoft.com/office/drawing/2014/main" id="{F9E5F1C3-C384-4542-89B2-49E5F34BD93C}"/>
              </a:ext>
            </a:extLst>
          </p:cNvPr>
          <p:cNvSpPr>
            <a:spLocks noGrp="1"/>
          </p:cNvSpPr>
          <p:nvPr>
            <p:ph type="body" sz="quarter" idx="11"/>
          </p:nvPr>
        </p:nvSpPr>
        <p:spPr>
          <a:xfrm>
            <a:off x="5537040" y="1283210"/>
            <a:ext cx="5995988" cy="5067255"/>
          </a:xfrm>
        </p:spPr>
        <p:txBody>
          <a:bodyPr/>
          <a:lstStyle/>
          <a:p>
            <a:r>
              <a:rPr lang="en-NZ" dirty="0">
                <a:sym typeface="Helvetica Neue Thin"/>
              </a:rPr>
              <a:t>The great thing about Self Direction is that funding can be used in a way that works best for any individual and their whanau. </a:t>
            </a:r>
          </a:p>
          <a:p>
            <a:r>
              <a:rPr lang="en-NZ" dirty="0">
                <a:sym typeface="Helvetica Neue Thin"/>
              </a:rPr>
              <a:t>We’re always looking for new groups and communities who could benefit from Self Directed Funding and support.</a:t>
            </a:r>
          </a:p>
          <a:p>
            <a:r>
              <a:rPr lang="en-NZ" dirty="0">
                <a:sym typeface="Helvetica Neue Thin"/>
              </a:rPr>
              <a:t>We currently work with these groups already:</a:t>
            </a:r>
          </a:p>
          <a:p>
            <a:pPr marL="508000" lvl="1" indent="-285750">
              <a:buClr>
                <a:srgbClr val="CD202C"/>
              </a:buClr>
            </a:pPr>
            <a:r>
              <a:rPr lang="en-NZ" sz="1600" dirty="0"/>
              <a:t>Under 65, with a long-term disability (</a:t>
            </a:r>
            <a:r>
              <a:rPr lang="en-NZ" sz="1600" dirty="0" err="1"/>
              <a:t>MoH</a:t>
            </a:r>
            <a:r>
              <a:rPr lang="en-NZ" sz="1600" dirty="0"/>
              <a:t>) </a:t>
            </a:r>
          </a:p>
          <a:p>
            <a:pPr marL="508000" lvl="1" indent="-285750">
              <a:buClr>
                <a:srgbClr val="CD202C"/>
              </a:buClr>
            </a:pPr>
            <a:r>
              <a:rPr lang="en-NZ" sz="1600" dirty="0"/>
              <a:t>Over 65 with age related disability (DHBs)</a:t>
            </a:r>
          </a:p>
          <a:p>
            <a:pPr marL="508000" lvl="1" indent="-285750">
              <a:buClr>
                <a:srgbClr val="CD202C"/>
              </a:buClr>
            </a:pPr>
            <a:r>
              <a:rPr lang="en-NZ" sz="1600" dirty="0"/>
              <a:t>Chronic Long term Conditions (DHB’s - mostly medically fragile children)</a:t>
            </a:r>
          </a:p>
          <a:p>
            <a:pPr marL="508000" lvl="1" indent="-285750">
              <a:buClr>
                <a:srgbClr val="CD202C"/>
              </a:buClr>
            </a:pPr>
            <a:r>
              <a:rPr lang="en-NZ" sz="1600" dirty="0"/>
              <a:t>Those with vocational funding (MSD)</a:t>
            </a:r>
          </a:p>
          <a:p>
            <a:pPr marL="508000" lvl="1" indent="-285750">
              <a:buClr>
                <a:srgbClr val="CD202C"/>
              </a:buClr>
            </a:pPr>
            <a:r>
              <a:rPr lang="en-NZ" sz="1600" dirty="0"/>
              <a:t>Disability as a result of an accident (ACC)</a:t>
            </a:r>
          </a:p>
          <a:p>
            <a:pPr marL="508000" lvl="1" indent="-285750">
              <a:buClr>
                <a:srgbClr val="CD202C"/>
              </a:buClr>
            </a:pPr>
            <a:r>
              <a:rPr lang="en-NZ" sz="1600" dirty="0"/>
              <a:t>Some older people with a disability and those with a mental illness (DHBs)</a:t>
            </a:r>
          </a:p>
          <a:p>
            <a:pPr marL="508000" lvl="1" indent="-285750">
              <a:buClr>
                <a:srgbClr val="CD202C"/>
              </a:buClr>
            </a:pPr>
            <a:r>
              <a:rPr lang="en-NZ" sz="1600" dirty="0"/>
              <a:t>Anyone who needs support in their home or community (fund themselves)</a:t>
            </a:r>
          </a:p>
          <a:p>
            <a:endParaRPr lang="en-NZ" dirty="0"/>
          </a:p>
        </p:txBody>
      </p:sp>
    </p:spTree>
    <p:extLst>
      <p:ext uri="{BB962C8B-B14F-4D97-AF65-F5344CB8AC3E}">
        <p14:creationId xmlns:p14="http://schemas.microsoft.com/office/powerpoint/2010/main" val="277589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holding a baby&#10;&#10;Description automatically generated">
            <a:extLst>
              <a:ext uri="{FF2B5EF4-FFF2-40B4-BE49-F238E27FC236}">
                <a16:creationId xmlns:a16="http://schemas.microsoft.com/office/drawing/2014/main" id="{F1B83881-A107-4AA0-84AB-F87F1E7095F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9" name="Judul 8">
            <a:extLst>
              <a:ext uri="{FF2B5EF4-FFF2-40B4-BE49-F238E27FC236}">
                <a16:creationId xmlns:a16="http://schemas.microsoft.com/office/drawing/2014/main" id="{92747FCC-DA13-4BD9-97B2-E7A10AADCFB8}"/>
              </a:ext>
            </a:extLst>
          </p:cNvPr>
          <p:cNvSpPr>
            <a:spLocks noGrp="1"/>
          </p:cNvSpPr>
          <p:nvPr>
            <p:ph type="title"/>
          </p:nvPr>
        </p:nvSpPr>
        <p:spPr/>
        <p:txBody>
          <a:bodyPr/>
          <a:lstStyle/>
          <a:p>
            <a:r>
              <a:rPr lang="en-US" dirty="0"/>
              <a:t>How it Works</a:t>
            </a:r>
          </a:p>
        </p:txBody>
      </p:sp>
      <p:sp>
        <p:nvSpPr>
          <p:cNvPr id="12" name="Text Placeholder 11">
            <a:extLst>
              <a:ext uri="{FF2B5EF4-FFF2-40B4-BE49-F238E27FC236}">
                <a16:creationId xmlns:a16="http://schemas.microsoft.com/office/drawing/2014/main" id="{5176EACA-4BCA-4537-8A6A-6FE5E92175E2}"/>
              </a:ext>
            </a:extLst>
          </p:cNvPr>
          <p:cNvSpPr>
            <a:spLocks noGrp="1"/>
          </p:cNvSpPr>
          <p:nvPr>
            <p:ph type="body" sz="quarter" idx="11"/>
          </p:nvPr>
        </p:nvSpPr>
        <p:spPr>
          <a:xfrm>
            <a:off x="533400" y="2441575"/>
            <a:ext cx="5095875" cy="4140200"/>
          </a:xfrm>
        </p:spPr>
        <p:txBody>
          <a:bodyPr/>
          <a:lstStyle/>
          <a:p>
            <a:pPr marL="285750" indent="-285750">
              <a:buClr>
                <a:srgbClr val="CD202C"/>
              </a:buClr>
              <a:buSzPct val="100000"/>
              <a:buFont typeface="Arial" panose="020B0604020202020204" pitchFamily="34" charset="0"/>
              <a:buChar char="•"/>
            </a:pPr>
            <a:r>
              <a:rPr lang="en-NZ" dirty="0">
                <a:solidFill>
                  <a:srgbClr val="000000"/>
                </a:solidFill>
              </a:rPr>
              <a:t>The NASC or Funder allocates funding to the person</a:t>
            </a:r>
          </a:p>
          <a:p>
            <a:pPr marL="285750" indent="-285750">
              <a:buClr>
                <a:srgbClr val="CD202C"/>
              </a:buClr>
              <a:buSzPct val="100000"/>
              <a:buFont typeface="Arial" panose="020B0604020202020204" pitchFamily="34" charset="0"/>
              <a:buChar char="•"/>
            </a:pPr>
            <a:r>
              <a:rPr lang="en-NZ" dirty="0">
                <a:solidFill>
                  <a:srgbClr val="000000"/>
                </a:solidFill>
              </a:rPr>
              <a:t>Manawanui sets up the customer in our systems</a:t>
            </a:r>
          </a:p>
          <a:p>
            <a:pPr marL="285750" indent="-285750">
              <a:buClr>
                <a:srgbClr val="CD202C"/>
              </a:buClr>
              <a:buSzPct val="100000"/>
              <a:buFont typeface="Arial" panose="020B0604020202020204" pitchFamily="34" charset="0"/>
              <a:buChar char="•"/>
            </a:pPr>
            <a:r>
              <a:rPr lang="en-NZ" dirty="0">
                <a:solidFill>
                  <a:srgbClr val="000000"/>
                </a:solidFill>
              </a:rPr>
              <a:t>The person employs/contracts support staff or services</a:t>
            </a:r>
          </a:p>
          <a:p>
            <a:pPr marL="285750" indent="-285750">
              <a:buClr>
                <a:srgbClr val="CD202C"/>
              </a:buClr>
              <a:buSzPct val="100000"/>
              <a:buFont typeface="Arial" panose="020B0604020202020204" pitchFamily="34" charset="0"/>
              <a:buChar char="•"/>
            </a:pPr>
            <a:r>
              <a:rPr lang="en-NZ" dirty="0">
                <a:solidFill>
                  <a:srgbClr val="000000"/>
                </a:solidFill>
              </a:rPr>
              <a:t>The person sends timesheets and/or expense claims to the host agency (e.g. Manawanui)</a:t>
            </a:r>
          </a:p>
          <a:p>
            <a:pPr marL="285750" indent="-285750">
              <a:buClr>
                <a:srgbClr val="CD202C"/>
              </a:buClr>
              <a:buSzPct val="100000"/>
              <a:buFont typeface="Arial" panose="020B0604020202020204" pitchFamily="34" charset="0"/>
              <a:buChar char="•"/>
            </a:pPr>
            <a:r>
              <a:rPr lang="en-NZ" dirty="0">
                <a:solidFill>
                  <a:srgbClr val="000000"/>
                </a:solidFill>
              </a:rPr>
              <a:t>Manawanui pays the staff (or the person) and then invoices the Ministry of Health</a:t>
            </a:r>
          </a:p>
          <a:p>
            <a:pPr marL="285750" indent="-285750">
              <a:buClr>
                <a:srgbClr val="CD202C"/>
              </a:buClr>
              <a:buSzPct val="100000"/>
              <a:buFont typeface="Arial" panose="020B0604020202020204" pitchFamily="34" charset="0"/>
              <a:buChar char="•"/>
            </a:pPr>
            <a:endParaRPr lang="en-US" dirty="0">
              <a:solidFill>
                <a:srgbClr val="000000"/>
              </a:solidFill>
            </a:endParaRPr>
          </a:p>
          <a:p>
            <a:pPr>
              <a:buClr>
                <a:srgbClr val="CD202C"/>
              </a:buClr>
              <a:buSzPct val="100000"/>
            </a:pPr>
            <a:r>
              <a:rPr lang="en-NZ" b="1" dirty="0">
                <a:solidFill>
                  <a:srgbClr val="000000"/>
                </a:solidFill>
              </a:rPr>
              <a:t>The person is the decision maker around how, when and who delivers supports, within guidelines</a:t>
            </a:r>
          </a:p>
          <a:p>
            <a:endParaRPr lang="en-NZ" dirty="0"/>
          </a:p>
        </p:txBody>
      </p:sp>
    </p:spTree>
    <p:extLst>
      <p:ext uri="{BB962C8B-B14F-4D97-AF65-F5344CB8AC3E}">
        <p14:creationId xmlns:p14="http://schemas.microsoft.com/office/powerpoint/2010/main" val="2815295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group of people riding on the back of a boat&#10;&#10;Description automatically generated">
            <a:extLst>
              <a:ext uri="{FF2B5EF4-FFF2-40B4-BE49-F238E27FC236}">
                <a16:creationId xmlns:a16="http://schemas.microsoft.com/office/drawing/2014/main" id="{0DF07FCC-411E-474E-961C-73CEF4AB26F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11" name="Judul 10">
            <a:extLst>
              <a:ext uri="{FF2B5EF4-FFF2-40B4-BE49-F238E27FC236}">
                <a16:creationId xmlns:a16="http://schemas.microsoft.com/office/drawing/2014/main" id="{FD5E0D42-C7BB-4A27-BC80-345DE5CD81C5}"/>
              </a:ext>
            </a:extLst>
          </p:cNvPr>
          <p:cNvSpPr>
            <a:spLocks noGrp="1"/>
          </p:cNvSpPr>
          <p:nvPr>
            <p:ph type="title"/>
          </p:nvPr>
        </p:nvSpPr>
        <p:spPr>
          <a:xfrm>
            <a:off x="4371347" y="1473737"/>
            <a:ext cx="7204075" cy="1449629"/>
          </a:xfrm>
        </p:spPr>
        <p:txBody>
          <a:bodyPr/>
          <a:lstStyle/>
          <a:p>
            <a:r>
              <a:rPr lang="en-US" dirty="0"/>
              <a:t>The Role of  </a:t>
            </a:r>
            <a:br>
              <a:rPr lang="en-US" dirty="0"/>
            </a:br>
            <a:r>
              <a:rPr lang="en-US" dirty="0">
                <a:solidFill>
                  <a:schemeClr val="accent2"/>
                </a:solidFill>
              </a:rPr>
              <a:t>Manawanui</a:t>
            </a:r>
          </a:p>
        </p:txBody>
      </p:sp>
      <p:sp>
        <p:nvSpPr>
          <p:cNvPr id="5" name="TextBox 7">
            <a:extLst>
              <a:ext uri="{FF2B5EF4-FFF2-40B4-BE49-F238E27FC236}">
                <a16:creationId xmlns:a16="http://schemas.microsoft.com/office/drawing/2014/main" id="{4F26081B-0B15-4E86-9BFF-7DF545690A91}"/>
              </a:ext>
            </a:extLst>
          </p:cNvPr>
          <p:cNvSpPr txBox="1">
            <a:spLocks noChangeArrowheads="1"/>
          </p:cNvSpPr>
          <p:nvPr/>
        </p:nvSpPr>
        <p:spPr bwMode="auto">
          <a:xfrm>
            <a:off x="4371347" y="2923366"/>
            <a:ext cx="6123280" cy="296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algn="just">
              <a:lnSpc>
                <a:spcPct val="200000"/>
              </a:lnSpc>
              <a:buClr>
                <a:schemeClr val="bg1"/>
              </a:buClr>
              <a:buFont typeface="Arial" panose="020B0604020202020204" pitchFamily="34" charset="0"/>
              <a:buChar char="•"/>
              <a:defRPr sz="2000">
                <a:latin typeface="Helvetica Neue Thin"/>
                <a:ea typeface="Helvetica Neue Thin"/>
                <a:cs typeface="Helvetica Neue Thin"/>
                <a:sym typeface="Helvetica Neue Thin"/>
              </a:defRPr>
            </a:pPr>
            <a:r>
              <a:rPr lang="en-US" sz="1600" dirty="0">
                <a:solidFill>
                  <a:schemeClr val="bg2"/>
                </a:solidFill>
                <a:latin typeface="+mn-lt"/>
                <a:ea typeface="Helvetica Neue Thin"/>
                <a:cs typeface="Helvetica Neue Thin"/>
                <a:sym typeface="Helvetica Neue Thin"/>
              </a:rPr>
              <a:t>Coaching to get the person/family set up as an employer</a:t>
            </a:r>
          </a:p>
          <a:p>
            <a:pPr marL="171450" indent="-171450" algn="just">
              <a:lnSpc>
                <a:spcPct val="200000"/>
              </a:lnSpc>
              <a:buClr>
                <a:schemeClr val="bg1"/>
              </a:buClr>
              <a:buFont typeface="Arial" panose="020B0604020202020204" pitchFamily="34" charset="0"/>
              <a:buChar char="•"/>
              <a:defRPr sz="2000">
                <a:latin typeface="Helvetica Neue Thin"/>
                <a:ea typeface="Helvetica Neue Thin"/>
                <a:cs typeface="Helvetica Neue Thin"/>
                <a:sym typeface="Helvetica Neue Thin"/>
              </a:defRPr>
            </a:pPr>
            <a:r>
              <a:rPr lang="en-US" sz="1600" dirty="0">
                <a:solidFill>
                  <a:schemeClr val="bg2"/>
                </a:solidFill>
                <a:latin typeface="+mn-lt"/>
                <a:ea typeface="Helvetica Neue Thin"/>
                <a:cs typeface="Helvetica Neue Thin"/>
                <a:sym typeface="Helvetica Neue Thin"/>
              </a:rPr>
              <a:t>Budgeting and employment advice and support</a:t>
            </a:r>
          </a:p>
          <a:p>
            <a:pPr marL="171450" indent="-171450" algn="just">
              <a:lnSpc>
                <a:spcPct val="200000"/>
              </a:lnSpc>
              <a:buClr>
                <a:schemeClr val="bg1"/>
              </a:buClr>
              <a:buFont typeface="Arial" panose="020B0604020202020204" pitchFamily="34" charset="0"/>
              <a:buChar char="•"/>
              <a:defRPr sz="2000">
                <a:latin typeface="Helvetica Neue Thin"/>
                <a:ea typeface="Helvetica Neue Thin"/>
                <a:cs typeface="Helvetica Neue Thin"/>
                <a:sym typeface="Helvetica Neue Thin"/>
              </a:defRPr>
            </a:pPr>
            <a:r>
              <a:rPr lang="en-US" sz="1600" dirty="0">
                <a:solidFill>
                  <a:schemeClr val="bg2"/>
                </a:solidFill>
                <a:latin typeface="+mn-lt"/>
                <a:ea typeface="Helvetica Neue Thin"/>
                <a:cs typeface="Helvetica Neue Thin"/>
                <a:sym typeface="Helvetica Neue Thin"/>
              </a:rPr>
              <a:t>Ongoing monitoring of expenditure</a:t>
            </a:r>
          </a:p>
          <a:p>
            <a:pPr marL="171450" indent="-171450" algn="just">
              <a:lnSpc>
                <a:spcPct val="200000"/>
              </a:lnSpc>
              <a:buClr>
                <a:schemeClr val="bg1"/>
              </a:buClr>
              <a:buFont typeface="Arial" panose="020B0604020202020204" pitchFamily="34" charset="0"/>
              <a:buChar char="•"/>
              <a:defRPr sz="2000">
                <a:latin typeface="Helvetica Neue Thin"/>
                <a:ea typeface="Helvetica Neue Thin"/>
                <a:cs typeface="Helvetica Neue Thin"/>
                <a:sym typeface="Helvetica Neue Thin"/>
              </a:defRPr>
            </a:pPr>
            <a:r>
              <a:rPr lang="en-US" sz="1600" dirty="0">
                <a:solidFill>
                  <a:schemeClr val="bg2"/>
                </a:solidFill>
                <a:latin typeface="+mn-lt"/>
                <a:ea typeface="Helvetica Neue Thin"/>
                <a:cs typeface="Helvetica Neue Thin"/>
                <a:sym typeface="Helvetica Neue Thin"/>
              </a:rPr>
              <a:t>Invoicing the funder for expenditure</a:t>
            </a:r>
          </a:p>
          <a:p>
            <a:pPr marL="171450" indent="-171450" algn="just">
              <a:lnSpc>
                <a:spcPct val="200000"/>
              </a:lnSpc>
              <a:buClr>
                <a:schemeClr val="bg1"/>
              </a:buClr>
              <a:buFont typeface="Arial" panose="020B0604020202020204" pitchFamily="34" charset="0"/>
              <a:buChar char="•"/>
              <a:defRPr sz="2000">
                <a:latin typeface="Helvetica Neue Thin"/>
                <a:ea typeface="Helvetica Neue Thin"/>
                <a:cs typeface="Helvetica Neue Thin"/>
                <a:sym typeface="Helvetica Neue Thin"/>
              </a:defRPr>
            </a:pPr>
            <a:r>
              <a:rPr lang="en-US" sz="1600" dirty="0">
                <a:solidFill>
                  <a:schemeClr val="bg2"/>
                </a:solidFill>
                <a:latin typeface="+mn-lt"/>
                <a:ea typeface="Helvetica Neue Thin"/>
                <a:cs typeface="Helvetica Neue Thin"/>
                <a:sym typeface="Helvetica Neue Thin"/>
              </a:rPr>
              <a:t>Reporting to the person on their status</a:t>
            </a:r>
          </a:p>
          <a:p>
            <a:pPr marL="171450" indent="-171450" algn="just">
              <a:lnSpc>
                <a:spcPct val="200000"/>
              </a:lnSpc>
              <a:buClr>
                <a:schemeClr val="bg1"/>
              </a:buClr>
              <a:buFont typeface="Arial" panose="020B0604020202020204" pitchFamily="34" charset="0"/>
              <a:buChar char="•"/>
              <a:defRPr sz="2000">
                <a:latin typeface="Helvetica Neue Thin"/>
                <a:ea typeface="Helvetica Neue Thin"/>
                <a:cs typeface="Helvetica Neue Thin"/>
                <a:sym typeface="Helvetica Neue Thin"/>
              </a:defRPr>
            </a:pPr>
            <a:r>
              <a:rPr lang="en-US" sz="1600" dirty="0">
                <a:solidFill>
                  <a:schemeClr val="bg2"/>
                </a:solidFill>
                <a:latin typeface="+mn-lt"/>
                <a:ea typeface="Helvetica Neue Thin"/>
                <a:cs typeface="Helvetica Neue Thin"/>
                <a:sym typeface="Helvetica Neue Thin"/>
              </a:rPr>
              <a:t>Reporting to the funder</a:t>
            </a:r>
          </a:p>
        </p:txBody>
      </p:sp>
    </p:spTree>
    <p:extLst>
      <p:ext uri="{BB962C8B-B14F-4D97-AF65-F5344CB8AC3E}">
        <p14:creationId xmlns:p14="http://schemas.microsoft.com/office/powerpoint/2010/main" val="334997319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A picture containing person, indoor, table, person&#10;&#10;Description automatically generated">
            <a:extLst>
              <a:ext uri="{FF2B5EF4-FFF2-40B4-BE49-F238E27FC236}">
                <a16:creationId xmlns:a16="http://schemas.microsoft.com/office/drawing/2014/main" id="{809682F9-E596-41EB-833E-0DA3BFBA3694}"/>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p:pic>
      <p:sp>
        <p:nvSpPr>
          <p:cNvPr id="6" name="Title 5">
            <a:extLst>
              <a:ext uri="{FF2B5EF4-FFF2-40B4-BE49-F238E27FC236}">
                <a16:creationId xmlns:a16="http://schemas.microsoft.com/office/drawing/2014/main" id="{DF9A4BDA-6542-4EC9-850A-2355E6D268A3}"/>
              </a:ext>
            </a:extLst>
          </p:cNvPr>
          <p:cNvSpPr>
            <a:spLocks noGrp="1"/>
          </p:cNvSpPr>
          <p:nvPr>
            <p:ph type="title"/>
          </p:nvPr>
        </p:nvSpPr>
        <p:spPr>
          <a:xfrm>
            <a:off x="1266853" y="328533"/>
            <a:ext cx="3256171" cy="2114425"/>
          </a:xfrm>
        </p:spPr>
        <p:txBody>
          <a:bodyPr/>
          <a:lstStyle/>
          <a:p>
            <a:pPr algn="ctr"/>
            <a:r>
              <a:rPr lang="en-NZ" dirty="0"/>
              <a:t>Our Services</a:t>
            </a:r>
          </a:p>
        </p:txBody>
      </p:sp>
      <p:sp>
        <p:nvSpPr>
          <p:cNvPr id="8" name="Text Placeholder 7">
            <a:extLst>
              <a:ext uri="{FF2B5EF4-FFF2-40B4-BE49-F238E27FC236}">
                <a16:creationId xmlns:a16="http://schemas.microsoft.com/office/drawing/2014/main" id="{CADACD76-1A34-400B-A389-6C1FFD825B00}"/>
              </a:ext>
            </a:extLst>
          </p:cNvPr>
          <p:cNvSpPr>
            <a:spLocks noGrp="1"/>
          </p:cNvSpPr>
          <p:nvPr>
            <p:ph type="body" sz="quarter" idx="15"/>
          </p:nvPr>
        </p:nvSpPr>
        <p:spPr>
          <a:xfrm>
            <a:off x="6358855" y="492503"/>
            <a:ext cx="5037138" cy="5175250"/>
          </a:xfrm>
        </p:spPr>
        <p:txBody>
          <a:bodyPr/>
          <a:lstStyle/>
          <a:p>
            <a:pPr>
              <a:lnSpc>
                <a:spcPct val="150000"/>
              </a:lnSpc>
            </a:pPr>
            <a:r>
              <a:rPr lang="en-NZ" dirty="0">
                <a:latin typeface="Century Gothic" panose="020B0502020202020204" pitchFamily="34" charset="0"/>
              </a:rPr>
              <a:t>Payments processing</a:t>
            </a:r>
          </a:p>
          <a:p>
            <a:pPr>
              <a:lnSpc>
                <a:spcPct val="150000"/>
              </a:lnSpc>
            </a:pPr>
            <a:r>
              <a:rPr lang="en-NZ" dirty="0">
                <a:latin typeface="Century Gothic" panose="020B0502020202020204" pitchFamily="34" charset="0"/>
              </a:rPr>
              <a:t>Online one stop shop Customer Portal</a:t>
            </a:r>
          </a:p>
          <a:p>
            <a:pPr>
              <a:lnSpc>
                <a:spcPct val="150000"/>
              </a:lnSpc>
            </a:pPr>
            <a:r>
              <a:rPr lang="en-NZ" dirty="0">
                <a:latin typeface="Century Gothic" panose="020B0502020202020204" pitchFamily="34" charset="0"/>
              </a:rPr>
              <a:t>Mobile Smartphone Customer Portal</a:t>
            </a:r>
          </a:p>
          <a:p>
            <a:pPr>
              <a:lnSpc>
                <a:spcPct val="150000"/>
              </a:lnSpc>
            </a:pPr>
            <a:r>
              <a:rPr lang="en-NZ" dirty="0" err="1">
                <a:latin typeface="Century Gothic" panose="020B0502020202020204" pitchFamily="34" charset="0"/>
              </a:rPr>
              <a:t>e-Mploy</a:t>
            </a:r>
            <a:r>
              <a:rPr lang="en-NZ" dirty="0">
                <a:latin typeface="Century Gothic" panose="020B0502020202020204" pitchFamily="34" charset="0"/>
              </a:rPr>
              <a:t> Job Matching Service</a:t>
            </a:r>
          </a:p>
          <a:p>
            <a:pPr>
              <a:lnSpc>
                <a:spcPct val="150000"/>
              </a:lnSpc>
            </a:pPr>
            <a:r>
              <a:rPr lang="en-NZ" dirty="0">
                <a:latin typeface="Century Gothic" panose="020B0502020202020204" pitchFamily="34" charset="0"/>
              </a:rPr>
              <a:t>Schedular Payments</a:t>
            </a:r>
          </a:p>
          <a:p>
            <a:pPr>
              <a:lnSpc>
                <a:spcPct val="150000"/>
              </a:lnSpc>
            </a:pPr>
            <a:r>
              <a:rPr lang="en-NZ" dirty="0">
                <a:latin typeface="Century Gothic" panose="020B0502020202020204" pitchFamily="34" charset="0"/>
              </a:rPr>
              <a:t>Digital Onboarding</a:t>
            </a:r>
          </a:p>
          <a:p>
            <a:pPr>
              <a:lnSpc>
                <a:spcPct val="150000"/>
              </a:lnSpc>
            </a:pPr>
            <a:r>
              <a:rPr lang="en-NZ" dirty="0">
                <a:latin typeface="Century Gothic" panose="020B0502020202020204" pitchFamily="34" charset="0"/>
              </a:rPr>
              <a:t>Digital Workforce Scheduling</a:t>
            </a:r>
          </a:p>
          <a:p>
            <a:pPr>
              <a:lnSpc>
                <a:spcPct val="150000"/>
              </a:lnSpc>
            </a:pPr>
            <a:r>
              <a:rPr lang="en-NZ" dirty="0">
                <a:latin typeface="Century Gothic" panose="020B0502020202020204" pitchFamily="34" charset="0"/>
              </a:rPr>
              <a:t>Customer Experience Centre</a:t>
            </a:r>
          </a:p>
          <a:p>
            <a:pPr>
              <a:lnSpc>
                <a:spcPct val="150000"/>
              </a:lnSpc>
            </a:pPr>
            <a:r>
              <a:rPr lang="en-NZ" dirty="0">
                <a:latin typeface="Century Gothic" panose="020B0502020202020204" pitchFamily="34" charset="0"/>
              </a:rPr>
              <a:t>Employer protection &amp; support</a:t>
            </a:r>
          </a:p>
          <a:p>
            <a:pPr>
              <a:lnSpc>
                <a:spcPct val="150000"/>
              </a:lnSpc>
            </a:pPr>
            <a:r>
              <a:rPr lang="en-NZ" dirty="0">
                <a:latin typeface="Century Gothic" panose="020B0502020202020204" pitchFamily="34" charset="0"/>
              </a:rPr>
              <a:t>Health &amp; Safety resources</a:t>
            </a:r>
          </a:p>
          <a:p>
            <a:pPr>
              <a:lnSpc>
                <a:spcPct val="150000"/>
              </a:lnSpc>
            </a:pPr>
            <a:r>
              <a:rPr lang="en-NZ" dirty="0">
                <a:latin typeface="Century Gothic" panose="020B0502020202020204" pitchFamily="34" charset="0"/>
              </a:rPr>
              <a:t>Qualifications for employers and staff</a:t>
            </a:r>
          </a:p>
          <a:p>
            <a:pPr>
              <a:lnSpc>
                <a:spcPct val="150000"/>
              </a:lnSpc>
            </a:pPr>
            <a:endParaRPr lang="en-NZ" dirty="0"/>
          </a:p>
        </p:txBody>
      </p:sp>
    </p:spTree>
    <p:extLst>
      <p:ext uri="{BB962C8B-B14F-4D97-AF65-F5344CB8AC3E}">
        <p14:creationId xmlns:p14="http://schemas.microsoft.com/office/powerpoint/2010/main" val="9803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ema Office">
  <a:themeElements>
    <a:clrScheme name="MANAWANUI">
      <a:dk1>
        <a:srgbClr val="000000"/>
      </a:dk1>
      <a:lt1>
        <a:srgbClr val="FFFFFF"/>
      </a:lt1>
      <a:dk2>
        <a:srgbClr val="000000"/>
      </a:dk2>
      <a:lt2>
        <a:srgbClr val="FFFFFF"/>
      </a:lt2>
      <a:accent1>
        <a:srgbClr val="CD202C"/>
      </a:accent1>
      <a:accent2>
        <a:srgbClr val="8F171F"/>
      </a:accent2>
      <a:accent3>
        <a:srgbClr val="D8D8D8"/>
      </a:accent3>
      <a:accent4>
        <a:srgbClr val="898989"/>
      </a:accent4>
      <a:accent5>
        <a:srgbClr val="2D2D2D"/>
      </a:accent5>
      <a:accent6>
        <a:srgbClr val="CD202C"/>
      </a:accent6>
      <a:hlink>
        <a:srgbClr val="898989"/>
      </a:hlink>
      <a:folHlink>
        <a:srgbClr val="1F1F1F"/>
      </a:folHlink>
    </a:clrScheme>
    <a:fontScheme name="MANAWANUI">
      <a:majorFont>
        <a:latin typeface="Georgia"/>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3233</TotalTime>
  <Words>1463</Words>
  <Application>Microsoft Office PowerPoint</Application>
  <PresentationFormat>Widescreen</PresentationFormat>
  <Paragraphs>162</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Century Gothic</vt:lpstr>
      <vt:lpstr>Georgia</vt:lpstr>
      <vt:lpstr>Helvetica Neue Thin</vt:lpstr>
      <vt:lpstr>Open Sans</vt:lpstr>
      <vt:lpstr>Tema Office</vt:lpstr>
      <vt:lpstr>PowerPoint Presentation</vt:lpstr>
      <vt:lpstr>Introduction</vt:lpstr>
      <vt:lpstr>Our Content  Today</vt:lpstr>
      <vt:lpstr>About Us</vt:lpstr>
      <vt:lpstr>What we do</vt:lpstr>
      <vt:lpstr>Who can we help?</vt:lpstr>
      <vt:lpstr>How it Works</vt:lpstr>
      <vt:lpstr>The Role of   Manawanui</vt:lpstr>
      <vt:lpstr>Our Services</vt:lpstr>
      <vt:lpstr>Sarah’s Experience</vt:lpstr>
      <vt:lpstr>Schooling:</vt:lpstr>
      <vt:lpstr>Transition</vt:lpstr>
      <vt:lpstr>VHN Plan Goals &amp; Supports</vt:lpstr>
      <vt:lpstr>Activities</vt:lpstr>
      <vt:lpstr>Budget</vt:lpstr>
      <vt:lpstr>Post School:</vt:lpstr>
      <vt:lpstr>VHN Service Provider Individualised Plan</vt:lpstr>
      <vt:lpstr>Finally.....</vt:lpstr>
      <vt:lpstr>Goals in the first year</vt:lpstr>
      <vt:lpstr>The Future..</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Gimson</dc:creator>
  <cp:lastModifiedBy>Admin Nzdsn</cp:lastModifiedBy>
  <cp:revision>143</cp:revision>
  <dcterms:created xsi:type="dcterms:W3CDTF">2019-12-08T10:23:38Z</dcterms:created>
  <dcterms:modified xsi:type="dcterms:W3CDTF">2020-10-12T20:13:20Z</dcterms:modified>
</cp:coreProperties>
</file>