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9"/>
  </p:notesMasterIdLst>
  <p:handoutMasterIdLst>
    <p:handoutMasterId r:id="rId20"/>
  </p:handoutMasterIdLst>
  <p:sldIdLst>
    <p:sldId id="256" r:id="rId5"/>
    <p:sldId id="274" r:id="rId6"/>
    <p:sldId id="270" r:id="rId7"/>
    <p:sldId id="271" r:id="rId8"/>
    <p:sldId id="266" r:id="rId9"/>
    <p:sldId id="272" r:id="rId10"/>
    <p:sldId id="273" r:id="rId11"/>
    <p:sldId id="275" r:id="rId12"/>
    <p:sldId id="261" r:id="rId13"/>
    <p:sldId id="259" r:id="rId14"/>
    <p:sldId id="297" r:id="rId15"/>
    <p:sldId id="293" r:id="rId16"/>
    <p:sldId id="296"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7787B"/>
    <a:srgbClr val="0E678C"/>
    <a:srgbClr val="4023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C4BAA5C-21AB-4838-80FF-F83B92D75EC3}" v="54" dt="2020-09-27T21:18:37.306"/>
    <p1510:client id="{5D6D40B0-BD23-4BB7-AAEA-DED416D1D2FA}" v="105" dt="2020-09-28T03:12:25.5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41"/>
    <p:restoredTop sz="86136" autoAdjust="0"/>
  </p:normalViewPr>
  <p:slideViewPr>
    <p:cSldViewPr snapToGrid="0" snapToObjects="1">
      <p:cViewPr varScale="1">
        <p:scale>
          <a:sx n="59" d="100"/>
          <a:sy n="59" d="100"/>
        </p:scale>
        <p:origin x="876" y="56"/>
      </p:cViewPr>
      <p:guideLst/>
    </p:cSldViewPr>
  </p:slideViewPr>
  <p:notesTextViewPr>
    <p:cViewPr>
      <p:scale>
        <a:sx n="1" d="1"/>
        <a:sy n="1" d="1"/>
      </p:scale>
      <p:origin x="0" y="0"/>
    </p:cViewPr>
  </p:notesTextViewPr>
  <p:notesViewPr>
    <p:cSldViewPr snapToGrid="0" snapToObjects="1">
      <p:cViewPr varScale="1">
        <p:scale>
          <a:sx n="124" d="100"/>
          <a:sy n="124" d="100"/>
        </p:scale>
        <p:origin x="5816"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872AC9-3669-4FBC-9B8C-D578F6C41149}" type="doc">
      <dgm:prSet loTypeId="urn:microsoft.com/office/officeart/2009/layout/CircleArrowProcess" loCatId="cycle" qsTypeId="urn:microsoft.com/office/officeart/2005/8/quickstyle/simple1" qsCatId="simple" csTypeId="urn:microsoft.com/office/officeart/2005/8/colors/accent1_2" csCatId="accent1" phldr="1"/>
      <dgm:spPr/>
      <dgm:t>
        <a:bodyPr/>
        <a:lstStyle/>
        <a:p>
          <a:endParaRPr lang="en-NZ"/>
        </a:p>
      </dgm:t>
    </dgm:pt>
    <dgm:pt modelId="{A76631CC-26FF-4928-B78E-C16A64A09EF2}">
      <dgm:prSet phldrT="[Text]"/>
      <dgm:spPr/>
      <dgm:t>
        <a:bodyPr/>
        <a:lstStyle/>
        <a:p>
          <a:r>
            <a:rPr lang="en-NZ" b="1" dirty="0"/>
            <a:t>Young people</a:t>
          </a:r>
        </a:p>
      </dgm:t>
    </dgm:pt>
    <dgm:pt modelId="{C2B4EE83-6255-4E6F-9328-912526ED41D7}" type="parTrans" cxnId="{B85E3F25-7899-4E3A-B7A6-16AA9ADECE63}">
      <dgm:prSet/>
      <dgm:spPr/>
      <dgm:t>
        <a:bodyPr/>
        <a:lstStyle/>
        <a:p>
          <a:endParaRPr lang="en-NZ"/>
        </a:p>
      </dgm:t>
    </dgm:pt>
    <dgm:pt modelId="{41829B07-DE06-4E3B-AC9A-2D6BD8129582}" type="sibTrans" cxnId="{B85E3F25-7899-4E3A-B7A6-16AA9ADECE63}">
      <dgm:prSet/>
      <dgm:spPr/>
      <dgm:t>
        <a:bodyPr/>
        <a:lstStyle/>
        <a:p>
          <a:endParaRPr lang="en-NZ"/>
        </a:p>
      </dgm:t>
    </dgm:pt>
    <dgm:pt modelId="{257EB6F8-4CA7-4239-94C3-623FA948C415}">
      <dgm:prSet phldrT="[Text]"/>
      <dgm:spPr/>
      <dgm:t>
        <a:bodyPr/>
        <a:lstStyle/>
        <a:p>
          <a:r>
            <a:rPr lang="en-NZ" b="1" dirty="0"/>
            <a:t>Families and wh</a:t>
          </a:r>
          <a:r>
            <a:rPr lang="mi-NZ" b="1" dirty="0"/>
            <a:t>ā</a:t>
          </a:r>
          <a:r>
            <a:rPr lang="en-NZ" b="1" dirty="0"/>
            <a:t>nau</a:t>
          </a:r>
        </a:p>
      </dgm:t>
    </dgm:pt>
    <dgm:pt modelId="{9914DFA2-4384-4E19-848F-937BB4A2F828}" type="parTrans" cxnId="{1E9EC2E8-4696-4EED-9CD7-5333ED513CAC}">
      <dgm:prSet/>
      <dgm:spPr/>
      <dgm:t>
        <a:bodyPr/>
        <a:lstStyle/>
        <a:p>
          <a:endParaRPr lang="en-NZ"/>
        </a:p>
      </dgm:t>
    </dgm:pt>
    <dgm:pt modelId="{85E37351-1F8E-4156-9965-F6831339FDF9}" type="sibTrans" cxnId="{1E9EC2E8-4696-4EED-9CD7-5333ED513CAC}">
      <dgm:prSet/>
      <dgm:spPr/>
      <dgm:t>
        <a:bodyPr/>
        <a:lstStyle/>
        <a:p>
          <a:endParaRPr lang="en-NZ"/>
        </a:p>
      </dgm:t>
    </dgm:pt>
    <dgm:pt modelId="{45CAA59C-344E-4311-9078-AC1B453B11A9}">
      <dgm:prSet phldrT="[Text]"/>
      <dgm:spPr/>
      <dgm:t>
        <a:bodyPr/>
        <a:lstStyle/>
        <a:p>
          <a:r>
            <a:rPr lang="en-NZ" b="1" dirty="0"/>
            <a:t>Schools </a:t>
          </a:r>
        </a:p>
      </dgm:t>
    </dgm:pt>
    <dgm:pt modelId="{14EEA49F-EC59-4100-85B8-3A6BDF311F1D}" type="parTrans" cxnId="{4F8C8D4F-A6AB-4B11-A461-35A9A217662F}">
      <dgm:prSet/>
      <dgm:spPr/>
      <dgm:t>
        <a:bodyPr/>
        <a:lstStyle/>
        <a:p>
          <a:endParaRPr lang="en-NZ"/>
        </a:p>
      </dgm:t>
    </dgm:pt>
    <dgm:pt modelId="{A27F5941-FA4F-45D1-8BED-307EE259D2E0}" type="sibTrans" cxnId="{4F8C8D4F-A6AB-4B11-A461-35A9A217662F}">
      <dgm:prSet/>
      <dgm:spPr/>
      <dgm:t>
        <a:bodyPr/>
        <a:lstStyle/>
        <a:p>
          <a:endParaRPr lang="en-NZ"/>
        </a:p>
      </dgm:t>
    </dgm:pt>
    <dgm:pt modelId="{AFC5A770-9814-4F97-820C-0EC22691D5EC}" type="pres">
      <dgm:prSet presAssocID="{AF872AC9-3669-4FBC-9B8C-D578F6C41149}" presName="Name0" presStyleCnt="0">
        <dgm:presLayoutVars>
          <dgm:chMax val="7"/>
          <dgm:chPref val="7"/>
          <dgm:dir/>
          <dgm:animLvl val="lvl"/>
        </dgm:presLayoutVars>
      </dgm:prSet>
      <dgm:spPr/>
      <dgm:t>
        <a:bodyPr/>
        <a:lstStyle/>
        <a:p>
          <a:endParaRPr lang="en-US"/>
        </a:p>
      </dgm:t>
    </dgm:pt>
    <dgm:pt modelId="{A4F2BE44-C703-4215-B8FA-7CB9236E4FFA}" type="pres">
      <dgm:prSet presAssocID="{A76631CC-26FF-4928-B78E-C16A64A09EF2}" presName="Accent1" presStyleCnt="0"/>
      <dgm:spPr/>
    </dgm:pt>
    <dgm:pt modelId="{CC66119B-E836-47DD-AF76-EC7056854981}" type="pres">
      <dgm:prSet presAssocID="{A76631CC-26FF-4928-B78E-C16A64A09EF2}" presName="Accent" presStyleLbl="node1" presStyleIdx="0" presStyleCnt="3"/>
      <dgm:spPr/>
    </dgm:pt>
    <dgm:pt modelId="{666BD963-C8EC-4953-856E-FBC749B0B627}" type="pres">
      <dgm:prSet presAssocID="{A76631CC-26FF-4928-B78E-C16A64A09EF2}" presName="Parent1" presStyleLbl="revTx" presStyleIdx="0" presStyleCnt="3">
        <dgm:presLayoutVars>
          <dgm:chMax val="1"/>
          <dgm:chPref val="1"/>
          <dgm:bulletEnabled val="1"/>
        </dgm:presLayoutVars>
      </dgm:prSet>
      <dgm:spPr/>
      <dgm:t>
        <a:bodyPr/>
        <a:lstStyle/>
        <a:p>
          <a:endParaRPr lang="en-US"/>
        </a:p>
      </dgm:t>
    </dgm:pt>
    <dgm:pt modelId="{3F084122-1672-4CED-9B4A-2AEF481470F4}" type="pres">
      <dgm:prSet presAssocID="{257EB6F8-4CA7-4239-94C3-623FA948C415}" presName="Accent2" presStyleCnt="0"/>
      <dgm:spPr/>
    </dgm:pt>
    <dgm:pt modelId="{3FB8C322-5D40-4CF2-B1D0-1435D6ED9DC4}" type="pres">
      <dgm:prSet presAssocID="{257EB6F8-4CA7-4239-94C3-623FA948C415}" presName="Accent" presStyleLbl="node1" presStyleIdx="1" presStyleCnt="3"/>
      <dgm:spPr/>
    </dgm:pt>
    <dgm:pt modelId="{0C6FF60A-C7A0-407E-A82A-6C103AB51A5A}" type="pres">
      <dgm:prSet presAssocID="{257EB6F8-4CA7-4239-94C3-623FA948C415}" presName="Parent2" presStyleLbl="revTx" presStyleIdx="1" presStyleCnt="3">
        <dgm:presLayoutVars>
          <dgm:chMax val="1"/>
          <dgm:chPref val="1"/>
          <dgm:bulletEnabled val="1"/>
        </dgm:presLayoutVars>
      </dgm:prSet>
      <dgm:spPr/>
      <dgm:t>
        <a:bodyPr/>
        <a:lstStyle/>
        <a:p>
          <a:endParaRPr lang="en-US"/>
        </a:p>
      </dgm:t>
    </dgm:pt>
    <dgm:pt modelId="{207EAEC0-4D78-4F80-BECC-7855110A057A}" type="pres">
      <dgm:prSet presAssocID="{45CAA59C-344E-4311-9078-AC1B453B11A9}" presName="Accent3" presStyleCnt="0"/>
      <dgm:spPr/>
    </dgm:pt>
    <dgm:pt modelId="{7A1F48E4-48A0-40E5-A95E-BABBA672E849}" type="pres">
      <dgm:prSet presAssocID="{45CAA59C-344E-4311-9078-AC1B453B11A9}" presName="Accent" presStyleLbl="node1" presStyleIdx="2" presStyleCnt="3"/>
      <dgm:spPr/>
    </dgm:pt>
    <dgm:pt modelId="{FF3732BA-801A-4C51-8FAE-7042DC288248}" type="pres">
      <dgm:prSet presAssocID="{45CAA59C-344E-4311-9078-AC1B453B11A9}" presName="Parent3" presStyleLbl="revTx" presStyleIdx="2" presStyleCnt="3">
        <dgm:presLayoutVars>
          <dgm:chMax val="1"/>
          <dgm:chPref val="1"/>
          <dgm:bulletEnabled val="1"/>
        </dgm:presLayoutVars>
      </dgm:prSet>
      <dgm:spPr/>
      <dgm:t>
        <a:bodyPr/>
        <a:lstStyle/>
        <a:p>
          <a:endParaRPr lang="en-US"/>
        </a:p>
      </dgm:t>
    </dgm:pt>
  </dgm:ptLst>
  <dgm:cxnLst>
    <dgm:cxn modelId="{00FEE610-934D-4EEC-8290-68A6C68B6DD2}" type="presOf" srcId="{A76631CC-26FF-4928-B78E-C16A64A09EF2}" destId="{666BD963-C8EC-4953-856E-FBC749B0B627}" srcOrd="0" destOrd="0" presId="urn:microsoft.com/office/officeart/2009/layout/CircleArrowProcess"/>
    <dgm:cxn modelId="{948D11C7-4825-4099-B88D-801EF511CDD4}" type="presOf" srcId="{257EB6F8-4CA7-4239-94C3-623FA948C415}" destId="{0C6FF60A-C7A0-407E-A82A-6C103AB51A5A}" srcOrd="0" destOrd="0" presId="urn:microsoft.com/office/officeart/2009/layout/CircleArrowProcess"/>
    <dgm:cxn modelId="{B85E3F25-7899-4E3A-B7A6-16AA9ADECE63}" srcId="{AF872AC9-3669-4FBC-9B8C-D578F6C41149}" destId="{A76631CC-26FF-4928-B78E-C16A64A09EF2}" srcOrd="0" destOrd="0" parTransId="{C2B4EE83-6255-4E6F-9328-912526ED41D7}" sibTransId="{41829B07-DE06-4E3B-AC9A-2D6BD8129582}"/>
    <dgm:cxn modelId="{733AFF90-5E22-4CAF-B4DD-9DBA20FD63E0}" type="presOf" srcId="{AF872AC9-3669-4FBC-9B8C-D578F6C41149}" destId="{AFC5A770-9814-4F97-820C-0EC22691D5EC}" srcOrd="0" destOrd="0" presId="urn:microsoft.com/office/officeart/2009/layout/CircleArrowProcess"/>
    <dgm:cxn modelId="{1E9EC2E8-4696-4EED-9CD7-5333ED513CAC}" srcId="{AF872AC9-3669-4FBC-9B8C-D578F6C41149}" destId="{257EB6F8-4CA7-4239-94C3-623FA948C415}" srcOrd="1" destOrd="0" parTransId="{9914DFA2-4384-4E19-848F-937BB4A2F828}" sibTransId="{85E37351-1F8E-4156-9965-F6831339FDF9}"/>
    <dgm:cxn modelId="{4F8C8D4F-A6AB-4B11-A461-35A9A217662F}" srcId="{AF872AC9-3669-4FBC-9B8C-D578F6C41149}" destId="{45CAA59C-344E-4311-9078-AC1B453B11A9}" srcOrd="2" destOrd="0" parTransId="{14EEA49F-EC59-4100-85B8-3A6BDF311F1D}" sibTransId="{A27F5941-FA4F-45D1-8BED-307EE259D2E0}"/>
    <dgm:cxn modelId="{0887B1A3-CD31-4841-BBD8-68B8EF6C2A50}" type="presOf" srcId="{45CAA59C-344E-4311-9078-AC1B453B11A9}" destId="{FF3732BA-801A-4C51-8FAE-7042DC288248}" srcOrd="0" destOrd="0" presId="urn:microsoft.com/office/officeart/2009/layout/CircleArrowProcess"/>
    <dgm:cxn modelId="{F0BC9AFD-D76E-4656-85B5-03DC3CCA4430}" type="presParOf" srcId="{AFC5A770-9814-4F97-820C-0EC22691D5EC}" destId="{A4F2BE44-C703-4215-B8FA-7CB9236E4FFA}" srcOrd="0" destOrd="0" presId="urn:microsoft.com/office/officeart/2009/layout/CircleArrowProcess"/>
    <dgm:cxn modelId="{1FE93FC0-32DE-45FC-B71F-D8322B88C9B2}" type="presParOf" srcId="{A4F2BE44-C703-4215-B8FA-7CB9236E4FFA}" destId="{CC66119B-E836-47DD-AF76-EC7056854981}" srcOrd="0" destOrd="0" presId="urn:microsoft.com/office/officeart/2009/layout/CircleArrowProcess"/>
    <dgm:cxn modelId="{3D37BFA8-722A-41FD-8FBD-7349D1609A2F}" type="presParOf" srcId="{AFC5A770-9814-4F97-820C-0EC22691D5EC}" destId="{666BD963-C8EC-4953-856E-FBC749B0B627}" srcOrd="1" destOrd="0" presId="urn:microsoft.com/office/officeart/2009/layout/CircleArrowProcess"/>
    <dgm:cxn modelId="{B428242E-B044-4529-8812-5E79B39E8621}" type="presParOf" srcId="{AFC5A770-9814-4F97-820C-0EC22691D5EC}" destId="{3F084122-1672-4CED-9B4A-2AEF481470F4}" srcOrd="2" destOrd="0" presId="urn:microsoft.com/office/officeart/2009/layout/CircleArrowProcess"/>
    <dgm:cxn modelId="{7FFBAB25-F3C6-4A79-BF50-3F575491F2E8}" type="presParOf" srcId="{3F084122-1672-4CED-9B4A-2AEF481470F4}" destId="{3FB8C322-5D40-4CF2-B1D0-1435D6ED9DC4}" srcOrd="0" destOrd="0" presId="urn:microsoft.com/office/officeart/2009/layout/CircleArrowProcess"/>
    <dgm:cxn modelId="{4A189454-F8C8-4DF3-8E0E-37F6DC3A66B7}" type="presParOf" srcId="{AFC5A770-9814-4F97-820C-0EC22691D5EC}" destId="{0C6FF60A-C7A0-407E-A82A-6C103AB51A5A}" srcOrd="3" destOrd="0" presId="urn:microsoft.com/office/officeart/2009/layout/CircleArrowProcess"/>
    <dgm:cxn modelId="{69DD7762-83F8-411E-ABB7-4A319E937E60}" type="presParOf" srcId="{AFC5A770-9814-4F97-820C-0EC22691D5EC}" destId="{207EAEC0-4D78-4F80-BECC-7855110A057A}" srcOrd="4" destOrd="0" presId="urn:microsoft.com/office/officeart/2009/layout/CircleArrowProcess"/>
    <dgm:cxn modelId="{19596256-F502-4621-9664-641B6E7FA941}" type="presParOf" srcId="{207EAEC0-4D78-4F80-BECC-7855110A057A}" destId="{7A1F48E4-48A0-40E5-A95E-BABBA672E849}" srcOrd="0" destOrd="0" presId="urn:microsoft.com/office/officeart/2009/layout/CircleArrowProcess"/>
    <dgm:cxn modelId="{8194EEC0-B771-4D89-A116-41B8767C86D0}" type="presParOf" srcId="{AFC5A770-9814-4F97-820C-0EC22691D5EC}" destId="{FF3732BA-801A-4C51-8FAE-7042DC288248}" srcOrd="5" destOrd="0" presId="urn:microsoft.com/office/officeart/2009/layout/CircleArrow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6579B14-9B49-47A4-A285-DA3EED47E9C7}" type="doc">
      <dgm:prSet loTypeId="urn:microsoft.com/office/officeart/2011/layout/HexagonRadial" loCatId="cycle" qsTypeId="urn:microsoft.com/office/officeart/2005/8/quickstyle/simple1" qsCatId="simple" csTypeId="urn:microsoft.com/office/officeart/2005/8/colors/accent1_2" csCatId="accent1" phldr="1"/>
      <dgm:spPr/>
      <dgm:t>
        <a:bodyPr/>
        <a:lstStyle/>
        <a:p>
          <a:endParaRPr lang="en-NZ"/>
        </a:p>
      </dgm:t>
    </dgm:pt>
    <dgm:pt modelId="{095650EB-8540-461D-8183-FB051A30893D}">
      <dgm:prSet phldrT="[Text]"/>
      <dgm:spPr/>
      <dgm:t>
        <a:bodyPr/>
        <a:lstStyle/>
        <a:p>
          <a:r>
            <a:rPr lang="en-NZ" b="1" dirty="0"/>
            <a:t>High expectations</a:t>
          </a:r>
          <a:endParaRPr lang="en-NZ" dirty="0"/>
        </a:p>
        <a:p>
          <a:r>
            <a:rPr lang="en-NZ" dirty="0"/>
            <a:t>Employment, valued roles, achievement &amp; progress </a:t>
          </a:r>
        </a:p>
      </dgm:t>
    </dgm:pt>
    <dgm:pt modelId="{C23A1754-8DAA-4DB1-9829-39FB25998B54}" type="parTrans" cxnId="{162F6FE4-B6E9-47C5-ABBC-761242073DB6}">
      <dgm:prSet/>
      <dgm:spPr/>
      <dgm:t>
        <a:bodyPr/>
        <a:lstStyle/>
        <a:p>
          <a:endParaRPr lang="en-NZ"/>
        </a:p>
      </dgm:t>
    </dgm:pt>
    <dgm:pt modelId="{00935F6C-A905-4867-B42D-C0FD6466B6AE}" type="sibTrans" cxnId="{162F6FE4-B6E9-47C5-ABBC-761242073DB6}">
      <dgm:prSet/>
      <dgm:spPr/>
      <dgm:t>
        <a:bodyPr/>
        <a:lstStyle/>
        <a:p>
          <a:endParaRPr lang="en-NZ"/>
        </a:p>
      </dgm:t>
    </dgm:pt>
    <dgm:pt modelId="{5E8F3931-138B-45B3-B552-3845467713F3}">
      <dgm:prSet phldrT="[Text]" custT="1"/>
      <dgm:spPr/>
      <dgm:t>
        <a:bodyPr/>
        <a:lstStyle/>
        <a:p>
          <a:r>
            <a:rPr lang="en-NZ" sz="1200" b="1" dirty="0"/>
            <a:t>Access</a:t>
          </a:r>
          <a:r>
            <a:rPr lang="en-NZ" sz="1200" dirty="0"/>
            <a:t> to secondary – tertiary pathway initiatives available to all young people </a:t>
          </a:r>
        </a:p>
      </dgm:t>
    </dgm:pt>
    <dgm:pt modelId="{4C96753F-9B7D-4227-9086-BB412BD0A47D}" type="parTrans" cxnId="{58D2DBB0-2BB6-4A8F-ABA5-0E8897808EE2}">
      <dgm:prSet/>
      <dgm:spPr/>
      <dgm:t>
        <a:bodyPr/>
        <a:lstStyle/>
        <a:p>
          <a:endParaRPr lang="en-NZ"/>
        </a:p>
      </dgm:t>
    </dgm:pt>
    <dgm:pt modelId="{9D69EC9F-FA1B-4E25-BE75-0C23C078E7E1}" type="sibTrans" cxnId="{58D2DBB0-2BB6-4A8F-ABA5-0E8897808EE2}">
      <dgm:prSet/>
      <dgm:spPr/>
      <dgm:t>
        <a:bodyPr/>
        <a:lstStyle/>
        <a:p>
          <a:endParaRPr lang="en-NZ"/>
        </a:p>
      </dgm:t>
    </dgm:pt>
    <dgm:pt modelId="{678AD6ED-0E9F-45C7-880B-AF33F7ADECD4}">
      <dgm:prSet phldrT="[Text]" custT="1"/>
      <dgm:spPr/>
      <dgm:t>
        <a:bodyPr/>
        <a:lstStyle/>
        <a:p>
          <a:r>
            <a:rPr lang="en-NZ" sz="1200" b="1" dirty="0"/>
            <a:t>Explicit teaching of employment related skills and multiple opportunities – work experience/ work shadowing </a:t>
          </a:r>
        </a:p>
      </dgm:t>
    </dgm:pt>
    <dgm:pt modelId="{F3CD4F7D-3024-40AD-BB8B-DE82EC468A0F}" type="parTrans" cxnId="{6398BA23-4C9A-4901-AFCE-F1AD81A94DE7}">
      <dgm:prSet/>
      <dgm:spPr/>
      <dgm:t>
        <a:bodyPr/>
        <a:lstStyle/>
        <a:p>
          <a:endParaRPr lang="en-NZ"/>
        </a:p>
      </dgm:t>
    </dgm:pt>
    <dgm:pt modelId="{400C26D3-0F3E-46D2-BCA3-44AFB3C49109}" type="sibTrans" cxnId="{6398BA23-4C9A-4901-AFCE-F1AD81A94DE7}">
      <dgm:prSet/>
      <dgm:spPr/>
      <dgm:t>
        <a:bodyPr/>
        <a:lstStyle/>
        <a:p>
          <a:endParaRPr lang="en-NZ"/>
        </a:p>
      </dgm:t>
    </dgm:pt>
    <dgm:pt modelId="{93F7F879-9B29-429C-819F-D73C208B0A2B}">
      <dgm:prSet phldrT="[Text]" custT="1"/>
      <dgm:spPr/>
      <dgm:t>
        <a:bodyPr/>
        <a:lstStyle/>
        <a:p>
          <a:r>
            <a:rPr lang="en-AU" sz="1050" b="1" dirty="0">
              <a:effectLst/>
            </a:rPr>
            <a:t>Capability building </a:t>
          </a:r>
        </a:p>
        <a:p>
          <a:r>
            <a:rPr lang="en-AU" sz="1050" b="0" dirty="0">
              <a:effectLst/>
            </a:rPr>
            <a:t>-Young people</a:t>
          </a:r>
        </a:p>
        <a:p>
          <a:r>
            <a:rPr lang="en-AU" sz="1050" b="0" dirty="0">
              <a:effectLst/>
            </a:rPr>
            <a:t>-Families &amp; whānau </a:t>
          </a:r>
          <a:endParaRPr lang="en-NZ" sz="1050" b="0" dirty="0">
            <a:effectLst/>
          </a:endParaRPr>
        </a:p>
        <a:p>
          <a:r>
            <a:rPr lang="en-AU" sz="1050" b="0" dirty="0">
              <a:effectLst/>
            </a:rPr>
            <a:t>-Schools</a:t>
          </a:r>
          <a:endParaRPr lang="en-NZ" sz="1050" b="0" dirty="0">
            <a:effectLst/>
          </a:endParaRPr>
        </a:p>
        <a:p>
          <a:r>
            <a:rPr lang="en-AU" sz="1050" b="0" dirty="0">
              <a:effectLst/>
            </a:rPr>
            <a:t>Employers </a:t>
          </a:r>
          <a:endParaRPr lang="en-NZ" sz="1050" b="0" dirty="0">
            <a:effectLst/>
          </a:endParaRPr>
        </a:p>
        <a:p>
          <a:r>
            <a:rPr lang="en-AU" sz="1050" b="0" dirty="0">
              <a:effectLst/>
            </a:rPr>
            <a:t>Community </a:t>
          </a:r>
          <a:endParaRPr lang="en-NZ" sz="1050" b="0" dirty="0">
            <a:effectLst/>
          </a:endParaRPr>
        </a:p>
        <a:p>
          <a:r>
            <a:rPr lang="en-AU" sz="1050" b="0" dirty="0">
              <a:effectLst/>
            </a:rPr>
            <a:t>Providers</a:t>
          </a:r>
          <a:r>
            <a:rPr lang="en-AU" sz="1050" dirty="0">
              <a:effectLst/>
            </a:rPr>
            <a:t> </a:t>
          </a:r>
          <a:endParaRPr lang="en-NZ" sz="1050" dirty="0"/>
        </a:p>
      </dgm:t>
    </dgm:pt>
    <dgm:pt modelId="{67AE01DB-DEA2-435E-95C3-F12045240D27}" type="parTrans" cxnId="{95D6E76C-C5D5-4F59-AEDB-86AB2A2FEB73}">
      <dgm:prSet/>
      <dgm:spPr/>
      <dgm:t>
        <a:bodyPr/>
        <a:lstStyle/>
        <a:p>
          <a:endParaRPr lang="en-NZ"/>
        </a:p>
      </dgm:t>
    </dgm:pt>
    <dgm:pt modelId="{8D8F0DAF-D747-40AC-87DB-012B8074F3DF}" type="sibTrans" cxnId="{95D6E76C-C5D5-4F59-AEDB-86AB2A2FEB73}">
      <dgm:prSet/>
      <dgm:spPr/>
      <dgm:t>
        <a:bodyPr/>
        <a:lstStyle/>
        <a:p>
          <a:endParaRPr lang="en-NZ"/>
        </a:p>
      </dgm:t>
    </dgm:pt>
    <dgm:pt modelId="{CDC9C90A-1C92-4DC4-B3EC-D06929623AAE}">
      <dgm:prSet phldrT="[Text]"/>
      <dgm:spPr/>
      <dgm:t>
        <a:bodyPr/>
        <a:lstStyle/>
        <a:p>
          <a:endParaRPr lang="en-NZ"/>
        </a:p>
      </dgm:t>
    </dgm:pt>
    <dgm:pt modelId="{07FFA563-CD3C-4198-9C67-C1232233D1CF}" type="parTrans" cxnId="{BFACDDDE-0CA6-4B9C-89EF-A5F63EB62171}">
      <dgm:prSet/>
      <dgm:spPr/>
      <dgm:t>
        <a:bodyPr/>
        <a:lstStyle/>
        <a:p>
          <a:endParaRPr lang="en-NZ"/>
        </a:p>
      </dgm:t>
    </dgm:pt>
    <dgm:pt modelId="{2D3D5A04-D6A1-404C-9910-6603EE3FF628}" type="sibTrans" cxnId="{BFACDDDE-0CA6-4B9C-89EF-A5F63EB62171}">
      <dgm:prSet/>
      <dgm:spPr/>
      <dgm:t>
        <a:bodyPr/>
        <a:lstStyle/>
        <a:p>
          <a:endParaRPr lang="en-NZ"/>
        </a:p>
      </dgm:t>
    </dgm:pt>
    <dgm:pt modelId="{97F7DF97-EC22-4232-9CEC-0DF7EDEB635A}">
      <dgm:prSet phldrT="[Text]" phldr="1"/>
      <dgm:spPr/>
      <dgm:t>
        <a:bodyPr/>
        <a:lstStyle/>
        <a:p>
          <a:endParaRPr lang="en-NZ"/>
        </a:p>
      </dgm:t>
    </dgm:pt>
    <dgm:pt modelId="{63A782F5-4C78-4A81-BF5D-D628EF7B40D8}" type="parTrans" cxnId="{BD37AF31-3FE8-4382-AA12-0E57EAE7A1C8}">
      <dgm:prSet/>
      <dgm:spPr/>
      <dgm:t>
        <a:bodyPr/>
        <a:lstStyle/>
        <a:p>
          <a:endParaRPr lang="en-NZ"/>
        </a:p>
      </dgm:t>
    </dgm:pt>
    <dgm:pt modelId="{8C40B233-6D17-4F60-9D67-D9A081963E00}" type="sibTrans" cxnId="{BD37AF31-3FE8-4382-AA12-0E57EAE7A1C8}">
      <dgm:prSet/>
      <dgm:spPr/>
      <dgm:t>
        <a:bodyPr/>
        <a:lstStyle/>
        <a:p>
          <a:endParaRPr lang="en-NZ"/>
        </a:p>
      </dgm:t>
    </dgm:pt>
    <dgm:pt modelId="{BB8B6009-D23C-468C-A99A-882AFA91AA33}">
      <dgm:prSet custT="1"/>
      <dgm:spPr/>
      <dgm:t>
        <a:bodyPr/>
        <a:lstStyle/>
        <a:p>
          <a:r>
            <a:rPr lang="en-AU" sz="1100" b="1" dirty="0">
              <a:effectLst/>
            </a:rPr>
            <a:t>Participation of young person</a:t>
          </a:r>
        </a:p>
        <a:p>
          <a:r>
            <a:rPr lang="en-AU" sz="1100" dirty="0">
              <a:effectLst/>
            </a:rPr>
            <a:t>Student led decision making and planning </a:t>
          </a:r>
          <a:endParaRPr lang="en-NZ" sz="1100" dirty="0">
            <a:effectLst/>
          </a:endParaRPr>
        </a:p>
        <a:p>
          <a:r>
            <a:rPr lang="en-AU" sz="1100" dirty="0">
              <a:effectLst/>
            </a:rPr>
            <a:t>Aspirational vision and goals </a:t>
          </a:r>
          <a:endParaRPr lang="en-NZ" sz="1100" dirty="0">
            <a:effectLst/>
          </a:endParaRPr>
        </a:p>
      </dgm:t>
    </dgm:pt>
    <dgm:pt modelId="{311F7DDC-8F2C-489B-A273-881A6001EF52}" type="parTrans" cxnId="{2065A465-4BB8-48D1-85E3-DAFF2516639C}">
      <dgm:prSet/>
      <dgm:spPr/>
      <dgm:t>
        <a:bodyPr/>
        <a:lstStyle/>
        <a:p>
          <a:endParaRPr lang="en-NZ"/>
        </a:p>
      </dgm:t>
    </dgm:pt>
    <dgm:pt modelId="{6264E88D-2474-47EB-8224-3EA34B47C9DC}" type="sibTrans" cxnId="{2065A465-4BB8-48D1-85E3-DAFF2516639C}">
      <dgm:prSet/>
      <dgm:spPr/>
      <dgm:t>
        <a:bodyPr/>
        <a:lstStyle/>
        <a:p>
          <a:endParaRPr lang="en-NZ"/>
        </a:p>
      </dgm:t>
    </dgm:pt>
    <dgm:pt modelId="{280AA23D-FF38-4D7E-B70D-0FD8F7F327A8}">
      <dgm:prSet custT="1"/>
      <dgm:spPr/>
      <dgm:t>
        <a:bodyPr/>
        <a:lstStyle/>
        <a:p>
          <a:r>
            <a:rPr lang="en-AU" sz="1200" b="1" dirty="0">
              <a:effectLst/>
            </a:rPr>
            <a:t>Beginning transition planning early </a:t>
          </a:r>
          <a:endParaRPr lang="en-NZ" sz="1200" b="1" dirty="0">
            <a:effectLst/>
          </a:endParaRPr>
        </a:p>
      </dgm:t>
    </dgm:pt>
    <dgm:pt modelId="{366C27BD-3D90-400B-9B7F-3EBB67563113}" type="parTrans" cxnId="{42BF27BB-4A9B-4920-974E-90218D5DA313}">
      <dgm:prSet/>
      <dgm:spPr/>
      <dgm:t>
        <a:bodyPr/>
        <a:lstStyle/>
        <a:p>
          <a:endParaRPr lang="en-NZ"/>
        </a:p>
      </dgm:t>
    </dgm:pt>
    <dgm:pt modelId="{E9B8D20A-7E0B-4FC9-BDB2-0A27AEF977B4}" type="sibTrans" cxnId="{42BF27BB-4A9B-4920-974E-90218D5DA313}">
      <dgm:prSet/>
      <dgm:spPr/>
      <dgm:t>
        <a:bodyPr/>
        <a:lstStyle/>
        <a:p>
          <a:endParaRPr lang="en-NZ"/>
        </a:p>
      </dgm:t>
    </dgm:pt>
    <dgm:pt modelId="{73673331-31D8-4178-9C5C-EC07D7A224C4}">
      <dgm:prSet custT="1"/>
      <dgm:spPr/>
      <dgm:t>
        <a:bodyPr/>
        <a:lstStyle/>
        <a:p>
          <a:r>
            <a:rPr lang="en-AU" sz="1200" dirty="0">
              <a:effectLst/>
            </a:rPr>
            <a:t>Aspirational – student led planning </a:t>
          </a:r>
          <a:endParaRPr lang="en-NZ" sz="1200" dirty="0">
            <a:effectLst/>
            <a:latin typeface="Tahoma" panose="020B0604030504040204" pitchFamily="34" charset="0"/>
            <a:ea typeface="Times New Roman" panose="02020603050405020304" pitchFamily="18" charset="0"/>
            <a:cs typeface="Times New Roman" panose="02020603050405020304" pitchFamily="18" charset="0"/>
          </a:endParaRPr>
        </a:p>
      </dgm:t>
    </dgm:pt>
    <dgm:pt modelId="{551B8D74-3D7E-4660-AE18-4DD7797090BD}" type="parTrans" cxnId="{2A70F74F-78F6-4915-9E48-8DA197C440C8}">
      <dgm:prSet/>
      <dgm:spPr/>
      <dgm:t>
        <a:bodyPr/>
        <a:lstStyle/>
        <a:p>
          <a:endParaRPr lang="en-NZ"/>
        </a:p>
      </dgm:t>
    </dgm:pt>
    <dgm:pt modelId="{E298BF8B-F13D-49EA-A057-F5EC689E1F03}" type="sibTrans" cxnId="{2A70F74F-78F6-4915-9E48-8DA197C440C8}">
      <dgm:prSet/>
      <dgm:spPr/>
      <dgm:t>
        <a:bodyPr/>
        <a:lstStyle/>
        <a:p>
          <a:endParaRPr lang="en-NZ"/>
        </a:p>
      </dgm:t>
    </dgm:pt>
    <dgm:pt modelId="{F03EED82-1AF0-4AA6-AB99-B384755E0530}">
      <dgm:prSet/>
      <dgm:spPr/>
      <dgm:t>
        <a:bodyPr/>
        <a:lstStyle/>
        <a:p>
          <a:endParaRPr lang="en-NZ"/>
        </a:p>
      </dgm:t>
    </dgm:pt>
    <dgm:pt modelId="{96C35391-F17A-4572-8EBB-07CCD5801BA3}" type="parTrans" cxnId="{338A73D1-7462-41A0-85E2-9223C966A438}">
      <dgm:prSet/>
      <dgm:spPr/>
      <dgm:t>
        <a:bodyPr/>
        <a:lstStyle/>
        <a:p>
          <a:endParaRPr lang="en-NZ"/>
        </a:p>
      </dgm:t>
    </dgm:pt>
    <dgm:pt modelId="{1C52CABC-C408-4ED8-84D2-26DE45FE652B}" type="sibTrans" cxnId="{338A73D1-7462-41A0-85E2-9223C966A438}">
      <dgm:prSet/>
      <dgm:spPr/>
      <dgm:t>
        <a:bodyPr/>
        <a:lstStyle/>
        <a:p>
          <a:endParaRPr lang="en-NZ"/>
        </a:p>
      </dgm:t>
    </dgm:pt>
    <dgm:pt modelId="{08788F7F-EACB-454A-A7A5-192BC4A2E2CA}">
      <dgm:prSet/>
      <dgm:spPr/>
      <dgm:t>
        <a:bodyPr/>
        <a:lstStyle/>
        <a:p>
          <a:endParaRPr lang="en-NZ"/>
        </a:p>
      </dgm:t>
    </dgm:pt>
    <dgm:pt modelId="{FE799F97-5D9F-4103-8EDF-C6176FC5EB89}" type="parTrans" cxnId="{4723648D-D73E-4E70-9DC4-509BDD78184F}">
      <dgm:prSet/>
      <dgm:spPr/>
      <dgm:t>
        <a:bodyPr/>
        <a:lstStyle/>
        <a:p>
          <a:endParaRPr lang="en-NZ"/>
        </a:p>
      </dgm:t>
    </dgm:pt>
    <dgm:pt modelId="{5D8DF40C-9276-48D0-B2A0-1F9DB6E99CED}" type="sibTrans" cxnId="{4723648D-D73E-4E70-9DC4-509BDD78184F}">
      <dgm:prSet/>
      <dgm:spPr/>
      <dgm:t>
        <a:bodyPr/>
        <a:lstStyle/>
        <a:p>
          <a:endParaRPr lang="en-NZ"/>
        </a:p>
      </dgm:t>
    </dgm:pt>
    <dgm:pt modelId="{B10DB092-3B2B-4AD5-87A0-DAB5D8ABCA0F}">
      <dgm:prSet/>
      <dgm:spPr/>
      <dgm:t>
        <a:bodyPr/>
        <a:lstStyle/>
        <a:p>
          <a:endParaRPr lang="en-NZ"/>
        </a:p>
      </dgm:t>
    </dgm:pt>
    <dgm:pt modelId="{5D23E83F-4436-441B-9C97-E1A0660531B0}" type="parTrans" cxnId="{F7BBB4A3-77D9-436D-B968-1E85BA2907B5}">
      <dgm:prSet/>
      <dgm:spPr/>
      <dgm:t>
        <a:bodyPr/>
        <a:lstStyle/>
        <a:p>
          <a:endParaRPr lang="en-NZ"/>
        </a:p>
      </dgm:t>
    </dgm:pt>
    <dgm:pt modelId="{7B65DFF4-205C-47CA-8153-AE79121CC881}" type="sibTrans" cxnId="{F7BBB4A3-77D9-436D-B968-1E85BA2907B5}">
      <dgm:prSet/>
      <dgm:spPr/>
      <dgm:t>
        <a:bodyPr/>
        <a:lstStyle/>
        <a:p>
          <a:endParaRPr lang="en-NZ"/>
        </a:p>
      </dgm:t>
    </dgm:pt>
    <dgm:pt modelId="{DA404339-6930-4D92-9099-EC820A67EE3B}">
      <dgm:prSet/>
      <dgm:spPr/>
      <dgm:t>
        <a:bodyPr/>
        <a:lstStyle/>
        <a:p>
          <a:endParaRPr lang="en-NZ"/>
        </a:p>
      </dgm:t>
    </dgm:pt>
    <dgm:pt modelId="{BFD9E12B-2DBA-4F84-B4D4-44BA5B710D3A}" type="parTrans" cxnId="{9E04BA39-63BC-416F-88BB-DDE8614ADB12}">
      <dgm:prSet/>
      <dgm:spPr/>
      <dgm:t>
        <a:bodyPr/>
        <a:lstStyle/>
        <a:p>
          <a:endParaRPr lang="en-NZ"/>
        </a:p>
      </dgm:t>
    </dgm:pt>
    <dgm:pt modelId="{BC9EAB73-FC37-4120-80B1-71D4BF22CAF1}" type="sibTrans" cxnId="{9E04BA39-63BC-416F-88BB-DDE8614ADB12}">
      <dgm:prSet/>
      <dgm:spPr/>
      <dgm:t>
        <a:bodyPr/>
        <a:lstStyle/>
        <a:p>
          <a:endParaRPr lang="en-NZ"/>
        </a:p>
      </dgm:t>
    </dgm:pt>
    <dgm:pt modelId="{E96C4F3E-7C87-4109-80F5-F9107B451D75}">
      <dgm:prSet/>
      <dgm:spPr/>
      <dgm:t>
        <a:bodyPr/>
        <a:lstStyle/>
        <a:p>
          <a:endParaRPr lang="en-NZ"/>
        </a:p>
      </dgm:t>
    </dgm:pt>
    <dgm:pt modelId="{F21486D9-2745-45AD-A883-43AD1D395011}" type="parTrans" cxnId="{05D9EC78-12F0-4A71-A137-07C2960AFFFC}">
      <dgm:prSet/>
      <dgm:spPr/>
      <dgm:t>
        <a:bodyPr/>
        <a:lstStyle/>
        <a:p>
          <a:endParaRPr lang="en-NZ"/>
        </a:p>
      </dgm:t>
    </dgm:pt>
    <dgm:pt modelId="{542ED10D-9060-4ADB-B390-06E6BD423EFC}" type="sibTrans" cxnId="{05D9EC78-12F0-4A71-A137-07C2960AFFFC}">
      <dgm:prSet/>
      <dgm:spPr/>
      <dgm:t>
        <a:bodyPr/>
        <a:lstStyle/>
        <a:p>
          <a:endParaRPr lang="en-NZ"/>
        </a:p>
      </dgm:t>
    </dgm:pt>
    <dgm:pt modelId="{DEE0682E-3CFB-4F43-8671-288BCDED9302}">
      <dgm:prSet/>
      <dgm:spPr/>
      <dgm:t>
        <a:bodyPr/>
        <a:lstStyle/>
        <a:p>
          <a:endParaRPr lang="en-NZ"/>
        </a:p>
      </dgm:t>
    </dgm:pt>
    <dgm:pt modelId="{AAAE309D-CE78-4176-A582-F162FDE57E30}" type="parTrans" cxnId="{9F8ACF07-D582-454F-A404-916CCECD84FC}">
      <dgm:prSet/>
      <dgm:spPr/>
      <dgm:t>
        <a:bodyPr/>
        <a:lstStyle/>
        <a:p>
          <a:endParaRPr lang="en-NZ"/>
        </a:p>
      </dgm:t>
    </dgm:pt>
    <dgm:pt modelId="{11F08761-A744-44EB-BFD8-F5C7968318F9}" type="sibTrans" cxnId="{9F8ACF07-D582-454F-A404-916CCECD84FC}">
      <dgm:prSet/>
      <dgm:spPr/>
      <dgm:t>
        <a:bodyPr/>
        <a:lstStyle/>
        <a:p>
          <a:endParaRPr lang="en-NZ"/>
        </a:p>
      </dgm:t>
    </dgm:pt>
    <dgm:pt modelId="{60C597A9-9C3F-456F-BD4E-5AB4B4DEBC0C}">
      <dgm:prSet custT="1"/>
      <dgm:spPr/>
      <dgm:t>
        <a:bodyPr/>
        <a:lstStyle/>
        <a:p>
          <a:r>
            <a:rPr lang="en-AU" sz="1100" b="1" dirty="0">
              <a:effectLst/>
            </a:rPr>
            <a:t>Strong collaboration</a:t>
          </a:r>
        </a:p>
        <a:p>
          <a:r>
            <a:rPr lang="en-AU" sz="1100" dirty="0">
              <a:effectLst/>
            </a:rPr>
            <a:t>Community based approach </a:t>
          </a:r>
        </a:p>
        <a:p>
          <a:r>
            <a:rPr lang="en-AU" sz="1100" dirty="0">
              <a:effectLst/>
            </a:rPr>
            <a:t>- young people, families, whānau, schools,                          e</a:t>
          </a:r>
          <a:r>
            <a:rPr lang="en-NZ" sz="1100" dirty="0">
              <a:effectLst/>
            </a:rPr>
            <a:t>employers, </a:t>
          </a:r>
          <a:r>
            <a:rPr lang="en-AU" sz="1100" dirty="0">
              <a:effectLst/>
            </a:rPr>
            <a:t>key agencies and providers</a:t>
          </a:r>
          <a:endParaRPr lang="en-NZ" sz="1100" dirty="0">
            <a:effectLst/>
          </a:endParaRPr>
        </a:p>
      </dgm:t>
    </dgm:pt>
    <dgm:pt modelId="{DBC9F198-892D-49D3-8AA7-55BDD225B2E2}" type="parTrans" cxnId="{714C16F0-A8B3-43EE-8808-42EAE17D8E2A}">
      <dgm:prSet/>
      <dgm:spPr/>
      <dgm:t>
        <a:bodyPr/>
        <a:lstStyle/>
        <a:p>
          <a:endParaRPr lang="en-NZ"/>
        </a:p>
      </dgm:t>
    </dgm:pt>
    <dgm:pt modelId="{E22D4BAA-109C-4254-AF65-6B7D9CD7E623}" type="sibTrans" cxnId="{714C16F0-A8B3-43EE-8808-42EAE17D8E2A}">
      <dgm:prSet/>
      <dgm:spPr/>
      <dgm:t>
        <a:bodyPr/>
        <a:lstStyle/>
        <a:p>
          <a:endParaRPr lang="en-NZ"/>
        </a:p>
      </dgm:t>
    </dgm:pt>
    <dgm:pt modelId="{F9A4E680-C811-4393-9C3F-8BBB7E334DBE}">
      <dgm:prSet phldrT="[Text]" custT="1"/>
      <dgm:spPr/>
      <dgm:t>
        <a:bodyPr/>
        <a:lstStyle/>
        <a:p>
          <a:endParaRPr lang="en-NZ" sz="1050" dirty="0"/>
        </a:p>
      </dgm:t>
    </dgm:pt>
    <dgm:pt modelId="{A7D51D2D-5BDA-46BE-8297-CE408DC18606}" type="parTrans" cxnId="{6C4004AC-7492-405C-9BEA-CA0523E28861}">
      <dgm:prSet/>
      <dgm:spPr/>
      <dgm:t>
        <a:bodyPr/>
        <a:lstStyle/>
        <a:p>
          <a:endParaRPr lang="en-NZ"/>
        </a:p>
      </dgm:t>
    </dgm:pt>
    <dgm:pt modelId="{1A24D898-169C-4A6D-A803-A6A22983A54C}" type="sibTrans" cxnId="{6C4004AC-7492-405C-9BEA-CA0523E28861}">
      <dgm:prSet/>
      <dgm:spPr/>
      <dgm:t>
        <a:bodyPr/>
        <a:lstStyle/>
        <a:p>
          <a:endParaRPr lang="en-NZ"/>
        </a:p>
      </dgm:t>
    </dgm:pt>
    <dgm:pt modelId="{4BBFFF81-CED7-4A10-AD1A-6E9972AE637F}">
      <dgm:prSet/>
      <dgm:spPr/>
      <dgm:t>
        <a:bodyPr/>
        <a:lstStyle/>
        <a:p>
          <a:endParaRPr lang="en-NZ"/>
        </a:p>
      </dgm:t>
    </dgm:pt>
    <dgm:pt modelId="{22CC9E7C-1507-4684-BEE6-C74E23111740}" type="parTrans" cxnId="{1529F2BD-2FDE-4405-BACA-342D40385447}">
      <dgm:prSet/>
      <dgm:spPr/>
      <dgm:t>
        <a:bodyPr/>
        <a:lstStyle/>
        <a:p>
          <a:endParaRPr lang="en-NZ"/>
        </a:p>
      </dgm:t>
    </dgm:pt>
    <dgm:pt modelId="{A16D6DBB-3C55-4AE2-A61F-1129E96EC452}" type="sibTrans" cxnId="{1529F2BD-2FDE-4405-BACA-342D40385447}">
      <dgm:prSet/>
      <dgm:spPr/>
      <dgm:t>
        <a:bodyPr/>
        <a:lstStyle/>
        <a:p>
          <a:endParaRPr lang="en-NZ"/>
        </a:p>
      </dgm:t>
    </dgm:pt>
    <dgm:pt modelId="{3F23181F-3ADC-407B-A24D-047954962E9E}">
      <dgm:prSet/>
      <dgm:spPr/>
      <dgm:t>
        <a:bodyPr/>
        <a:lstStyle/>
        <a:p>
          <a:endParaRPr lang="en-NZ"/>
        </a:p>
      </dgm:t>
    </dgm:pt>
    <dgm:pt modelId="{1154EF85-AB48-47CE-893E-E9869BFCD903}" type="parTrans" cxnId="{AFE66915-0FFA-4144-A30F-1B992B1BFF41}">
      <dgm:prSet/>
      <dgm:spPr/>
      <dgm:t>
        <a:bodyPr/>
        <a:lstStyle/>
        <a:p>
          <a:endParaRPr lang="en-NZ"/>
        </a:p>
      </dgm:t>
    </dgm:pt>
    <dgm:pt modelId="{4F122C3A-985B-4B5C-AB8B-0EC5F38C970C}" type="sibTrans" cxnId="{AFE66915-0FFA-4144-A30F-1B992B1BFF41}">
      <dgm:prSet/>
      <dgm:spPr/>
      <dgm:t>
        <a:bodyPr/>
        <a:lstStyle/>
        <a:p>
          <a:endParaRPr lang="en-NZ"/>
        </a:p>
      </dgm:t>
    </dgm:pt>
    <dgm:pt modelId="{EEE2E394-5AD1-4DFD-BB31-F9C58745DFF1}">
      <dgm:prSet/>
      <dgm:spPr/>
      <dgm:t>
        <a:bodyPr/>
        <a:lstStyle/>
        <a:p>
          <a:endParaRPr lang="en-NZ"/>
        </a:p>
      </dgm:t>
    </dgm:pt>
    <dgm:pt modelId="{CF066531-39F3-406D-B818-2BF94EC58424}" type="parTrans" cxnId="{D49B6EE2-D1DE-49D7-B81A-0AC1AD81AF80}">
      <dgm:prSet/>
      <dgm:spPr/>
      <dgm:t>
        <a:bodyPr/>
        <a:lstStyle/>
        <a:p>
          <a:endParaRPr lang="en-NZ"/>
        </a:p>
      </dgm:t>
    </dgm:pt>
    <dgm:pt modelId="{BD19D6DC-F3CE-4A27-B59D-883FE9DB80E9}" type="sibTrans" cxnId="{D49B6EE2-D1DE-49D7-B81A-0AC1AD81AF80}">
      <dgm:prSet/>
      <dgm:spPr/>
      <dgm:t>
        <a:bodyPr/>
        <a:lstStyle/>
        <a:p>
          <a:endParaRPr lang="en-NZ"/>
        </a:p>
      </dgm:t>
    </dgm:pt>
    <dgm:pt modelId="{185D518F-F0D1-419B-909B-19B92E01E180}" type="pres">
      <dgm:prSet presAssocID="{06579B14-9B49-47A4-A285-DA3EED47E9C7}" presName="Name0" presStyleCnt="0">
        <dgm:presLayoutVars>
          <dgm:chMax val="1"/>
          <dgm:chPref val="1"/>
          <dgm:dir/>
          <dgm:animOne val="branch"/>
          <dgm:animLvl val="lvl"/>
        </dgm:presLayoutVars>
      </dgm:prSet>
      <dgm:spPr/>
      <dgm:t>
        <a:bodyPr/>
        <a:lstStyle/>
        <a:p>
          <a:endParaRPr lang="en-US"/>
        </a:p>
      </dgm:t>
    </dgm:pt>
    <dgm:pt modelId="{0FBD2A52-90E1-47A1-9560-1EC0C0622C04}" type="pres">
      <dgm:prSet presAssocID="{095650EB-8540-461D-8183-FB051A30893D}" presName="Parent" presStyleLbl="node0" presStyleIdx="0" presStyleCnt="1" custLinFactNeighborX="3148" custLinFactNeighborY="-1820">
        <dgm:presLayoutVars>
          <dgm:chMax val="6"/>
          <dgm:chPref val="6"/>
        </dgm:presLayoutVars>
      </dgm:prSet>
      <dgm:spPr/>
      <dgm:t>
        <a:bodyPr/>
        <a:lstStyle/>
        <a:p>
          <a:endParaRPr lang="en-US"/>
        </a:p>
      </dgm:t>
    </dgm:pt>
    <dgm:pt modelId="{97F0B92D-092A-4597-BEE5-168BD0B1B5AB}" type="pres">
      <dgm:prSet presAssocID="{5E8F3931-138B-45B3-B552-3845467713F3}" presName="Accent1" presStyleCnt="0"/>
      <dgm:spPr/>
    </dgm:pt>
    <dgm:pt modelId="{9591693B-CAD7-4828-BD66-DCC87631D9D7}" type="pres">
      <dgm:prSet presAssocID="{5E8F3931-138B-45B3-B552-3845467713F3}" presName="Accent" presStyleLbl="bgShp" presStyleIdx="0" presStyleCnt="6"/>
      <dgm:spPr/>
    </dgm:pt>
    <dgm:pt modelId="{C1CED17F-5B08-458E-8260-40A52C0185A0}" type="pres">
      <dgm:prSet presAssocID="{5E8F3931-138B-45B3-B552-3845467713F3}" presName="Child1" presStyleLbl="node1" presStyleIdx="0" presStyleCnt="6" custLinFactNeighborY="-1672">
        <dgm:presLayoutVars>
          <dgm:chMax val="0"/>
          <dgm:chPref val="0"/>
          <dgm:bulletEnabled val="1"/>
        </dgm:presLayoutVars>
      </dgm:prSet>
      <dgm:spPr/>
      <dgm:t>
        <a:bodyPr/>
        <a:lstStyle/>
        <a:p>
          <a:endParaRPr lang="en-US"/>
        </a:p>
      </dgm:t>
    </dgm:pt>
    <dgm:pt modelId="{7AE357BC-2A4E-4811-A723-704D15192768}" type="pres">
      <dgm:prSet presAssocID="{60C597A9-9C3F-456F-BD4E-5AB4B4DEBC0C}" presName="Accent2" presStyleCnt="0"/>
      <dgm:spPr/>
    </dgm:pt>
    <dgm:pt modelId="{980672B0-3AF4-4B9E-9DF2-2E80E481EDAA}" type="pres">
      <dgm:prSet presAssocID="{60C597A9-9C3F-456F-BD4E-5AB4B4DEBC0C}" presName="Accent" presStyleLbl="bgShp" presStyleIdx="1" presStyleCnt="6"/>
      <dgm:spPr/>
    </dgm:pt>
    <dgm:pt modelId="{94A5353F-11B0-498E-98CD-C3D23CD7E120}" type="pres">
      <dgm:prSet presAssocID="{60C597A9-9C3F-456F-BD4E-5AB4B4DEBC0C}" presName="Child2" presStyleLbl="node1" presStyleIdx="1" presStyleCnt="6" custScaleX="126239" custScaleY="122547" custLinFactNeighborX="9415" custLinFactNeighborY="-8473">
        <dgm:presLayoutVars>
          <dgm:chMax val="0"/>
          <dgm:chPref val="0"/>
          <dgm:bulletEnabled val="1"/>
        </dgm:presLayoutVars>
      </dgm:prSet>
      <dgm:spPr/>
      <dgm:t>
        <a:bodyPr/>
        <a:lstStyle/>
        <a:p>
          <a:endParaRPr lang="en-US"/>
        </a:p>
      </dgm:t>
    </dgm:pt>
    <dgm:pt modelId="{9707695C-8463-4EE2-8153-CCC853B8538F}" type="pres">
      <dgm:prSet presAssocID="{BB8B6009-D23C-468C-A99A-882AFA91AA33}" presName="Accent3" presStyleCnt="0"/>
      <dgm:spPr/>
    </dgm:pt>
    <dgm:pt modelId="{8C2237B9-2681-4378-9A51-D0E02270B920}" type="pres">
      <dgm:prSet presAssocID="{BB8B6009-D23C-468C-A99A-882AFA91AA33}" presName="Accent" presStyleLbl="bgShp" presStyleIdx="2" presStyleCnt="6"/>
      <dgm:spPr/>
    </dgm:pt>
    <dgm:pt modelId="{9E9D2B91-00D4-42B5-8AC0-066964C525DB}" type="pres">
      <dgm:prSet presAssocID="{BB8B6009-D23C-468C-A99A-882AFA91AA33}" presName="Child3" presStyleLbl="node1" presStyleIdx="2" presStyleCnt="6" custScaleX="125154" custScaleY="126588">
        <dgm:presLayoutVars>
          <dgm:chMax val="0"/>
          <dgm:chPref val="0"/>
          <dgm:bulletEnabled val="1"/>
        </dgm:presLayoutVars>
      </dgm:prSet>
      <dgm:spPr/>
      <dgm:t>
        <a:bodyPr/>
        <a:lstStyle/>
        <a:p>
          <a:endParaRPr lang="en-US"/>
        </a:p>
      </dgm:t>
    </dgm:pt>
    <dgm:pt modelId="{F9554595-9C56-4AFD-918E-C2FFD83748FC}" type="pres">
      <dgm:prSet presAssocID="{280AA23D-FF38-4D7E-B70D-0FD8F7F327A8}" presName="Accent4" presStyleCnt="0"/>
      <dgm:spPr/>
    </dgm:pt>
    <dgm:pt modelId="{2E3B8D94-3C86-4261-86D0-E1AFD11E0163}" type="pres">
      <dgm:prSet presAssocID="{280AA23D-FF38-4D7E-B70D-0FD8F7F327A8}" presName="Accent" presStyleLbl="bgShp" presStyleIdx="3" presStyleCnt="6"/>
      <dgm:spPr/>
    </dgm:pt>
    <dgm:pt modelId="{8F7B59C7-8EB6-4E29-A18C-2B2A94A82D60}" type="pres">
      <dgm:prSet presAssocID="{280AA23D-FF38-4D7E-B70D-0FD8F7F327A8}" presName="Child4" presStyleLbl="node1" presStyleIdx="3" presStyleCnt="6">
        <dgm:presLayoutVars>
          <dgm:chMax val="0"/>
          <dgm:chPref val="0"/>
          <dgm:bulletEnabled val="1"/>
        </dgm:presLayoutVars>
      </dgm:prSet>
      <dgm:spPr/>
      <dgm:t>
        <a:bodyPr/>
        <a:lstStyle/>
        <a:p>
          <a:endParaRPr lang="en-US"/>
        </a:p>
      </dgm:t>
    </dgm:pt>
    <dgm:pt modelId="{4F28E024-0572-4365-BF8B-739D19791237}" type="pres">
      <dgm:prSet presAssocID="{678AD6ED-0E9F-45C7-880B-AF33F7ADECD4}" presName="Accent5" presStyleCnt="0"/>
      <dgm:spPr/>
    </dgm:pt>
    <dgm:pt modelId="{4009AECD-DB8B-4368-AEFC-BC98BE730178}" type="pres">
      <dgm:prSet presAssocID="{678AD6ED-0E9F-45C7-880B-AF33F7ADECD4}" presName="Accent" presStyleLbl="bgShp" presStyleIdx="4" presStyleCnt="6"/>
      <dgm:spPr/>
    </dgm:pt>
    <dgm:pt modelId="{0383FE48-CBEC-4644-86E4-237832E17454}" type="pres">
      <dgm:prSet presAssocID="{678AD6ED-0E9F-45C7-880B-AF33F7ADECD4}" presName="Child5" presStyleLbl="node1" presStyleIdx="4" presStyleCnt="6" custScaleX="116976" custScaleY="115370">
        <dgm:presLayoutVars>
          <dgm:chMax val="0"/>
          <dgm:chPref val="0"/>
          <dgm:bulletEnabled val="1"/>
        </dgm:presLayoutVars>
      </dgm:prSet>
      <dgm:spPr/>
      <dgm:t>
        <a:bodyPr/>
        <a:lstStyle/>
        <a:p>
          <a:endParaRPr lang="en-US"/>
        </a:p>
      </dgm:t>
    </dgm:pt>
    <dgm:pt modelId="{730B9916-2D02-4D46-B1CE-327E2FB2F765}" type="pres">
      <dgm:prSet presAssocID="{93F7F879-9B29-429C-819F-D73C208B0A2B}" presName="Accent6" presStyleCnt="0"/>
      <dgm:spPr/>
    </dgm:pt>
    <dgm:pt modelId="{C99D69EE-55C9-4DCB-830A-7AB2446527C0}" type="pres">
      <dgm:prSet presAssocID="{93F7F879-9B29-429C-819F-D73C208B0A2B}" presName="Accent" presStyleLbl="bgShp" presStyleIdx="5" presStyleCnt="6"/>
      <dgm:spPr/>
    </dgm:pt>
    <dgm:pt modelId="{3AF522BB-7DB2-40C8-A7E1-7295DEF72EDA}" type="pres">
      <dgm:prSet presAssocID="{93F7F879-9B29-429C-819F-D73C208B0A2B}" presName="Child6" presStyleLbl="node1" presStyleIdx="5" presStyleCnt="6" custScaleX="114456" custScaleY="131740" custLinFactNeighborX="3531" custLinFactNeighborY="-11569">
        <dgm:presLayoutVars>
          <dgm:chMax val="0"/>
          <dgm:chPref val="0"/>
          <dgm:bulletEnabled val="1"/>
        </dgm:presLayoutVars>
      </dgm:prSet>
      <dgm:spPr/>
      <dgm:t>
        <a:bodyPr/>
        <a:lstStyle/>
        <a:p>
          <a:endParaRPr lang="en-US"/>
        </a:p>
      </dgm:t>
    </dgm:pt>
  </dgm:ptLst>
  <dgm:cxnLst>
    <dgm:cxn modelId="{4723648D-D73E-4E70-9DC4-509BDD78184F}" srcId="{F03EED82-1AF0-4AA6-AB99-B384755E0530}" destId="{08788F7F-EACB-454A-A7A5-192BC4A2E2CA}" srcOrd="0" destOrd="0" parTransId="{FE799F97-5D9F-4103-8EDF-C6176FC5EB89}" sibTransId="{5D8DF40C-9276-48D0-B2A0-1F9DB6E99CED}"/>
    <dgm:cxn modelId="{338A73D1-7462-41A0-85E2-9223C966A438}" srcId="{F9A4E680-C811-4393-9C3F-8BBB7E334DBE}" destId="{F03EED82-1AF0-4AA6-AB99-B384755E0530}" srcOrd="3" destOrd="0" parTransId="{96C35391-F17A-4572-8EBB-07CCD5801BA3}" sibTransId="{1C52CABC-C408-4ED8-84D2-26DE45FE652B}"/>
    <dgm:cxn modelId="{1529F2BD-2FDE-4405-BACA-342D40385447}" srcId="{06579B14-9B49-47A4-A285-DA3EED47E9C7}" destId="{4BBFFF81-CED7-4A10-AD1A-6E9972AE637F}" srcOrd="2" destOrd="0" parTransId="{22CC9E7C-1507-4684-BEE6-C74E23111740}" sibTransId="{A16D6DBB-3C55-4AE2-A61F-1129E96EC452}"/>
    <dgm:cxn modelId="{2065A465-4BB8-48D1-85E3-DAFF2516639C}" srcId="{095650EB-8540-461D-8183-FB051A30893D}" destId="{BB8B6009-D23C-468C-A99A-882AFA91AA33}" srcOrd="2" destOrd="0" parTransId="{311F7DDC-8F2C-489B-A273-881A6001EF52}" sibTransId="{6264E88D-2474-47EB-8224-3EA34B47C9DC}"/>
    <dgm:cxn modelId="{9F8ACF07-D582-454F-A404-916CCECD84FC}" srcId="{E96C4F3E-7C87-4109-80F5-F9107B451D75}" destId="{DEE0682E-3CFB-4F43-8671-288BCDED9302}" srcOrd="0" destOrd="0" parTransId="{AAAE309D-CE78-4176-A582-F162FDE57E30}" sibTransId="{11F08761-A744-44EB-BFD8-F5C7968318F9}"/>
    <dgm:cxn modelId="{95D6E76C-C5D5-4F59-AEDB-86AB2A2FEB73}" srcId="{095650EB-8540-461D-8183-FB051A30893D}" destId="{93F7F879-9B29-429C-819F-D73C208B0A2B}" srcOrd="5" destOrd="0" parTransId="{67AE01DB-DEA2-435E-95C3-F12045240D27}" sibTransId="{8D8F0DAF-D747-40AC-87DB-012B8074F3DF}"/>
    <dgm:cxn modelId="{5ED3BEF4-F2DE-4096-AE98-5BF19532D36D}" type="presOf" srcId="{5E8F3931-138B-45B3-B552-3845467713F3}" destId="{C1CED17F-5B08-458E-8260-40A52C0185A0}" srcOrd="0" destOrd="0" presId="urn:microsoft.com/office/officeart/2011/layout/HexagonRadial"/>
    <dgm:cxn modelId="{714C16F0-A8B3-43EE-8808-42EAE17D8E2A}" srcId="{095650EB-8540-461D-8183-FB051A30893D}" destId="{60C597A9-9C3F-456F-BD4E-5AB4B4DEBC0C}" srcOrd="1" destOrd="0" parTransId="{DBC9F198-892D-49D3-8AA7-55BDD225B2E2}" sibTransId="{E22D4BAA-109C-4254-AF65-6B7D9CD7E623}"/>
    <dgm:cxn modelId="{42BF27BB-4A9B-4920-974E-90218D5DA313}" srcId="{095650EB-8540-461D-8183-FB051A30893D}" destId="{280AA23D-FF38-4D7E-B70D-0FD8F7F327A8}" srcOrd="3" destOrd="0" parTransId="{366C27BD-3D90-400B-9B7F-3EBB67563113}" sibTransId="{E9B8D20A-7E0B-4FC9-BDB2-0A27AEF977B4}"/>
    <dgm:cxn modelId="{BFACDDDE-0CA6-4B9C-89EF-A5F63EB62171}" srcId="{F9A4E680-C811-4393-9C3F-8BBB7E334DBE}" destId="{CDC9C90A-1C92-4DC4-B3EC-D06929623AAE}" srcOrd="0" destOrd="0" parTransId="{07FFA563-CD3C-4198-9C67-C1232233D1CF}" sibTransId="{2D3D5A04-D6A1-404C-9910-6603EE3FF628}"/>
    <dgm:cxn modelId="{280D75A3-301F-491B-B6B5-4BD2B4FCBD6A}" type="presOf" srcId="{678AD6ED-0E9F-45C7-880B-AF33F7ADECD4}" destId="{0383FE48-CBEC-4644-86E4-237832E17454}" srcOrd="0" destOrd="0" presId="urn:microsoft.com/office/officeart/2011/layout/HexagonRadial"/>
    <dgm:cxn modelId="{162F6FE4-B6E9-47C5-ABBC-761242073DB6}" srcId="{06579B14-9B49-47A4-A285-DA3EED47E9C7}" destId="{095650EB-8540-461D-8183-FB051A30893D}" srcOrd="0" destOrd="0" parTransId="{C23A1754-8DAA-4DB1-9829-39FB25998B54}" sibTransId="{00935F6C-A905-4867-B42D-C0FD6466B6AE}"/>
    <dgm:cxn modelId="{BD37AF31-3FE8-4382-AA12-0E57EAE7A1C8}" srcId="{F9A4E680-C811-4393-9C3F-8BBB7E334DBE}" destId="{97F7DF97-EC22-4232-9CEC-0DF7EDEB635A}" srcOrd="4" destOrd="0" parTransId="{63A782F5-4C78-4A81-BF5D-D628EF7B40D8}" sibTransId="{8C40B233-6D17-4F60-9D67-D9A081963E00}"/>
    <dgm:cxn modelId="{6398BA23-4C9A-4901-AFCE-F1AD81A94DE7}" srcId="{095650EB-8540-461D-8183-FB051A30893D}" destId="{678AD6ED-0E9F-45C7-880B-AF33F7ADECD4}" srcOrd="4" destOrd="0" parTransId="{F3CD4F7D-3024-40AD-BB8B-DE82EC468A0F}" sibTransId="{400C26D3-0F3E-46D2-BCA3-44AFB3C49109}"/>
    <dgm:cxn modelId="{47605BEB-D966-46AF-8D0B-EF9C49DA6CED}" type="presOf" srcId="{BB8B6009-D23C-468C-A99A-882AFA91AA33}" destId="{9E9D2B91-00D4-42B5-8AC0-066964C525DB}" srcOrd="0" destOrd="0" presId="urn:microsoft.com/office/officeart/2011/layout/HexagonRadial"/>
    <dgm:cxn modelId="{814E7FD0-478A-4EA6-B807-2815D3EF454F}" type="presOf" srcId="{06579B14-9B49-47A4-A285-DA3EED47E9C7}" destId="{185D518F-F0D1-419B-909B-19B92E01E180}" srcOrd="0" destOrd="0" presId="urn:microsoft.com/office/officeart/2011/layout/HexagonRadial"/>
    <dgm:cxn modelId="{D49B6EE2-D1DE-49D7-B81A-0AC1AD81AF80}" srcId="{4BBFFF81-CED7-4A10-AD1A-6E9972AE637F}" destId="{EEE2E394-5AD1-4DFD-BB31-F9C58745DFF1}" srcOrd="1" destOrd="0" parTransId="{CF066531-39F3-406D-B818-2BF94EC58424}" sibTransId="{BD19D6DC-F3CE-4A27-B59D-883FE9DB80E9}"/>
    <dgm:cxn modelId="{C7B73053-40FE-4282-BC36-197C029F766F}" type="presOf" srcId="{095650EB-8540-461D-8183-FB051A30893D}" destId="{0FBD2A52-90E1-47A1-9560-1EC0C0622C04}" srcOrd="0" destOrd="0" presId="urn:microsoft.com/office/officeart/2011/layout/HexagonRadial"/>
    <dgm:cxn modelId="{AFE66915-0FFA-4144-A30F-1B992B1BFF41}" srcId="{4BBFFF81-CED7-4A10-AD1A-6E9972AE637F}" destId="{3F23181F-3ADC-407B-A24D-047954962E9E}" srcOrd="0" destOrd="0" parTransId="{1154EF85-AB48-47CE-893E-E9869BFCD903}" sibTransId="{4F122C3A-985B-4B5C-AB8B-0EC5F38C970C}"/>
    <dgm:cxn modelId="{9E04BA39-63BC-416F-88BB-DDE8614ADB12}" srcId="{B10DB092-3B2B-4AD5-87A0-DAB5D8ABCA0F}" destId="{DA404339-6930-4D92-9099-EC820A67EE3B}" srcOrd="0" destOrd="0" parTransId="{BFD9E12B-2DBA-4F84-B4D4-44BA5B710D3A}" sibTransId="{BC9EAB73-FC37-4120-80B1-71D4BF22CAF1}"/>
    <dgm:cxn modelId="{2A70F74F-78F6-4915-9E48-8DA197C440C8}" srcId="{280AA23D-FF38-4D7E-B70D-0FD8F7F327A8}" destId="{73673331-31D8-4178-9C5C-EC07D7A224C4}" srcOrd="0" destOrd="0" parTransId="{551B8D74-3D7E-4660-AE18-4DD7797090BD}" sibTransId="{E298BF8B-F13D-49EA-A057-F5EC689E1F03}"/>
    <dgm:cxn modelId="{6C4004AC-7492-405C-9BEA-CA0523E28861}" srcId="{06579B14-9B49-47A4-A285-DA3EED47E9C7}" destId="{F9A4E680-C811-4393-9C3F-8BBB7E334DBE}" srcOrd="1" destOrd="0" parTransId="{A7D51D2D-5BDA-46BE-8297-CE408DC18606}" sibTransId="{1A24D898-169C-4A6D-A803-A6A22983A54C}"/>
    <dgm:cxn modelId="{A3952350-8F7B-4D40-BE76-5DEE35DD61AE}" type="presOf" srcId="{280AA23D-FF38-4D7E-B70D-0FD8F7F327A8}" destId="{8F7B59C7-8EB6-4E29-A18C-2B2A94A82D60}" srcOrd="0" destOrd="0" presId="urn:microsoft.com/office/officeart/2011/layout/HexagonRadial"/>
    <dgm:cxn modelId="{77D175D1-2595-4553-B421-D6ECC439B73E}" type="presOf" srcId="{60C597A9-9C3F-456F-BD4E-5AB4B4DEBC0C}" destId="{94A5353F-11B0-498E-98CD-C3D23CD7E120}" srcOrd="0" destOrd="0" presId="urn:microsoft.com/office/officeart/2011/layout/HexagonRadial"/>
    <dgm:cxn modelId="{05D9EC78-12F0-4A71-A137-07C2960AFFFC}" srcId="{F9A4E680-C811-4393-9C3F-8BBB7E334DBE}" destId="{E96C4F3E-7C87-4109-80F5-F9107B451D75}" srcOrd="1" destOrd="0" parTransId="{F21486D9-2745-45AD-A883-43AD1D395011}" sibTransId="{542ED10D-9060-4ADB-B390-06E6BD423EFC}"/>
    <dgm:cxn modelId="{58D2DBB0-2BB6-4A8F-ABA5-0E8897808EE2}" srcId="{095650EB-8540-461D-8183-FB051A30893D}" destId="{5E8F3931-138B-45B3-B552-3845467713F3}" srcOrd="0" destOrd="0" parTransId="{4C96753F-9B7D-4227-9086-BB412BD0A47D}" sibTransId="{9D69EC9F-FA1B-4E25-BE75-0C23C078E7E1}"/>
    <dgm:cxn modelId="{A5FDF591-980C-4C69-874F-C7325CFE5508}" type="presOf" srcId="{93F7F879-9B29-429C-819F-D73C208B0A2B}" destId="{3AF522BB-7DB2-40C8-A7E1-7295DEF72EDA}" srcOrd="0" destOrd="0" presId="urn:microsoft.com/office/officeart/2011/layout/HexagonRadial"/>
    <dgm:cxn modelId="{7F4ED6A5-278F-4FEE-8047-617F576459A9}" type="presOf" srcId="{73673331-31D8-4178-9C5C-EC07D7A224C4}" destId="{8F7B59C7-8EB6-4E29-A18C-2B2A94A82D60}" srcOrd="0" destOrd="1" presId="urn:microsoft.com/office/officeart/2011/layout/HexagonRadial"/>
    <dgm:cxn modelId="{F7BBB4A3-77D9-436D-B968-1E85BA2907B5}" srcId="{F9A4E680-C811-4393-9C3F-8BBB7E334DBE}" destId="{B10DB092-3B2B-4AD5-87A0-DAB5D8ABCA0F}" srcOrd="2" destOrd="0" parTransId="{5D23E83F-4436-441B-9C97-E1A0660531B0}" sibTransId="{7B65DFF4-205C-47CA-8153-AE79121CC881}"/>
    <dgm:cxn modelId="{AA09CD29-6243-4F20-8362-5FDD7E3913FF}" type="presParOf" srcId="{185D518F-F0D1-419B-909B-19B92E01E180}" destId="{0FBD2A52-90E1-47A1-9560-1EC0C0622C04}" srcOrd="0" destOrd="0" presId="urn:microsoft.com/office/officeart/2011/layout/HexagonRadial"/>
    <dgm:cxn modelId="{F10D7F88-EB51-4812-9D2F-373360A61976}" type="presParOf" srcId="{185D518F-F0D1-419B-909B-19B92E01E180}" destId="{97F0B92D-092A-4597-BEE5-168BD0B1B5AB}" srcOrd="1" destOrd="0" presId="urn:microsoft.com/office/officeart/2011/layout/HexagonRadial"/>
    <dgm:cxn modelId="{440ADC0E-A2C2-426E-8015-BD29309A0FD3}" type="presParOf" srcId="{97F0B92D-092A-4597-BEE5-168BD0B1B5AB}" destId="{9591693B-CAD7-4828-BD66-DCC87631D9D7}" srcOrd="0" destOrd="0" presId="urn:microsoft.com/office/officeart/2011/layout/HexagonRadial"/>
    <dgm:cxn modelId="{771E6F3C-1D21-49D2-B6D7-A0A1B31B0173}" type="presParOf" srcId="{185D518F-F0D1-419B-909B-19B92E01E180}" destId="{C1CED17F-5B08-458E-8260-40A52C0185A0}" srcOrd="2" destOrd="0" presId="urn:microsoft.com/office/officeart/2011/layout/HexagonRadial"/>
    <dgm:cxn modelId="{BF898D5C-336C-4F2A-95CF-1C151DDF2D92}" type="presParOf" srcId="{185D518F-F0D1-419B-909B-19B92E01E180}" destId="{7AE357BC-2A4E-4811-A723-704D15192768}" srcOrd="3" destOrd="0" presId="urn:microsoft.com/office/officeart/2011/layout/HexagonRadial"/>
    <dgm:cxn modelId="{BF6F3B81-94A2-4000-BE22-A20646ACA862}" type="presParOf" srcId="{7AE357BC-2A4E-4811-A723-704D15192768}" destId="{980672B0-3AF4-4B9E-9DF2-2E80E481EDAA}" srcOrd="0" destOrd="0" presId="urn:microsoft.com/office/officeart/2011/layout/HexagonRadial"/>
    <dgm:cxn modelId="{841BE472-6D96-4D53-9F83-55837BE61A39}" type="presParOf" srcId="{185D518F-F0D1-419B-909B-19B92E01E180}" destId="{94A5353F-11B0-498E-98CD-C3D23CD7E120}" srcOrd="4" destOrd="0" presId="urn:microsoft.com/office/officeart/2011/layout/HexagonRadial"/>
    <dgm:cxn modelId="{A1416B02-672E-4DC7-9CDE-FA4A1AC3CEA9}" type="presParOf" srcId="{185D518F-F0D1-419B-909B-19B92E01E180}" destId="{9707695C-8463-4EE2-8153-CCC853B8538F}" srcOrd="5" destOrd="0" presId="urn:microsoft.com/office/officeart/2011/layout/HexagonRadial"/>
    <dgm:cxn modelId="{7C4FCF68-9704-49D6-9A36-F9025DC736BE}" type="presParOf" srcId="{9707695C-8463-4EE2-8153-CCC853B8538F}" destId="{8C2237B9-2681-4378-9A51-D0E02270B920}" srcOrd="0" destOrd="0" presId="urn:microsoft.com/office/officeart/2011/layout/HexagonRadial"/>
    <dgm:cxn modelId="{5C2F162B-DBB2-466F-9E6A-340B071500A1}" type="presParOf" srcId="{185D518F-F0D1-419B-909B-19B92E01E180}" destId="{9E9D2B91-00D4-42B5-8AC0-066964C525DB}" srcOrd="6" destOrd="0" presId="urn:microsoft.com/office/officeart/2011/layout/HexagonRadial"/>
    <dgm:cxn modelId="{8570227A-78DA-43B5-BAD7-8A3285BE8926}" type="presParOf" srcId="{185D518F-F0D1-419B-909B-19B92E01E180}" destId="{F9554595-9C56-4AFD-918E-C2FFD83748FC}" srcOrd="7" destOrd="0" presId="urn:microsoft.com/office/officeart/2011/layout/HexagonRadial"/>
    <dgm:cxn modelId="{5902764B-F291-4858-8EE7-E95B529E1C91}" type="presParOf" srcId="{F9554595-9C56-4AFD-918E-C2FFD83748FC}" destId="{2E3B8D94-3C86-4261-86D0-E1AFD11E0163}" srcOrd="0" destOrd="0" presId="urn:microsoft.com/office/officeart/2011/layout/HexagonRadial"/>
    <dgm:cxn modelId="{8C304B56-F3DE-4E0D-B93A-FE1A2568D09C}" type="presParOf" srcId="{185D518F-F0D1-419B-909B-19B92E01E180}" destId="{8F7B59C7-8EB6-4E29-A18C-2B2A94A82D60}" srcOrd="8" destOrd="0" presId="urn:microsoft.com/office/officeart/2011/layout/HexagonRadial"/>
    <dgm:cxn modelId="{4D35FA0B-7E0F-45FF-8487-74BA1424BBFA}" type="presParOf" srcId="{185D518F-F0D1-419B-909B-19B92E01E180}" destId="{4F28E024-0572-4365-BF8B-739D19791237}" srcOrd="9" destOrd="0" presId="urn:microsoft.com/office/officeart/2011/layout/HexagonRadial"/>
    <dgm:cxn modelId="{6DA4E515-AA34-4CC4-A5EC-1162EF5714C8}" type="presParOf" srcId="{4F28E024-0572-4365-BF8B-739D19791237}" destId="{4009AECD-DB8B-4368-AEFC-BC98BE730178}" srcOrd="0" destOrd="0" presId="urn:microsoft.com/office/officeart/2011/layout/HexagonRadial"/>
    <dgm:cxn modelId="{542D69BF-77BA-4A2B-A97C-A89A61D54B4E}" type="presParOf" srcId="{185D518F-F0D1-419B-909B-19B92E01E180}" destId="{0383FE48-CBEC-4644-86E4-237832E17454}" srcOrd="10" destOrd="0" presId="urn:microsoft.com/office/officeart/2011/layout/HexagonRadial"/>
    <dgm:cxn modelId="{4B2151B2-962B-426E-BA5B-53ACEFF839A8}" type="presParOf" srcId="{185D518F-F0D1-419B-909B-19B92E01E180}" destId="{730B9916-2D02-4D46-B1CE-327E2FB2F765}" srcOrd="11" destOrd="0" presId="urn:microsoft.com/office/officeart/2011/layout/HexagonRadial"/>
    <dgm:cxn modelId="{A45D3B72-98FB-45A8-ABD1-A35EEC768FE5}" type="presParOf" srcId="{730B9916-2D02-4D46-B1CE-327E2FB2F765}" destId="{C99D69EE-55C9-4DCB-830A-7AB2446527C0}" srcOrd="0" destOrd="0" presId="urn:microsoft.com/office/officeart/2011/layout/HexagonRadial"/>
    <dgm:cxn modelId="{BC7F0EF7-246F-48DC-A43A-E1031361F1CB}" type="presParOf" srcId="{185D518F-F0D1-419B-909B-19B92E01E180}" destId="{3AF522BB-7DB2-40C8-A7E1-7295DEF72EDA}" srcOrd="12" destOrd="0" presId="urn:microsoft.com/office/officeart/2011/layout/HexagonRadial"/>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66119B-E836-47DD-AF76-EC7056854981}">
      <dsp:nvSpPr>
        <dsp:cNvPr id="0" name=""/>
        <dsp:cNvSpPr/>
      </dsp:nvSpPr>
      <dsp:spPr>
        <a:xfrm>
          <a:off x="1174183" y="1027855"/>
          <a:ext cx="2032020" cy="2032329"/>
        </a:xfrm>
        <a:prstGeom prst="circularArrow">
          <a:avLst>
            <a:gd name="adj1" fmla="val 10980"/>
            <a:gd name="adj2" fmla="val 1142322"/>
            <a:gd name="adj3" fmla="val 4500000"/>
            <a:gd name="adj4" fmla="val 108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66BD963-C8EC-4953-856E-FBC749B0B627}">
      <dsp:nvSpPr>
        <dsp:cNvPr id="0" name=""/>
        <dsp:cNvSpPr/>
      </dsp:nvSpPr>
      <dsp:spPr>
        <a:xfrm>
          <a:off x="1623326" y="1761587"/>
          <a:ext cx="1129154" cy="564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NZ" sz="1400" b="1" kern="1200" dirty="0"/>
            <a:t>Young people</a:t>
          </a:r>
        </a:p>
      </dsp:txBody>
      <dsp:txXfrm>
        <a:off x="1623326" y="1761587"/>
        <a:ext cx="1129154" cy="564442"/>
      </dsp:txXfrm>
    </dsp:sp>
    <dsp:sp modelId="{3FB8C322-5D40-4CF2-B1D0-1435D6ED9DC4}">
      <dsp:nvSpPr>
        <dsp:cNvPr id="0" name=""/>
        <dsp:cNvSpPr/>
      </dsp:nvSpPr>
      <dsp:spPr>
        <a:xfrm>
          <a:off x="609796" y="2195578"/>
          <a:ext cx="2032020" cy="2032329"/>
        </a:xfrm>
        <a:prstGeom prst="leftCircularArrow">
          <a:avLst>
            <a:gd name="adj1" fmla="val 10980"/>
            <a:gd name="adj2" fmla="val 1142322"/>
            <a:gd name="adj3" fmla="val 6300000"/>
            <a:gd name="adj4" fmla="val 18900000"/>
            <a:gd name="adj5" fmla="val 125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6FF60A-C7A0-407E-A82A-6C103AB51A5A}">
      <dsp:nvSpPr>
        <dsp:cNvPr id="0" name=""/>
        <dsp:cNvSpPr/>
      </dsp:nvSpPr>
      <dsp:spPr>
        <a:xfrm>
          <a:off x="1061229" y="2936066"/>
          <a:ext cx="1129154" cy="564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NZ" sz="1400" b="1" kern="1200" dirty="0"/>
            <a:t>Families and wh</a:t>
          </a:r>
          <a:r>
            <a:rPr lang="mi-NZ" sz="1400" b="1" kern="1200" dirty="0"/>
            <a:t>ā</a:t>
          </a:r>
          <a:r>
            <a:rPr lang="en-NZ" sz="1400" b="1" kern="1200" dirty="0"/>
            <a:t>nau</a:t>
          </a:r>
        </a:p>
      </dsp:txBody>
      <dsp:txXfrm>
        <a:off x="1061229" y="2936066"/>
        <a:ext cx="1129154" cy="564442"/>
      </dsp:txXfrm>
    </dsp:sp>
    <dsp:sp modelId="{7A1F48E4-48A0-40E5-A95E-BABBA672E849}">
      <dsp:nvSpPr>
        <dsp:cNvPr id="0" name=""/>
        <dsp:cNvSpPr/>
      </dsp:nvSpPr>
      <dsp:spPr>
        <a:xfrm>
          <a:off x="1318809" y="3503041"/>
          <a:ext cx="1745820" cy="1746519"/>
        </a:xfrm>
        <a:prstGeom prst="blockArc">
          <a:avLst>
            <a:gd name="adj1" fmla="val 13500000"/>
            <a:gd name="adj2" fmla="val 10800000"/>
            <a:gd name="adj3" fmla="val 1274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F3732BA-801A-4C51-8FAE-7042DC288248}">
      <dsp:nvSpPr>
        <dsp:cNvPr id="0" name=""/>
        <dsp:cNvSpPr/>
      </dsp:nvSpPr>
      <dsp:spPr>
        <a:xfrm>
          <a:off x="1625997" y="4112233"/>
          <a:ext cx="1129154" cy="5644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NZ" sz="1400" b="1" kern="1200" dirty="0"/>
            <a:t>Schools </a:t>
          </a:r>
        </a:p>
      </dsp:txBody>
      <dsp:txXfrm>
        <a:off x="1625997" y="4112233"/>
        <a:ext cx="1129154" cy="56444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BD2A52-90E1-47A1-9560-1EC0C0622C04}">
      <dsp:nvSpPr>
        <dsp:cNvPr id="0" name=""/>
        <dsp:cNvSpPr/>
      </dsp:nvSpPr>
      <dsp:spPr>
        <a:xfrm>
          <a:off x="4508922" y="1500042"/>
          <a:ext cx="1945551" cy="1682980"/>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NZ" sz="1200" b="1" kern="1200" dirty="0"/>
            <a:t>High expectations</a:t>
          </a:r>
          <a:endParaRPr lang="en-NZ" sz="1200" kern="1200" dirty="0"/>
        </a:p>
        <a:p>
          <a:pPr lvl="0" algn="ctr" defTabSz="533400">
            <a:lnSpc>
              <a:spcPct val="90000"/>
            </a:lnSpc>
            <a:spcBef>
              <a:spcPct val="0"/>
            </a:spcBef>
            <a:spcAft>
              <a:spcPct val="35000"/>
            </a:spcAft>
          </a:pPr>
          <a:r>
            <a:rPr lang="en-NZ" sz="1200" kern="1200" dirty="0"/>
            <a:t>Employment, valued roles, achievement &amp; progress </a:t>
          </a:r>
        </a:p>
      </dsp:txBody>
      <dsp:txXfrm>
        <a:off x="4831327" y="1778935"/>
        <a:ext cx="1300741" cy="1125194"/>
      </dsp:txXfrm>
    </dsp:sp>
    <dsp:sp modelId="{980672B0-3AF4-4B9E-9DF2-2E80E481EDAA}">
      <dsp:nvSpPr>
        <dsp:cNvPr id="0" name=""/>
        <dsp:cNvSpPr/>
      </dsp:nvSpPr>
      <dsp:spPr>
        <a:xfrm>
          <a:off x="5665965" y="725480"/>
          <a:ext cx="734050" cy="632481"/>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1CED17F-5B08-458E-8260-40A52C0185A0}">
      <dsp:nvSpPr>
        <dsp:cNvPr id="0" name=""/>
        <dsp:cNvSpPr/>
      </dsp:nvSpPr>
      <dsp:spPr>
        <a:xfrm>
          <a:off x="4626889" y="0"/>
          <a:ext cx="1594365" cy="137931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NZ" sz="1200" b="1" kern="1200" dirty="0"/>
            <a:t>Access</a:t>
          </a:r>
          <a:r>
            <a:rPr lang="en-NZ" sz="1200" kern="1200" dirty="0"/>
            <a:t> to secondary – tertiary pathway initiatives available to all young people </a:t>
          </a:r>
        </a:p>
      </dsp:txBody>
      <dsp:txXfrm>
        <a:off x="4891109" y="228582"/>
        <a:ext cx="1065925" cy="922149"/>
      </dsp:txXfrm>
    </dsp:sp>
    <dsp:sp modelId="{8C2237B9-2681-4378-9A51-D0E02270B920}">
      <dsp:nvSpPr>
        <dsp:cNvPr id="0" name=""/>
        <dsp:cNvSpPr/>
      </dsp:nvSpPr>
      <dsp:spPr>
        <a:xfrm>
          <a:off x="6522659" y="1907884"/>
          <a:ext cx="734050" cy="632481"/>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4A5353F-11B0-498E-98CD-C3D23CD7E120}">
      <dsp:nvSpPr>
        <dsp:cNvPr id="0" name=""/>
        <dsp:cNvSpPr/>
      </dsp:nvSpPr>
      <dsp:spPr>
        <a:xfrm>
          <a:off x="6030045" y="576004"/>
          <a:ext cx="2012711" cy="169030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b="1" kern="1200" dirty="0">
              <a:effectLst/>
            </a:rPr>
            <a:t>Strong collaboration</a:t>
          </a:r>
        </a:p>
        <a:p>
          <a:pPr lvl="0" algn="ctr" defTabSz="488950">
            <a:lnSpc>
              <a:spcPct val="90000"/>
            </a:lnSpc>
            <a:spcBef>
              <a:spcPct val="0"/>
            </a:spcBef>
            <a:spcAft>
              <a:spcPct val="35000"/>
            </a:spcAft>
          </a:pPr>
          <a:r>
            <a:rPr lang="en-AU" sz="1100" kern="1200" dirty="0">
              <a:effectLst/>
            </a:rPr>
            <a:t>Community based approach </a:t>
          </a:r>
        </a:p>
        <a:p>
          <a:pPr lvl="0" algn="ctr" defTabSz="488950">
            <a:lnSpc>
              <a:spcPct val="90000"/>
            </a:lnSpc>
            <a:spcBef>
              <a:spcPct val="0"/>
            </a:spcBef>
            <a:spcAft>
              <a:spcPct val="35000"/>
            </a:spcAft>
          </a:pPr>
          <a:r>
            <a:rPr lang="en-AU" sz="1100" kern="1200" dirty="0">
              <a:effectLst/>
            </a:rPr>
            <a:t>- young people, families, whānau, schools,                          e</a:t>
          </a:r>
          <a:r>
            <a:rPr lang="en-NZ" sz="1100" kern="1200" dirty="0">
              <a:effectLst/>
            </a:rPr>
            <a:t>employers, </a:t>
          </a:r>
          <a:r>
            <a:rPr lang="en-AU" sz="1100" kern="1200" dirty="0">
              <a:effectLst/>
            </a:rPr>
            <a:t>key agencies and providers</a:t>
          </a:r>
          <a:endParaRPr lang="en-NZ" sz="1100" kern="1200" dirty="0">
            <a:effectLst/>
          </a:endParaRPr>
        </a:p>
      </dsp:txBody>
      <dsp:txXfrm>
        <a:off x="6358744" y="852051"/>
        <a:ext cx="1355313" cy="1138213"/>
      </dsp:txXfrm>
    </dsp:sp>
    <dsp:sp modelId="{2E3B8D94-3C86-4261-86D0-E1AFD11E0163}">
      <dsp:nvSpPr>
        <dsp:cNvPr id="0" name=""/>
        <dsp:cNvSpPr/>
      </dsp:nvSpPr>
      <dsp:spPr>
        <a:xfrm>
          <a:off x="5927544" y="3242597"/>
          <a:ext cx="734050" cy="632481"/>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E9D2B91-00D4-42B5-8AC0-066964C525DB}">
      <dsp:nvSpPr>
        <dsp:cNvPr id="0" name=""/>
        <dsp:cNvSpPr/>
      </dsp:nvSpPr>
      <dsp:spPr>
        <a:xfrm>
          <a:off x="5888584" y="2332802"/>
          <a:ext cx="1995412" cy="1746045"/>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AU" sz="1100" b="1" kern="1200" dirty="0">
              <a:effectLst/>
            </a:rPr>
            <a:t>Participation of young person</a:t>
          </a:r>
        </a:p>
        <a:p>
          <a:pPr lvl="0" algn="ctr" defTabSz="488950">
            <a:lnSpc>
              <a:spcPct val="90000"/>
            </a:lnSpc>
            <a:spcBef>
              <a:spcPct val="0"/>
            </a:spcBef>
            <a:spcAft>
              <a:spcPct val="35000"/>
            </a:spcAft>
          </a:pPr>
          <a:r>
            <a:rPr lang="en-AU" sz="1100" kern="1200" dirty="0">
              <a:effectLst/>
            </a:rPr>
            <a:t>Student led decision making and planning </a:t>
          </a:r>
          <a:endParaRPr lang="en-NZ" sz="1100" kern="1200" dirty="0">
            <a:effectLst/>
          </a:endParaRPr>
        </a:p>
        <a:p>
          <a:pPr lvl="0" algn="ctr" defTabSz="488950">
            <a:lnSpc>
              <a:spcPct val="90000"/>
            </a:lnSpc>
            <a:spcBef>
              <a:spcPct val="0"/>
            </a:spcBef>
            <a:spcAft>
              <a:spcPct val="35000"/>
            </a:spcAft>
          </a:pPr>
          <a:r>
            <a:rPr lang="en-AU" sz="1100" kern="1200" dirty="0">
              <a:effectLst/>
            </a:rPr>
            <a:t>Aspirational vision and goals </a:t>
          </a:r>
          <a:endParaRPr lang="en-NZ" sz="1100" kern="1200" dirty="0">
            <a:effectLst/>
          </a:endParaRPr>
        </a:p>
      </dsp:txBody>
      <dsp:txXfrm>
        <a:off x="6221150" y="2623807"/>
        <a:ext cx="1330280" cy="1164035"/>
      </dsp:txXfrm>
    </dsp:sp>
    <dsp:sp modelId="{4009AECD-DB8B-4368-AEFC-BC98BE730178}">
      <dsp:nvSpPr>
        <dsp:cNvPr id="0" name=""/>
        <dsp:cNvSpPr/>
      </dsp:nvSpPr>
      <dsp:spPr>
        <a:xfrm>
          <a:off x="4451296" y="3381145"/>
          <a:ext cx="734050" cy="632481"/>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F7B59C7-8EB6-4E29-A18C-2B2A94A82D60}">
      <dsp:nvSpPr>
        <dsp:cNvPr id="0" name=""/>
        <dsp:cNvSpPr/>
      </dsp:nvSpPr>
      <dsp:spPr>
        <a:xfrm>
          <a:off x="4626889" y="3365487"/>
          <a:ext cx="1594365" cy="1379313"/>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AU" sz="1200" b="1" kern="1200" dirty="0">
              <a:effectLst/>
            </a:rPr>
            <a:t>Beginning transition planning early </a:t>
          </a:r>
          <a:endParaRPr lang="en-NZ" sz="1200" b="1" kern="1200" dirty="0">
            <a:effectLst/>
          </a:endParaRPr>
        </a:p>
        <a:p>
          <a:pPr marL="114300" lvl="1" indent="-114300" algn="ctr" defTabSz="533400">
            <a:lnSpc>
              <a:spcPct val="90000"/>
            </a:lnSpc>
            <a:spcBef>
              <a:spcPct val="0"/>
            </a:spcBef>
            <a:spcAft>
              <a:spcPct val="15000"/>
            </a:spcAft>
            <a:buChar char="••"/>
          </a:pPr>
          <a:r>
            <a:rPr lang="en-AU" sz="1200" kern="1200" dirty="0">
              <a:effectLst/>
            </a:rPr>
            <a:t>Aspirational – student led planning </a:t>
          </a:r>
          <a:endParaRPr lang="en-NZ" sz="1200" kern="1200" dirty="0">
            <a:effectLst/>
            <a:latin typeface="Tahoma" panose="020B0604030504040204" pitchFamily="34" charset="0"/>
            <a:ea typeface="Times New Roman" panose="02020603050405020304" pitchFamily="18" charset="0"/>
            <a:cs typeface="Times New Roman" panose="02020603050405020304" pitchFamily="18" charset="0"/>
          </a:endParaRPr>
        </a:p>
      </dsp:txBody>
      <dsp:txXfrm>
        <a:off x="4891109" y="3594069"/>
        <a:ext cx="1065925" cy="922149"/>
      </dsp:txXfrm>
    </dsp:sp>
    <dsp:sp modelId="{C99D69EE-55C9-4DCB-830A-7AB2446527C0}">
      <dsp:nvSpPr>
        <dsp:cNvPr id="0" name=""/>
        <dsp:cNvSpPr/>
      </dsp:nvSpPr>
      <dsp:spPr>
        <a:xfrm>
          <a:off x="3580573" y="2199215"/>
          <a:ext cx="734050" cy="632481"/>
        </a:xfrm>
        <a:prstGeom prst="hexagon">
          <a:avLst>
            <a:gd name="adj" fmla="val 28900"/>
            <a:gd name="vf" fmla="val 11547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383FE48-CBEC-4644-86E4-237832E17454}">
      <dsp:nvSpPr>
        <dsp:cNvPr id="0" name=""/>
        <dsp:cNvSpPr/>
      </dsp:nvSpPr>
      <dsp:spPr>
        <a:xfrm>
          <a:off x="3022553" y="2411116"/>
          <a:ext cx="1865025" cy="1591314"/>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NZ" sz="1200" b="1" kern="1200" dirty="0"/>
            <a:t>Explicit teaching of employment related skills and multiple opportunities – work experience/ work shadowing </a:t>
          </a:r>
        </a:p>
      </dsp:txBody>
      <dsp:txXfrm>
        <a:off x="3329518" y="2673031"/>
        <a:ext cx="1251095" cy="1067484"/>
      </dsp:txXfrm>
    </dsp:sp>
    <dsp:sp modelId="{3AF522BB-7DB2-40C8-A7E1-7295DEF72EDA}">
      <dsp:nvSpPr>
        <dsp:cNvPr id="0" name=""/>
        <dsp:cNvSpPr/>
      </dsp:nvSpPr>
      <dsp:spPr>
        <a:xfrm>
          <a:off x="3098939" y="468002"/>
          <a:ext cx="1824847" cy="1817107"/>
        </a:xfrm>
        <a:prstGeom prst="hexagon">
          <a:avLst>
            <a:gd name="adj" fmla="val 28570"/>
            <a:gd name="vf" fmla="val 11547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r>
            <a:rPr lang="en-AU" sz="1050" b="1" kern="1200" dirty="0">
              <a:effectLst/>
            </a:rPr>
            <a:t>Capability building </a:t>
          </a:r>
        </a:p>
        <a:p>
          <a:pPr lvl="0" algn="ctr" defTabSz="466725">
            <a:lnSpc>
              <a:spcPct val="90000"/>
            </a:lnSpc>
            <a:spcBef>
              <a:spcPct val="0"/>
            </a:spcBef>
            <a:spcAft>
              <a:spcPct val="35000"/>
            </a:spcAft>
          </a:pPr>
          <a:r>
            <a:rPr lang="en-AU" sz="1050" b="0" kern="1200" dirty="0">
              <a:effectLst/>
            </a:rPr>
            <a:t>-Young people</a:t>
          </a:r>
        </a:p>
        <a:p>
          <a:pPr lvl="0" algn="ctr" defTabSz="466725">
            <a:lnSpc>
              <a:spcPct val="90000"/>
            </a:lnSpc>
            <a:spcBef>
              <a:spcPct val="0"/>
            </a:spcBef>
            <a:spcAft>
              <a:spcPct val="35000"/>
            </a:spcAft>
          </a:pPr>
          <a:r>
            <a:rPr lang="en-AU" sz="1050" b="0" kern="1200" dirty="0">
              <a:effectLst/>
            </a:rPr>
            <a:t>-Families &amp; whānau </a:t>
          </a:r>
          <a:endParaRPr lang="en-NZ" sz="1050" b="0" kern="1200" dirty="0">
            <a:effectLst/>
          </a:endParaRPr>
        </a:p>
        <a:p>
          <a:pPr lvl="0" algn="ctr" defTabSz="466725">
            <a:lnSpc>
              <a:spcPct val="90000"/>
            </a:lnSpc>
            <a:spcBef>
              <a:spcPct val="0"/>
            </a:spcBef>
            <a:spcAft>
              <a:spcPct val="35000"/>
            </a:spcAft>
          </a:pPr>
          <a:r>
            <a:rPr lang="en-AU" sz="1050" b="0" kern="1200" dirty="0">
              <a:effectLst/>
            </a:rPr>
            <a:t>-Schools</a:t>
          </a:r>
          <a:endParaRPr lang="en-NZ" sz="1050" b="0" kern="1200" dirty="0">
            <a:effectLst/>
          </a:endParaRPr>
        </a:p>
        <a:p>
          <a:pPr lvl="0" algn="ctr" defTabSz="466725">
            <a:lnSpc>
              <a:spcPct val="90000"/>
            </a:lnSpc>
            <a:spcBef>
              <a:spcPct val="0"/>
            </a:spcBef>
            <a:spcAft>
              <a:spcPct val="35000"/>
            </a:spcAft>
          </a:pPr>
          <a:r>
            <a:rPr lang="en-AU" sz="1050" b="0" kern="1200" dirty="0">
              <a:effectLst/>
            </a:rPr>
            <a:t>Employers </a:t>
          </a:r>
          <a:endParaRPr lang="en-NZ" sz="1050" b="0" kern="1200" dirty="0">
            <a:effectLst/>
          </a:endParaRPr>
        </a:p>
        <a:p>
          <a:pPr lvl="0" algn="ctr" defTabSz="466725">
            <a:lnSpc>
              <a:spcPct val="90000"/>
            </a:lnSpc>
            <a:spcBef>
              <a:spcPct val="0"/>
            </a:spcBef>
            <a:spcAft>
              <a:spcPct val="35000"/>
            </a:spcAft>
          </a:pPr>
          <a:r>
            <a:rPr lang="en-AU" sz="1050" b="0" kern="1200" dirty="0">
              <a:effectLst/>
            </a:rPr>
            <a:t>Community </a:t>
          </a:r>
          <a:endParaRPr lang="en-NZ" sz="1050" b="0" kern="1200" dirty="0">
            <a:effectLst/>
          </a:endParaRPr>
        </a:p>
        <a:p>
          <a:pPr lvl="0" algn="ctr" defTabSz="466725">
            <a:lnSpc>
              <a:spcPct val="90000"/>
            </a:lnSpc>
            <a:spcBef>
              <a:spcPct val="0"/>
            </a:spcBef>
            <a:spcAft>
              <a:spcPct val="35000"/>
            </a:spcAft>
          </a:pPr>
          <a:r>
            <a:rPr lang="en-AU" sz="1050" b="0" kern="1200" dirty="0">
              <a:effectLst/>
            </a:rPr>
            <a:t>Providers</a:t>
          </a:r>
          <a:r>
            <a:rPr lang="en-AU" sz="1050" kern="1200" dirty="0">
              <a:effectLst/>
            </a:rPr>
            <a:t> </a:t>
          </a:r>
          <a:endParaRPr lang="en-NZ" sz="1050" kern="1200" dirty="0"/>
        </a:p>
      </dsp:txBody>
      <dsp:txXfrm>
        <a:off x="3434548" y="802188"/>
        <a:ext cx="1153629" cy="1148735"/>
      </dsp:txXfrm>
    </dsp:sp>
  </dsp:spTree>
</dsp:drawing>
</file>

<file path=ppt/diagrams/layout1.xml><?xml version="1.0" encoding="utf-8"?>
<dgm:layoutDef xmlns:dgm="http://schemas.openxmlformats.org/drawingml/2006/diagram" xmlns:a="http://schemas.openxmlformats.org/drawingml/2006/main" uniqueId="urn:microsoft.com/office/officeart/2009/layout/CircleArrowProcess">
  <dgm:title val=""/>
  <dgm:desc val=""/>
  <dgm:catLst>
    <dgm:cat type="process" pri="16500"/>
    <dgm:cat type="cycle" pri="16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7"/>
      <dgm:chPref val="7"/>
      <dgm:dir/>
      <dgm:animLvl val="lvl"/>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5"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1144"/>
              <dgm:constr type="t" for="ch" forName="Accent1" refType="h" fact="0"/>
              <dgm:constr type="w" for="ch" forName="Accent1" refType="w" fact="0.5542"/>
              <dgm:constr type="h" for="ch" forName="Accent1" refType="h" fact="0.6665"/>
              <dgm:constr type="l" for="ch" forName="Parent1" refType="w" fact="0.2368"/>
              <dgm:constr type="t" for="ch" forName="Parent1" refType="h" fact="0.2413"/>
              <dgm:constr type="w" for="ch" forName="Parent1" refType="w" fact="0.3092"/>
              <dgm:constr type="h" for="ch" forName="Parent1" refType="h" fact="0.1859"/>
              <dgm:constr type="l" for="ch" forName="Parent2" refType="w" fact="0.0822"/>
              <dgm:constr type="t" for="ch" forName="Parent2" refType="h" fact="0.625"/>
              <dgm:constr type="w" for="ch" forName="Parent2" refType="w" fact="0.3092"/>
              <dgm:constr type="h" for="ch" forName="Parent2" refType="h" fact="0.1859"/>
              <dgm:constr type="l" for="ch" forName="Child1" refType="w" fact="0.6678"/>
              <dgm:constr type="t" for="ch" forName="Child1" refType="h" fact="0.1978"/>
              <dgm:constr type="w" for="ch" forName="Child1" refType="w" fact="0.3322"/>
              <dgm:constr type="h" for="ch" forName="Child1" refType="h" fact="0.265"/>
              <dgm:constr type="l" for="ch" forName="Child2" refType="w" fact="0.5164"/>
              <dgm:constr type="t" for="ch" forName="Child2" refType="h" fact="0.5855"/>
              <dgm:constr type="w" for="ch" forName="Child2" refType="w" fact="0.3322"/>
              <dgm:constr type="h" for="ch" forName="Child2" refType="h" fact="0.265"/>
              <dgm:constr type="l" for="ch" forName="Accent2" refType="w" fact="0"/>
              <dgm:constr type="t" for="ch" forName="Accent2" refType="h" fact="0.4272"/>
              <dgm:constr type="w" for="ch" forName="Accent2" refType="w" fact="0.4761"/>
              <dgm:constr type="h" for="ch" forName="Accent2" refType="h" fact="0.5728"/>
            </dgm:constrLst>
          </dgm:if>
          <dgm:if name="Name6"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1479"/>
              <dgm:constr type="t" for="ch" forName="Accent1" refType="h" fact="0"/>
              <dgm:constr type="w" for="ch" forName="Accent1" refType="w" fact="0.5325"/>
              <dgm:constr type="h" for="ch" forName="Accent1" refType="h" fact="0.4814"/>
              <dgm:constr type="l" for="ch" forName="Accent2" refType="w" fact="0"/>
              <dgm:constr type="t" for="ch" forName="Accent2" refType="h" fact="0.2766"/>
              <dgm:constr type="w" for="ch" forName="Accent2" refType="w" fact="0.5325"/>
              <dgm:constr type="h" for="ch" forName="Accent2" refType="h" fact="0.4814"/>
              <dgm:constr type="l" for="ch" forName="Parent1" refType="w" fact="0.2656"/>
              <dgm:constr type="t" for="ch" forName="Parent1" refType="h" fact="0.1738"/>
              <dgm:constr type="w" for="ch" forName="Parent1" refType="w" fact="0.2959"/>
              <dgm:constr type="h" for="ch" forName="Parent1" refType="h" fact="0.1337"/>
              <dgm:constr type="l" for="ch" forName="Accent3" refType="w" fact="0.1858"/>
              <dgm:constr type="t" for="ch" forName="Accent3" refType="h" fact="0.5863"/>
              <dgm:constr type="w" for="ch" forName="Accent3" refType="w" fact="0.4575"/>
              <dgm:constr type="h" for="ch" forName="Accent3" refType="h" fact="0.4137"/>
              <dgm:constr type="l" for="ch" forName="Parent2" refType="w" fact="0.1183"/>
              <dgm:constr type="t" for="ch" forName="Parent2" refType="h" fact="0.452"/>
              <dgm:constr type="w" for="ch" forName="Parent2" refType="w" fact="0.2959"/>
              <dgm:constr type="h" for="ch" forName="Parent2" refType="h" fact="0.1337"/>
              <dgm:constr type="l" for="ch" forName="Parent3" refType="w" fact="0.2663"/>
              <dgm:constr type="t" for="ch" forName="Parent3" refType="h" fact="0.7306"/>
              <dgm:constr type="w" for="ch" forName="Parent3" refType="w" fact="0.2959"/>
              <dgm:constr type="h" for="ch" forName="Parent3" refType="h" fact="0.1337"/>
              <dgm:constr type="l" for="ch" forName="Child2" refType="w" fact="0.5325"/>
              <dgm:constr type="t" for="ch" forName="Child2" refType="h" fact="0.4217"/>
              <dgm:constr type="w" for="ch" forName="Child2" refType="w" fact="0.3195"/>
              <dgm:constr type="h" for="ch" forName="Child2" refType="h" fact="0.1926"/>
              <dgm:constr type="l" for="ch" forName="Child1" refType="w" fact="0.6805"/>
              <dgm:constr type="t" for="ch" forName="Child1" refType="h" fact="0.1435"/>
              <dgm:constr type="w" for="ch" forName="Child1" refType="w" fact="0.3195"/>
              <dgm:constr type="h" for="ch" forName="Child1" refType="h" fact="0.1926"/>
              <dgm:constr type="l" for="ch" forName="Child3" refType="w" fact="0.6805"/>
              <dgm:constr type="t" for="ch" forName="Child3" refType="h" fact="0.6998"/>
              <dgm:constr type="w" for="ch" forName="Child3" refType="w" fact="0.3195"/>
              <dgm:constr type="h" for="ch" forName="Child3" refType="h" fact="0.1926"/>
            </dgm:constrLst>
          </dgm:if>
          <dgm:if name="Name7"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1481"/>
              <dgm:constr type="t" for="ch" forName="Accent1" refType="h" fact="0"/>
              <dgm:constr type="w" for="ch" forName="Accent1" refType="w" fact="0.5331"/>
              <dgm:constr type="h" for="ch" forName="Accent1" refType="h" fact="0.3771"/>
              <dgm:constr type="l" for="ch" forName="Accent2" refType="w" fact="0"/>
              <dgm:constr type="t" for="ch" forName="Accent2" refType="h" fact="0.2167"/>
              <dgm:constr type="w" for="ch" forName="Accent2" refType="w" fact="0.5331"/>
              <dgm:constr type="h" for="ch" forName="Accent2" refType="h" fact="0.3771"/>
              <dgm:constr type="l" for="ch" forName="Accent3" refType="w" fact="0.1481"/>
              <dgm:constr type="t" for="ch" forName="Accent3" refType="h" fact="0.4342"/>
              <dgm:constr type="w" for="ch" forName="Accent3" refType="w" fact="0.5331"/>
              <dgm:constr type="h" for="ch" forName="Accent3" refType="h" fact="0.3771"/>
              <dgm:constr type="l" for="ch" forName="Parent1" refType="w" fact="0.2658"/>
              <dgm:constr type="t" for="ch" forName="Parent1" refType="h" fact="0.1365"/>
              <dgm:constr type="w" for="ch" forName="Parent1" refType="w" fact="0.2975"/>
              <dgm:constr type="h" for="ch" forName="Parent1" refType="h" fact="0.1052"/>
              <dgm:constr type="l" for="ch" forName="Parent2" refType="w" fact="0.1171"/>
              <dgm:constr type="t" for="ch" forName="Parent2" refType="h" fact="0.3536"/>
              <dgm:constr type="w" for="ch" forName="Parent2" refType="w" fact="0.2975"/>
              <dgm:constr type="h" for="ch" forName="Parent2" refType="h" fact="0.1052"/>
              <dgm:constr type="l" for="ch" forName="Parent3" refType="w" fact="0.2658"/>
              <dgm:constr type="t" for="ch" forName="Parent3" refType="h" fact="0.5707"/>
              <dgm:constr type="w" for="ch" forName="Parent3" refType="w" fact="0.2975"/>
              <dgm:constr type="h" for="ch" forName="Parent3" refType="h" fact="0.1052"/>
              <dgm:constr type="l" for="ch" forName="Parent4" refType="w" fact="0.1171"/>
              <dgm:constr type="t" for="ch" forName="Parent4" refType="h" fact="0.7878"/>
              <dgm:constr type="w" for="ch" forName="Parent4" refType="w" fact="0.2975"/>
              <dgm:constr type="h" for="ch" forName="Parent4" refType="h" fact="0.1052"/>
              <dgm:constr type="l" for="ch" forName="Child1" refType="w" fact="0.6804"/>
              <dgm:constr type="t" for="ch" forName="Child1" refType="h" fact="0.1119"/>
              <dgm:constr type="w" for="ch" forName="Child1" refType="w" fact="0.3196"/>
              <dgm:constr type="h" for="ch" forName="Child1" refType="h" fact="0.15"/>
              <dgm:constr type="l" for="ch" forName="Child2" refType="w" fact="0.5348"/>
              <dgm:constr type="t" for="ch" forName="Child2" refType="h" fact="0.3312"/>
              <dgm:constr type="w" for="ch" forName="Child2" refType="w" fact="0.3196"/>
              <dgm:constr type="h" for="ch" forName="Child2" refType="h" fact="0.15"/>
              <dgm:constr type="l" for="ch" forName="Child3" refType="w" fact="0.6804"/>
              <dgm:constr type="t" for="ch" forName="Child3" refType="h" fact="0.5461"/>
              <dgm:constr type="w" for="ch" forName="Child3" refType="w" fact="0.3196"/>
              <dgm:constr type="h" for="ch" forName="Child3" refType="h" fact="0.15"/>
              <dgm:constr type="l" for="ch" forName="Child4" refType="w" fact="0.5348"/>
              <dgm:constr type="t" for="ch" forName="Child4" refType="h" fact="0.7632"/>
              <dgm:constr type="w" for="ch" forName="Child4" refType="w" fact="0.3196"/>
              <dgm:constr type="h" for="ch" forName="Child4" refType="h" fact="0.15"/>
              <dgm:constr type="l" for="ch" forName="Accent4" refType="w" fact="0.038"/>
              <dgm:constr type="t" for="ch" forName="Accent4" refType="h" fact="0.6759"/>
              <dgm:constr type="w" for="ch" forName="Accent4" refType="w" fact="0.458"/>
              <dgm:constr type="h" for="ch" forName="Accent4" refType="h" fact="0.3241"/>
            </dgm:constrLst>
          </dgm:if>
          <dgm:if name="Name8"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1481"/>
              <dgm:constr type="t" for="ch" forName="Accent1" refType="h" fact="0"/>
              <dgm:constr type="w" for="ch" forName="Accent1" refType="w" fact="0.5331"/>
              <dgm:constr type="h" for="ch" forName="Accent1" refType="h" fact="0.3098"/>
              <dgm:constr type="l" for="ch" forName="Accent2" refType="w" fact="0"/>
              <dgm:constr type="t" for="ch" forName="Accent2" refType="h" fact="0.178"/>
              <dgm:constr type="w" for="ch" forName="Accent2" refType="w" fact="0.5331"/>
              <dgm:constr type="h" for="ch" forName="Accent2" refType="h" fact="0.3098"/>
              <dgm:constr type="l" for="ch" forName="Accent3" refType="w" fact="0.1481"/>
              <dgm:constr type="t" for="ch" forName="Accent3" refType="h" fact="0.3568"/>
              <dgm:constr type="w" for="ch" forName="Accent3" refType="w" fact="0.5331"/>
              <dgm:constr type="h" for="ch" forName="Accent3" refType="h" fact="0.3098"/>
              <dgm:constr type="l" for="ch" forName="Accent4" refType="w" fact="0"/>
              <dgm:constr type="t" for="ch" forName="Accent4" refType="h" fact="0.5351"/>
              <dgm:constr type="w" for="ch" forName="Accent4" refType="w" fact="0.5331"/>
              <dgm:constr type="h" for="ch" forName="Accent4" refType="h" fact="0.3098"/>
              <dgm:constr type="l" for="ch" forName="Accent5" refType="w" fact="0.186"/>
              <dgm:constr type="t" for="ch" forName="Accent5" refType="h" fact="0.7337"/>
              <dgm:constr type="w" for="ch" forName="Accent5" refType="w" fact="0.458"/>
              <dgm:constr type="h" for="ch" forName="Accent5" refType="h" fact="0.2663"/>
              <dgm:constr type="l" for="ch" forName="Parent1" refType="w" fact="0.2658"/>
              <dgm:constr type="t" for="ch" forName="Parent1" refType="h" fact="0.1122"/>
              <dgm:constr type="w" for="ch" forName="Parent1" refType="w" fact="0.2975"/>
              <dgm:constr type="h" for="ch" forName="Parent1" refType="h" fact="0.0864"/>
              <dgm:constr type="l" for="ch" forName="Parent2" refType="w" fact="0.1171"/>
              <dgm:constr type="t" for="ch" forName="Parent2" refType="h" fact="0.2906"/>
              <dgm:constr type="w" for="ch" forName="Parent2" refType="w" fact="0.2975"/>
              <dgm:constr type="h" for="ch" forName="Parent2" refType="h" fact="0.0864"/>
              <dgm:constr type="l" for="ch" forName="Parent3" refType="w" fact="0.2658"/>
              <dgm:constr type="t" for="ch" forName="Parent3" refType="h" fact="0.4689"/>
              <dgm:constr type="w" for="ch" forName="Parent3" refType="w" fact="0.2975"/>
              <dgm:constr type="h" for="ch" forName="Parent3" refType="h" fact="0.0864"/>
              <dgm:constr type="l" for="ch" forName="Parent4" refType="w" fact="0.1171"/>
              <dgm:constr type="t" for="ch" forName="Parent4" refType="h" fact="0.6473"/>
              <dgm:constr type="w" for="ch" forName="Parent4" refType="w" fact="0.2975"/>
              <dgm:constr type="h" for="ch" forName="Parent4" refType="h" fact="0.0864"/>
              <dgm:constr type="l" for="ch" forName="Parent5" refType="w" fact="0.2658"/>
              <dgm:constr type="t" for="ch" forName="Parent5" refType="h" fact="0.8257"/>
              <dgm:constr type="w" for="ch" forName="Parent5" refType="w" fact="0.2975"/>
              <dgm:constr type="h" for="ch" forName="Parent5" refType="h" fact="0.0864"/>
              <dgm:constr type="l" for="ch" forName="Child1" refType="w" fact="0.6804"/>
              <dgm:constr type="t" for="ch" forName="Child1" refType="h" fact="0.0919"/>
              <dgm:constr type="w" for="ch" forName="Child1" refType="w" fact="0.3196"/>
              <dgm:constr type="h" for="ch" forName="Child1" refType="h" fact="0.1232"/>
              <dgm:constr type="l" for="ch" forName="Child2" refType="w" fact="0.5348"/>
              <dgm:constr type="t" for="ch" forName="Child2" refType="h" fact="0.2722"/>
              <dgm:constr type="w" for="ch" forName="Child2" refType="w" fact="0.3196"/>
              <dgm:constr type="h" for="ch" forName="Child2" refType="h" fact="0.1232"/>
              <dgm:constr type="l" for="ch" forName="Child3" refType="w" fact="0.6804"/>
              <dgm:constr type="t" for="ch" forName="Child3" refType="h" fact="0.4487"/>
              <dgm:constr type="w" for="ch" forName="Child3" refType="w" fact="0.3196"/>
              <dgm:constr type="h" for="ch" forName="Child3" refType="h" fact="0.1232"/>
              <dgm:constr type="l" for="ch" forName="Child4" refType="w" fact="0.5348"/>
              <dgm:constr type="t" for="ch" forName="Child4" refType="h" fact="0.6271"/>
              <dgm:constr type="w" for="ch" forName="Child4" refType="w" fact="0.3196"/>
              <dgm:constr type="h" for="ch" forName="Child4" refType="h" fact="0.1232"/>
              <dgm:constr type="l" for="ch" forName="Child5" refType="w" fact="0.6804"/>
              <dgm:constr type="t" for="ch" forName="Child5" refType="h" fact="0.8073"/>
              <dgm:constr type="w" for="ch" forName="Child5" refType="w" fact="0.3196"/>
              <dgm:constr type="h" for="ch" forName="Child5" refType="h" fact="0.1232"/>
            </dgm:constrLst>
          </dgm:if>
          <dgm:if name="Name9"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1481"/>
              <dgm:constr type="t" for="ch" forName="Accent1" refType="h" fact="0"/>
              <dgm:constr type="w" for="ch" forName="Accent1" refType="w" fact="0.5331"/>
              <dgm:constr type="h" for="ch" forName="Accent1" refType="h" fact="0.2629"/>
              <dgm:constr type="l" for="ch" forName="Accent2" refType="w" fact="0"/>
              <dgm:constr type="t" for="ch" forName="Accent2" refType="h" fact="0.1511"/>
              <dgm:constr type="w" for="ch" forName="Accent2" refType="w" fact="0.5331"/>
              <dgm:constr type="h" for="ch" forName="Accent2" refType="h" fact="0.2629"/>
              <dgm:constr type="l" for="ch" forName="Accent3" refType="w" fact="0.1481"/>
              <dgm:constr type="t" for="ch" forName="Accent3" refType="h" fact="0.3027"/>
              <dgm:constr type="w" for="ch" forName="Accent3" refType="w" fact="0.5331"/>
              <dgm:constr type="h" for="ch" forName="Accent3" refType="h" fact="0.2629"/>
              <dgm:constr type="l" for="ch" forName="Accent4" refType="w" fact="0"/>
              <dgm:constr type="t" for="ch" forName="Accent4" refType="h" fact="0.4541"/>
              <dgm:constr type="w" for="ch" forName="Accent4" refType="w" fact="0.5331"/>
              <dgm:constr type="h" for="ch" forName="Accent4" refType="h" fact="0.2629"/>
              <dgm:constr type="l" for="ch" forName="Parent1" refType="w" fact="0.2658"/>
              <dgm:constr type="t" for="ch" forName="Parent1" refType="h" fact="0.0952"/>
              <dgm:constr type="w" for="ch" forName="Parent1" refType="w" fact="0.2975"/>
              <dgm:constr type="h" for="ch" forName="Parent1" refType="h" fact="0.0733"/>
              <dgm:constr type="l" for="ch" forName="Parent2" refType="w" fact="0.1171"/>
              <dgm:constr type="t" for="ch" forName="Parent2" refType="h" fact="0.2466"/>
              <dgm:constr type="w" for="ch" forName="Parent2" refType="w" fact="0.2975"/>
              <dgm:constr type="h" for="ch" forName="Parent2" refType="h" fact="0.0733"/>
              <dgm:constr type="l" for="ch" forName="Parent3" refType="w" fact="0.2658"/>
              <dgm:constr type="t" for="ch" forName="Parent3" refType="h" fact="0.3979"/>
              <dgm:constr type="w" for="ch" forName="Parent3" refType="w" fact="0.2975"/>
              <dgm:constr type="h" for="ch" forName="Parent3" refType="h" fact="0.0733"/>
              <dgm:constr type="l" for="ch" forName="Parent4" refType="w" fact="0.1171"/>
              <dgm:constr type="t" for="ch" forName="Parent4" refType="h" fact="0.5493"/>
              <dgm:constr type="w" for="ch" forName="Parent4" refType="w" fact="0.2975"/>
              <dgm:constr type="h" for="ch" forName="Parent4" refType="h" fact="0.0733"/>
              <dgm:constr type="l" for="ch" forName="Child1" refType="w" fact="0.6804"/>
              <dgm:constr type="t" for="ch" forName="Child1" refType="h" fact="0.078"/>
              <dgm:constr type="w" for="ch" forName="Child1" refType="w" fact="0.3196"/>
              <dgm:constr type="h" for="ch" forName="Child1" refType="h" fact="0.1046"/>
              <dgm:constr type="l" for="ch" forName="Child2" refType="w" fact="0.5348"/>
              <dgm:constr type="t" for="ch" forName="Child2" refType="h" fact="0.231"/>
              <dgm:constr type="w" for="ch" forName="Child2" refType="w" fact="0.3196"/>
              <dgm:constr type="h" for="ch" forName="Child2" refType="h" fact="0.1046"/>
              <dgm:constr type="l" for="ch" forName="Child3" refType="w" fact="0.6804"/>
              <dgm:constr type="t" for="ch" forName="Child3" refType="h" fact="0.3808"/>
              <dgm:constr type="w" for="ch" forName="Child3" refType="w" fact="0.3196"/>
              <dgm:constr type="h" for="ch" forName="Child3" refType="h" fact="0.1046"/>
              <dgm:constr type="l" for="ch" forName="Child4" refType="w" fact="0.5348"/>
              <dgm:constr type="t" for="ch" forName="Child4" refType="h" fact="0.5322"/>
              <dgm:constr type="w" for="ch" forName="Child4" refType="w" fact="0.3196"/>
              <dgm:constr type="h" for="ch" forName="Child4" refType="h" fact="0.1046"/>
              <dgm:constr type="l" for="ch" forName="Accent5" refType="w" fact="0.1481"/>
              <dgm:constr type="t" for="ch" forName="Accent5" refType="h" fact="0.6053"/>
              <dgm:constr type="w" for="ch" forName="Accent5" refType="w" fact="0.5331"/>
              <dgm:constr type="h" for="ch" forName="Accent5" refType="h" fact="0.2629"/>
              <dgm:constr type="l" for="ch" forName="Accent6" refType="w" fact="0.038"/>
              <dgm:constr type="t" for="ch" forName="Accent6" refType="h" fact="0.774"/>
              <dgm:constr type="w" for="ch" forName="Accent6" refType="w" fact="0.458"/>
              <dgm:constr type="h" for="ch" forName="Accent6" refType="h" fact="0.226"/>
              <dgm:constr type="l" for="ch" forName="Parent5" refType="w" fact="0.2658"/>
              <dgm:constr type="t" for="ch" forName="Parent5" refType="h" fact="0.7005"/>
              <dgm:constr type="w" for="ch" forName="Parent5" refType="w" fact="0.2975"/>
              <dgm:constr type="h" for="ch" forName="Parent5" refType="h" fact="0.0733"/>
              <dgm:constr type="l" for="ch" forName="Parent6" refType="w" fact="0.1171"/>
              <dgm:constr type="t" for="ch" forName="Parent6" refType="h" fact="0.8519"/>
              <dgm:constr type="w" for="ch" forName="Parent6" refType="w" fact="0.2975"/>
              <dgm:constr type="h" for="ch" forName="Parent6" refType="h" fact="0.0733"/>
              <dgm:constr type="l" for="ch" forName="Child5" refType="w" fact="0.6804"/>
              <dgm:constr type="t" for="ch" forName="Child5" refType="h" fact="0.6833"/>
              <dgm:constr type="w" for="ch" forName="Child5" refType="w" fact="0.3196"/>
              <dgm:constr type="h" for="ch" forName="Child5" refType="h" fact="0.1046"/>
              <dgm:constr type="l" for="ch" forName="Child6" refType="w" fact="0.5348"/>
              <dgm:constr type="t" for="ch" forName="Child6" refType="h" fact="0.8347"/>
              <dgm:constr type="w" for="ch" forName="Child6" refType="w" fact="0.3196"/>
              <dgm:constr type="h" for="ch" forName="Child6" refType="h" fact="0.1046"/>
            </dgm:constrLst>
          </dgm:if>
          <dgm:else name="Name10">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1481"/>
              <dgm:constr type="t" for="ch" forName="Accent1" refType="h" fact="0"/>
              <dgm:constr type="w" for="ch" forName="Accent1" refType="w" fact="0.5331"/>
              <dgm:constr type="h" for="ch" forName="Accent1" refType="h" fact="0.2284"/>
              <dgm:constr type="l" for="ch" forName="Accent2" refType="w" fact="0"/>
              <dgm:constr type="t" for="ch" forName="Accent2" refType="h" fact="0.1312"/>
              <dgm:constr type="w" for="ch" forName="Accent2" refType="w" fact="0.5331"/>
              <dgm:constr type="h" for="ch" forName="Accent2" refType="h" fact="0.2284"/>
              <dgm:constr type="l" for="ch" forName="Accent3" refType="w" fact="0.1481"/>
              <dgm:constr type="t" for="ch" forName="Accent3" refType="h" fact="0.263"/>
              <dgm:constr type="w" for="ch" forName="Accent3" refType="w" fact="0.5331"/>
              <dgm:constr type="h" for="ch" forName="Accent3" refType="h" fact="0.2284"/>
              <dgm:constr type="l" for="ch" forName="Accent4" refType="w" fact="0"/>
              <dgm:constr type="t" for="ch" forName="Accent4" refType="h" fact="0.3945"/>
              <dgm:constr type="w" for="ch" forName="Accent4" refType="w" fact="0.5331"/>
              <dgm:constr type="h" for="ch" forName="Accent4" refType="h" fact="0.2284"/>
              <dgm:constr type="l" for="ch" forName="Parent1" refType="w" fact="0.2658"/>
              <dgm:constr type="t" for="ch" forName="Parent1" refType="h" fact="0.0827"/>
              <dgm:constr type="w" for="ch" forName="Parent1" refType="w" fact="0.2975"/>
              <dgm:constr type="h" for="ch" forName="Parent1" refType="h" fact="0.0637"/>
              <dgm:constr type="l" for="ch" forName="Parent2" refType="w" fact="0.1171"/>
              <dgm:constr type="t" for="ch" forName="Parent2" refType="h" fact="0.2142"/>
              <dgm:constr type="w" for="ch" forName="Parent2" refType="w" fact="0.2975"/>
              <dgm:constr type="h" for="ch" forName="Parent2" refType="h" fact="0.0637"/>
              <dgm:constr type="l" for="ch" forName="Parent3" refType="w" fact="0.2658"/>
              <dgm:constr type="t" for="ch" forName="Parent3" refType="h" fact="0.3457"/>
              <dgm:constr type="w" for="ch" forName="Parent3" refType="w" fact="0.2975"/>
              <dgm:constr type="h" for="ch" forName="Parent3" refType="h" fact="0.0637"/>
              <dgm:constr type="l" for="ch" forName="Parent4" refType="w" fact="0.1171"/>
              <dgm:constr type="t" for="ch" forName="Parent4" refType="h" fact="0.4772"/>
              <dgm:constr type="w" for="ch" forName="Parent4" refType="w" fact="0.2975"/>
              <dgm:constr type="h" for="ch" forName="Parent4" refType="h" fact="0.0637"/>
              <dgm:constr type="l" for="ch" forName="Child1" refType="w" fact="0.6804"/>
              <dgm:constr type="t" for="ch" forName="Child1" refType="h" fact="0.0678"/>
              <dgm:constr type="w" for="ch" forName="Child1" refType="w" fact="0.3196"/>
              <dgm:constr type="h" for="ch" forName="Child1" refType="h" fact="0.0908"/>
              <dgm:constr type="l" for="ch" forName="Child2" refType="w" fact="0.5348"/>
              <dgm:constr type="t" for="ch" forName="Child2" refType="h" fact="0.2006"/>
              <dgm:constr type="w" for="ch" forName="Child2" refType="w" fact="0.3196"/>
              <dgm:constr type="h" for="ch" forName="Child2" refType="h" fact="0.0908"/>
              <dgm:constr type="l" for="ch" forName="Child3" refType="w" fact="0.6804"/>
              <dgm:constr type="t" for="ch" forName="Child3" refType="h" fact="0.3308"/>
              <dgm:constr type="w" for="ch" forName="Child3" refType="w" fact="0.3196"/>
              <dgm:constr type="h" for="ch" forName="Child3" refType="h" fact="0.0908"/>
              <dgm:constr type="l" for="ch" forName="Child4" refType="w" fact="0.5348"/>
              <dgm:constr type="t" for="ch" forName="Child4" refType="h" fact="0.4623"/>
              <dgm:constr type="w" for="ch" forName="Child4" refType="w" fact="0.3196"/>
              <dgm:constr type="h" for="ch" forName="Child4" refType="h" fact="0.0908"/>
              <dgm:constr type="l" for="ch" forName="Accent5" refType="w" fact="0.1481"/>
              <dgm:constr type="t" for="ch" forName="Accent5" refType="h" fact="0.5258"/>
              <dgm:constr type="w" for="ch" forName="Accent5" refType="w" fact="0.5331"/>
              <dgm:constr type="h" for="ch" forName="Accent5" refType="h" fact="0.2284"/>
              <dgm:constr type="l" for="ch" forName="Accent6" refType="w" fact="0"/>
              <dgm:constr type="t" for="ch" forName="Accent6" refType="h" fact="0.6573"/>
              <dgm:constr type="w" for="ch" forName="Accent6" refType="w" fact="0.5331"/>
              <dgm:constr type="h" for="ch" forName="Accent6" refType="h" fact="0.2284"/>
              <dgm:constr type="l" for="ch" forName="Accent7" refType="w" fact="0.186"/>
              <dgm:constr type="t" for="ch" forName="Accent7" refType="h" fact="0.8037"/>
              <dgm:constr type="w" for="ch" forName="Accent7" refType="w" fact="0.458"/>
              <dgm:constr type="h" for="ch" forName="Accent7" refType="h" fact="0.1963"/>
              <dgm:constr type="l" for="ch" forName="Parent5" refType="w" fact="0.2658"/>
              <dgm:constr type="t" for="ch" forName="Parent5" refType="h" fact="0.6085"/>
              <dgm:constr type="w" for="ch" forName="Parent5" refType="w" fact="0.2975"/>
              <dgm:constr type="h" for="ch" forName="Parent5" refType="h" fact="0.0637"/>
              <dgm:constr type="l" for="ch" forName="Parent6" refType="w" fact="0.1171"/>
              <dgm:constr type="t" for="ch" forName="Parent6" refType="h" fact="0.74"/>
              <dgm:constr type="w" for="ch" forName="Parent6" refType="w" fact="0.2975"/>
              <dgm:constr type="h" for="ch" forName="Parent6" refType="h" fact="0.0637"/>
              <dgm:constr type="l" for="ch" forName="Parent7" refType="w" fact="0.2658"/>
              <dgm:constr type="t" for="ch" forName="Parent7" refType="h" fact="0.8715"/>
              <dgm:constr type="w" for="ch" forName="Parent7" refType="w" fact="0.2975"/>
              <dgm:constr type="h" for="ch" forName="Parent7" refType="h" fact="0.0637"/>
              <dgm:constr type="l" for="ch" forName="Child5" refType="w" fact="0.6804"/>
              <dgm:constr type="t" for="ch" forName="Child5" refType="h" fact="0.5936"/>
              <dgm:constr type="w" for="ch" forName="Child5" refType="w" fact="0.3196"/>
              <dgm:constr type="h" for="ch" forName="Child5" refType="h" fact="0.0908"/>
              <dgm:constr type="l" for="ch" forName="Child6" refType="w" fact="0.5348"/>
              <dgm:constr type="t" for="ch" forName="Child6" refType="h" fact="0.7251"/>
              <dgm:constr type="w" for="ch" forName="Child6" refType="w" fact="0.3196"/>
              <dgm:constr type="h" for="ch" forName="Child6" refType="h" fact="0.0908"/>
              <dgm:constr type="l" for="ch" forName="Child7" refType="w" fact="0.6804"/>
              <dgm:constr type="t" for="ch" forName="Child7" refType="h" fact="0.8579"/>
              <dgm:constr type="w" for="ch" forName="Child7" refType="w" fact="0.3196"/>
              <dgm:constr type="h" for="ch" forName="Child7" refType="h" fact="0.0908"/>
            </dgm:constrLst>
          </dgm:else>
        </dgm:choose>
      </dgm:if>
      <dgm:else name="Name11">
        <dgm:choose name="Name12">
          <dgm:if name="Name13" axis="ch" ptType="node" func="cnt" op="equ" val="1">
            <dgm:alg type="composite">
              <dgm:param type="ar" val="1.5999"/>
            </dgm:alg>
            <dgm:constrLst>
              <dgm:constr type="primFontSz" for="des" forName="Child1" val="65"/>
              <dgm:constr type="primFontSz" for="des" forName="Parent1" val="65"/>
              <dgm:constr type="primFontSz" for="des" forName="Child1" refType="primFontSz" refFor="des" refForName="Parent1" op="lte"/>
              <dgm:constr type="l" for="ch" forName="Child1" refType="w" fact="0.625"/>
              <dgm:constr type="t" for="ch" forName="Child1" refType="h" fact="0.2981"/>
              <dgm:constr type="w" for="ch" forName="Child1" refType="w" fact="0.375"/>
              <dgm:constr type="h" for="ch" forName="Child1" refType="h" fact="0.4001"/>
              <dgm:constr type="l" for="ch" forName="Accent1" refType="w" fact="0"/>
              <dgm:constr type="t" for="ch" forName="Accent1" refType="h" fact="0"/>
              <dgm:constr type="w" for="ch" forName="Accent1" refType="w" fact="0.6249"/>
              <dgm:constr type="h" for="ch" forName="Accent1" refType="h"/>
              <dgm:constr type="l" for="ch" forName="Parent1" refType="w" fact="0.138"/>
              <dgm:constr type="t" for="ch" forName="Parent1" refType="h" fact="0.362"/>
              <dgm:constr type="w" for="ch" forName="Parent1" refType="w" fact="0.3487"/>
              <dgm:constr type="h" for="ch" forName="Parent1" refType="h" fact="0.2789"/>
            </dgm:constrLst>
          </dgm:if>
          <dgm:if name="Name14" axis="ch" ptType="node" func="cnt" op="equ" val="2">
            <dgm:alg type="composite">
              <dgm:param type="ar" val="1.2026"/>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Accent1" refType="w" fact="-0.0407"/>
              <dgm:constr type="t" for="ch" forName="Accent1" refType="h" fact="0"/>
              <dgm:constr type="w" for="ch" forName="Accent1" refType="w" fact="0.5542"/>
              <dgm:constr type="h" for="ch" forName="Accent1" refType="h" fact="0.6665"/>
              <dgm:constr type="l" for="ch" forName="Accent2" refType="w" fact="0.1533"/>
              <dgm:constr type="t" for="ch" forName="Accent2" refType="h" fact="0.4272"/>
              <dgm:constr type="w" for="ch" forName="Accent2" refType="w" fact="0.4761"/>
              <dgm:constr type="h" for="ch" forName="Accent2" refType="h" fact="0.5728"/>
              <dgm:constr type="l" for="ch" forName="Parent1" refType="w" fact="0.0822"/>
              <dgm:constr type="t" for="ch" forName="Parent1" refType="h" fact="0.2413"/>
              <dgm:constr type="w" for="ch" forName="Parent1" refType="w" fact="0.3092"/>
              <dgm:constr type="h" for="ch" forName="Parent1" refType="h" fact="0.1859"/>
              <dgm:constr type="l" for="ch" forName="Parent2" refType="w" fact="0.2368"/>
              <dgm:constr type="t" for="ch" forName="Parent2" refType="h" fact="0.625"/>
              <dgm:constr type="w" for="ch" forName="Parent2" refType="w" fact="0.3092"/>
              <dgm:constr type="h" for="ch" forName="Parent2" refType="h" fact="0.1859"/>
              <dgm:constr type="l" for="ch" forName="Child1" refType="w" fact="0.5164"/>
              <dgm:constr type="t" for="ch" forName="Child1" refType="h" fact="0.1978"/>
              <dgm:constr type="w" for="ch" forName="Child1" refType="w" fact="0.3322"/>
              <dgm:constr type="h" for="ch" forName="Child1" refType="h" fact="0.265"/>
              <dgm:constr type="l" for="ch" forName="Child2" refType="w" fact="0.6678"/>
              <dgm:constr type="t" for="ch" forName="Child2" refType="h" fact="0.5855"/>
              <dgm:constr type="w" for="ch" forName="Child2" refType="w" fact="0.3322"/>
              <dgm:constr type="h" for="ch" forName="Child2" refType="h" fact="0.265"/>
            </dgm:constrLst>
          </dgm:if>
          <dgm:if name="Name15" axis="ch" ptType="node" func="cnt" op="equ" val="3">
            <dgm:alg type="composite">
              <dgm:param type="ar" val="0.9039"/>
            </dgm:alg>
            <dgm:shape xmlns:r="http://schemas.openxmlformats.org/officeDocument/2006/relationships" r:blip="">
              <dgm:adjLst/>
            </dgm:shape>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Accent1" refType="w" fact="0"/>
              <dgm:constr type="t" for="ch" forName="Accent1" refType="h" fact="0"/>
              <dgm:constr type="w" for="ch" forName="Accent1" refType="w" fact="0.5325"/>
              <dgm:constr type="h" for="ch" forName="Accent1" refType="h" fact="0.4814"/>
              <dgm:constr type="l" for="ch" forName="Accent2" refType="w" fact="0.1479"/>
              <dgm:constr type="t" for="ch" forName="Accent2" refType="h" fact="0.2766"/>
              <dgm:constr type="w" for="ch" forName="Accent2" refType="w" fact="0.5325"/>
              <dgm:constr type="h" for="ch" forName="Accent2" refType="h" fact="0.4814"/>
              <dgm:constr type="l" for="ch" forName="Accent3" refType="w" fact="0.0378"/>
              <dgm:constr type="t" for="ch" forName="Accent3" refType="h" fact="0.5863"/>
              <dgm:constr type="w" for="ch" forName="Accent3" refType="w" fact="0.4575"/>
              <dgm:constr type="h" for="ch" forName="Accent3" refType="h" fact="0.4137"/>
              <dgm:constr type="l" for="ch" forName="Parent1" refType="w" fact="0.1183"/>
              <dgm:constr type="t" for="ch" forName="Parent1" refType="h" fact="0.1738"/>
              <dgm:constr type="w" for="ch" forName="Parent1" refType="w" fact="0.2959"/>
              <dgm:constr type="h" for="ch" forName="Parent1" refType="h" fact="0.1337"/>
              <dgm:constr type="l" for="ch" forName="Parent2" refType="w" fact="0.2656"/>
              <dgm:constr type="t" for="ch" forName="Parent2" refType="h" fact="0.452"/>
              <dgm:constr type="w" for="ch" forName="Parent2" refType="w" fact="0.2959"/>
              <dgm:constr type="h" for="ch" forName="Parent2" refType="h" fact="0.1337"/>
              <dgm:constr type="l" for="ch" forName="Parent3" refType="w" fact="0.1183"/>
              <dgm:constr type="t" for="ch" forName="Parent3" refType="h" fact="0.7306"/>
              <dgm:constr type="w" for="ch" forName="Parent3" refType="w" fact="0.2959"/>
              <dgm:constr type="h" for="ch" forName="Parent3" refType="h" fact="0.1337"/>
              <dgm:constr type="l" for="ch" forName="Child1" refType="w" fact="0.5325"/>
              <dgm:constr type="t" for="ch" forName="Child1" refType="h" fact="0.1435"/>
              <dgm:constr type="w" for="ch" forName="Child1" refType="w" fact="0.3195"/>
              <dgm:constr type="h" for="ch" forName="Child1" refType="h" fact="0.1926"/>
              <dgm:constr type="l" for="ch" forName="Child2" refType="w" fact="0.6805"/>
              <dgm:constr type="t" for="ch" forName="Child2" refType="h" fact="0.4217"/>
              <dgm:constr type="w" for="ch" forName="Child2" refType="w" fact="0.3195"/>
              <dgm:constr type="h" for="ch" forName="Child2" refType="h" fact="0.1926"/>
              <dgm:constr type="l" for="ch" forName="Child3" refType="w" fact="0.5325"/>
              <dgm:constr type="t" for="ch" forName="Child3" refType="h" fact="0.6998"/>
              <dgm:constr type="w" for="ch" forName="Child3" refType="w" fact="0.3195"/>
              <dgm:constr type="h" for="ch" forName="Child3" refType="h" fact="0.1926"/>
            </dgm:constrLst>
          </dgm:if>
          <dgm:if name="Name16" axis="ch" ptType="node" func="cnt" op="equ" val="4">
            <dgm:alg type="composite">
              <dgm:param type="ar" val="0.707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1" refType="w" fact="0"/>
              <dgm:constr type="t" for="ch" forName="Accent1" refType="h" fact="0"/>
              <dgm:constr type="w" for="ch" forName="Accent1" refType="w" fact="0.5331"/>
              <dgm:constr type="h" for="ch" forName="Accent1" refType="h" fact="0.3771"/>
              <dgm:constr type="l" for="ch" forName="Accent2" refType="w" fact="0.1481"/>
              <dgm:constr type="t" for="ch" forName="Accent2" refType="h" fact="0.2167"/>
              <dgm:constr type="w" for="ch" forName="Accent2" refType="w" fact="0.5331"/>
              <dgm:constr type="h" for="ch" forName="Accent2" refType="h" fact="0.3771"/>
              <dgm:constr type="l" for="ch" forName="Accent3" refType="w" fact="0"/>
              <dgm:constr type="t" for="ch" forName="Accent3" refType="h" fact="0.4342"/>
              <dgm:constr type="w" for="ch" forName="Accent3" refType="w" fact="0.5331"/>
              <dgm:constr type="h" for="ch" forName="Accent3" refType="h" fact="0.3771"/>
              <dgm:constr type="l" for="ch" forName="Accent4" refType="w" fact="0.186"/>
              <dgm:constr type="t" for="ch" forName="Accent4" refType="h" fact="0.6759"/>
              <dgm:constr type="w" for="ch" forName="Accent4" refType="w" fact="0.458"/>
              <dgm:constr type="h" for="ch" forName="Accent4" refType="h" fact="0.3241"/>
              <dgm:constr type="l" for="ch" forName="Parent1" refType="w" fact="0.1171"/>
              <dgm:constr type="t" for="ch" forName="Parent1" refType="h" fact="0.1365"/>
              <dgm:constr type="w" for="ch" forName="Parent1" refType="w" fact="0.2975"/>
              <dgm:constr type="h" for="ch" forName="Parent1" refType="h" fact="0.1052"/>
              <dgm:constr type="l" for="ch" forName="Parent2" refType="w" fact="0.2658"/>
              <dgm:constr type="t" for="ch" forName="Parent2" refType="h" fact="0.3536"/>
              <dgm:constr type="w" for="ch" forName="Parent2" refType="w" fact="0.2975"/>
              <dgm:constr type="h" for="ch" forName="Parent2" refType="h" fact="0.1052"/>
              <dgm:constr type="l" for="ch" forName="Parent3" refType="w" fact="0.1171"/>
              <dgm:constr type="t" for="ch" forName="Parent3" refType="h" fact="0.5707"/>
              <dgm:constr type="w" for="ch" forName="Parent3" refType="w" fact="0.2975"/>
              <dgm:constr type="h" for="ch" forName="Parent3" refType="h" fact="0.1052"/>
              <dgm:constr type="l" for="ch" forName="Parent4" refType="w" fact="0.2658"/>
              <dgm:constr type="t" for="ch" forName="Parent4" refType="h" fact="0.7878"/>
              <dgm:constr type="w" for="ch" forName="Parent4" refType="w" fact="0.2975"/>
              <dgm:constr type="h" for="ch" forName="Parent4" refType="h" fact="0.1052"/>
              <dgm:constr type="l" for="ch" forName="Child1" refType="w" fact="0.5348"/>
              <dgm:constr type="t" for="ch" forName="Child1" refType="h" fact="0.1119"/>
              <dgm:constr type="w" for="ch" forName="Child1" refType="w" fact="0.3196"/>
              <dgm:constr type="h" for="ch" forName="Child1" refType="h" fact="0.15"/>
              <dgm:constr type="l" for="ch" forName="Child2" refType="w" fact="0.6804"/>
              <dgm:constr type="t" for="ch" forName="Child2" refType="h" fact="0.3312"/>
              <dgm:constr type="w" for="ch" forName="Child2" refType="w" fact="0.3196"/>
              <dgm:constr type="h" for="ch" forName="Child2" refType="h" fact="0.15"/>
              <dgm:constr type="l" for="ch" forName="Child3" refType="w" fact="0.5348"/>
              <dgm:constr type="t" for="ch" forName="Child3" refType="h" fact="0.5461"/>
              <dgm:constr type="w" for="ch" forName="Child3" refType="w" fact="0.3196"/>
              <dgm:constr type="h" for="ch" forName="Child3" refType="h" fact="0.15"/>
              <dgm:constr type="l" for="ch" forName="Child4" refType="w" fact="0.6804"/>
              <dgm:constr type="t" for="ch" forName="Child4" refType="h" fact="0.7632"/>
              <dgm:constr type="w" for="ch" forName="Child4" refType="w" fact="0.3196"/>
              <dgm:constr type="h" for="ch" forName="Child4" refType="h" fact="0.15"/>
            </dgm:constrLst>
          </dgm:if>
          <dgm:if name="Name17" axis="ch" ptType="node" func="cnt" op="equ" val="5">
            <dgm:alg type="composite">
              <dgm:param type="ar" val="0.581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1" refType="w" fact="0"/>
              <dgm:constr type="t" for="ch" forName="Accent1" refType="h" fact="0"/>
              <dgm:constr type="w" for="ch" forName="Accent1" refType="w" fact="0.5331"/>
              <dgm:constr type="h" for="ch" forName="Accent1" refType="h" fact="0.3098"/>
              <dgm:constr type="l" for="ch" forName="Accent2" refType="w" fact="0.1481"/>
              <dgm:constr type="t" for="ch" forName="Accent2" refType="h" fact="0.178"/>
              <dgm:constr type="w" for="ch" forName="Accent2" refType="w" fact="0.5331"/>
              <dgm:constr type="h" for="ch" forName="Accent2" refType="h" fact="0.3098"/>
              <dgm:constr type="l" for="ch" forName="Accent3" refType="w" fact="0"/>
              <dgm:constr type="t" for="ch" forName="Accent3" refType="h" fact="0.3568"/>
              <dgm:constr type="w" for="ch" forName="Accent3" refType="w" fact="0.5331"/>
              <dgm:constr type="h" for="ch" forName="Accent3" refType="h" fact="0.3098"/>
              <dgm:constr type="l" for="ch" forName="Accent4" refType="w" fact="0.1481"/>
              <dgm:constr type="t" for="ch" forName="Accent4" refType="h" fact="0.5351"/>
              <dgm:constr type="w" for="ch" forName="Accent4" refType="w" fact="0.5331"/>
              <dgm:constr type="h" for="ch" forName="Accent4" refType="h" fact="0.3098"/>
              <dgm:constr type="l" for="ch" forName="Accent5" refType="w" fact="0.0378"/>
              <dgm:constr type="t" for="ch" forName="Accent5" refType="h" fact="0.7337"/>
              <dgm:constr type="w" for="ch" forName="Accent5" refType="w" fact="0.458"/>
              <dgm:constr type="h" for="ch" forName="Accent5" refType="h" fact="0.2663"/>
              <dgm:constr type="l" for="ch" forName="Parent1" refType="w" fact="0.1171"/>
              <dgm:constr type="t" for="ch" forName="Parent1" refType="h" fact="0.1122"/>
              <dgm:constr type="w" for="ch" forName="Parent1" refType="w" fact="0.2975"/>
              <dgm:constr type="h" for="ch" forName="Parent1" refType="h" fact="0.0864"/>
              <dgm:constr type="l" for="ch" forName="Parent2" refType="w" fact="0.2658"/>
              <dgm:constr type="t" for="ch" forName="Parent2" refType="h" fact="0.2906"/>
              <dgm:constr type="w" for="ch" forName="Parent2" refType="w" fact="0.2975"/>
              <dgm:constr type="h" for="ch" forName="Parent2" refType="h" fact="0.0864"/>
              <dgm:constr type="l" for="ch" forName="Parent3" refType="w" fact="0.1171"/>
              <dgm:constr type="t" for="ch" forName="Parent3" refType="h" fact="0.4689"/>
              <dgm:constr type="w" for="ch" forName="Parent3" refType="w" fact="0.2975"/>
              <dgm:constr type="h" for="ch" forName="Parent3" refType="h" fact="0.0864"/>
              <dgm:constr type="l" for="ch" forName="Parent4" refType="w" fact="0.2658"/>
              <dgm:constr type="t" for="ch" forName="Parent4" refType="h" fact="0.6473"/>
              <dgm:constr type="w" for="ch" forName="Parent4" refType="w" fact="0.2975"/>
              <dgm:constr type="h" for="ch" forName="Parent4" refType="h" fact="0.0864"/>
              <dgm:constr type="l" for="ch" forName="Parent5" refType="w" fact="0.1171"/>
              <dgm:constr type="t" for="ch" forName="Parent5" refType="h" fact="0.8257"/>
              <dgm:constr type="w" for="ch" forName="Parent5" refType="w" fact="0.2975"/>
              <dgm:constr type="h" for="ch" forName="Parent5" refType="h" fact="0.0864"/>
              <dgm:constr type="l" for="ch" forName="Child1" refType="w" fact="0.5348"/>
              <dgm:constr type="t" for="ch" forName="Child1" refType="h" fact="0.0919"/>
              <dgm:constr type="w" for="ch" forName="Child1" refType="w" fact="0.3196"/>
              <dgm:constr type="h" for="ch" forName="Child1" refType="h" fact="0.1232"/>
              <dgm:constr type="l" for="ch" forName="Child2" refType="w" fact="0.6804"/>
              <dgm:constr type="t" for="ch" forName="Child2" refType="h" fact="0.2722"/>
              <dgm:constr type="w" for="ch" forName="Child2" refType="w" fact="0.3196"/>
              <dgm:constr type="h" for="ch" forName="Child2" refType="h" fact="0.1232"/>
              <dgm:constr type="l" for="ch" forName="Child3" refType="w" fact="0.5348"/>
              <dgm:constr type="t" for="ch" forName="Child3" refType="h" fact="0.4487"/>
              <dgm:constr type="w" for="ch" forName="Child3" refType="w" fact="0.3196"/>
              <dgm:constr type="h" for="ch" forName="Child3" refType="h" fact="0.1232"/>
              <dgm:constr type="l" for="ch" forName="Child4" refType="w" fact="0.6804"/>
              <dgm:constr type="t" for="ch" forName="Child4" refType="h" fact="0.6271"/>
              <dgm:constr type="w" for="ch" forName="Child4" refType="w" fact="0.3196"/>
              <dgm:constr type="h" for="ch" forName="Child4" refType="h" fact="0.1232"/>
              <dgm:constr type="l" for="ch" forName="Child5" refType="w" fact="0.5348"/>
              <dgm:constr type="t" for="ch" forName="Child5" refType="h" fact="0.8073"/>
              <dgm:constr type="w" for="ch" forName="Child5" refType="w" fact="0.3196"/>
              <dgm:constr type="h" for="ch" forName="Child5" refType="h" fact="0.1232"/>
            </dgm:constrLst>
          </dgm:if>
          <dgm:if name="Name18" axis="ch" ptType="node" func="cnt" op="equ" val="6">
            <dgm:alg type="composite">
              <dgm:param type="ar" val="0.493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Accent1" refType="w" fact="0"/>
              <dgm:constr type="t" for="ch" forName="Accent1" refType="h" fact="0"/>
              <dgm:constr type="w" for="ch" forName="Accent1" refType="w" fact="0.5331"/>
              <dgm:constr type="h" for="ch" forName="Accent1" refType="h" fact="0.2629"/>
              <dgm:constr type="l" for="ch" forName="Accent2" refType="w" fact="0.1481"/>
              <dgm:constr type="t" for="ch" forName="Accent2" refType="h" fact="0.1511"/>
              <dgm:constr type="w" for="ch" forName="Accent2" refType="w" fact="0.5331"/>
              <dgm:constr type="h" for="ch" forName="Accent2" refType="h" fact="0.2629"/>
              <dgm:constr type="l" for="ch" forName="Accent3" refType="w" fact="0"/>
              <dgm:constr type="t" for="ch" forName="Accent3" refType="h" fact="0.3027"/>
              <dgm:constr type="w" for="ch" forName="Accent3" refType="w" fact="0.5331"/>
              <dgm:constr type="h" for="ch" forName="Accent3" refType="h" fact="0.2629"/>
              <dgm:constr type="l" for="ch" forName="Accent4" refType="w" fact="0.1481"/>
              <dgm:constr type="t" for="ch" forName="Accent4" refType="h" fact="0.4541"/>
              <dgm:constr type="w" for="ch" forName="Accent4" refType="w" fact="0.5331"/>
              <dgm:constr type="h" for="ch" forName="Accent4" refType="h" fact="0.2629"/>
              <dgm:constr type="l" for="ch" forName="Accent5" refType="w" fact="0"/>
              <dgm:constr type="t" for="ch" forName="Accent5" refType="h" fact="0.6053"/>
              <dgm:constr type="w" for="ch" forName="Accent5" refType="w" fact="0.5331"/>
              <dgm:constr type="h" for="ch" forName="Accent5" refType="h" fact="0.2629"/>
              <dgm:constr type="l" for="ch" forName="Accent6" refType="w" fact="0.186"/>
              <dgm:constr type="t" for="ch" forName="Accent6" refType="h" fact="0.774"/>
              <dgm:constr type="w" for="ch" forName="Accent6" refType="w" fact="0.458"/>
              <dgm:constr type="h" for="ch" forName="Accent6" refType="h" fact="0.226"/>
              <dgm:constr type="l" for="ch" forName="Parent1" refType="w" fact="0.1171"/>
              <dgm:constr type="t" for="ch" forName="Parent1" refType="h" fact="0.0952"/>
              <dgm:constr type="w" for="ch" forName="Parent1" refType="w" fact="0.2975"/>
              <dgm:constr type="h" for="ch" forName="Parent1" refType="h" fact="0.0733"/>
              <dgm:constr type="l" for="ch" forName="Parent2" refType="w" fact="0.2658"/>
              <dgm:constr type="t" for="ch" forName="Parent2" refType="h" fact="0.2466"/>
              <dgm:constr type="w" for="ch" forName="Parent2" refType="w" fact="0.2975"/>
              <dgm:constr type="h" for="ch" forName="Parent2" refType="h" fact="0.0733"/>
              <dgm:constr type="l" for="ch" forName="Parent3" refType="w" fact="0.1171"/>
              <dgm:constr type="t" for="ch" forName="Parent3" refType="h" fact="0.3979"/>
              <dgm:constr type="w" for="ch" forName="Parent3" refType="w" fact="0.2975"/>
              <dgm:constr type="h" for="ch" forName="Parent3" refType="h" fact="0.0733"/>
              <dgm:constr type="l" for="ch" forName="Parent4" refType="w" fact="0.2658"/>
              <dgm:constr type="t" for="ch" forName="Parent4" refType="h" fact="0.5493"/>
              <dgm:constr type="w" for="ch" forName="Parent4" refType="w" fact="0.2975"/>
              <dgm:constr type="h" for="ch" forName="Parent4" refType="h" fact="0.0733"/>
              <dgm:constr type="l" for="ch" forName="Parent5" refType="w" fact="0.1171"/>
              <dgm:constr type="t" for="ch" forName="Parent5" refType="h" fact="0.7005"/>
              <dgm:constr type="w" for="ch" forName="Parent5" refType="w" fact="0.2975"/>
              <dgm:constr type="h" for="ch" forName="Parent5" refType="h" fact="0.0733"/>
              <dgm:constr type="l" for="ch" forName="Parent6" refType="w" fact="0.2658"/>
              <dgm:constr type="t" for="ch" forName="Parent6" refType="h" fact="0.8519"/>
              <dgm:constr type="w" for="ch" forName="Parent6" refType="w" fact="0.2975"/>
              <dgm:constr type="h" for="ch" forName="Parent6" refType="h" fact="0.0733"/>
              <dgm:constr type="l" for="ch" forName="Child1" refType="w" fact="0.5348"/>
              <dgm:constr type="t" for="ch" forName="Child1" refType="h" fact="0.078"/>
              <dgm:constr type="w" for="ch" forName="Child1" refType="w" fact="0.3196"/>
              <dgm:constr type="h" for="ch" forName="Child1" refType="h" fact="0.1046"/>
              <dgm:constr type="l" for="ch" forName="Child2" refType="w" fact="0.6804"/>
              <dgm:constr type="t" for="ch" forName="Child2" refType="h" fact="0.231"/>
              <dgm:constr type="w" for="ch" forName="Child2" refType="w" fact="0.3196"/>
              <dgm:constr type="h" for="ch" forName="Child2" refType="h" fact="0.1046"/>
              <dgm:constr type="l" for="ch" forName="Child3" refType="w" fact="0.5348"/>
              <dgm:constr type="t" for="ch" forName="Child3" refType="h" fact="0.3808"/>
              <dgm:constr type="w" for="ch" forName="Child3" refType="w" fact="0.3196"/>
              <dgm:constr type="h" for="ch" forName="Child3" refType="h" fact="0.1046"/>
              <dgm:constr type="l" for="ch" forName="Child4" refType="w" fact="0.6804"/>
              <dgm:constr type="t" for="ch" forName="Child4" refType="h" fact="0.5322"/>
              <dgm:constr type="w" for="ch" forName="Child4" refType="w" fact="0.3196"/>
              <dgm:constr type="h" for="ch" forName="Child4" refType="h" fact="0.1046"/>
              <dgm:constr type="l" for="ch" forName="Child5" refType="w" fact="0.5348"/>
              <dgm:constr type="t" for="ch" forName="Child5" refType="h" fact="0.6833"/>
              <dgm:constr type="w" for="ch" forName="Child5" refType="w" fact="0.3196"/>
              <dgm:constr type="h" for="ch" forName="Child5" refType="h" fact="0.1046"/>
              <dgm:constr type="l" for="ch" forName="Child6" refType="w" fact="0.6804"/>
              <dgm:constr type="t" for="ch" forName="Child6" refType="h" fact="0.8347"/>
              <dgm:constr type="w" for="ch" forName="Child6" refType="w" fact="0.3196"/>
              <dgm:constr type="h" for="ch" forName="Child6" refType="h" fact="0.1046"/>
            </dgm:constrLst>
          </dgm:if>
          <dgm:else name="Name19">
            <dgm:alg type="composite">
              <dgm:param type="ar" val="0.428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Accent1" refType="w" fact="0"/>
              <dgm:constr type="t" for="ch" forName="Accent1" refType="h" fact="0"/>
              <dgm:constr type="w" for="ch" forName="Accent1" refType="w" fact="0.5331"/>
              <dgm:constr type="h" for="ch" forName="Accent1" refType="h" fact="0.2284"/>
              <dgm:constr type="l" for="ch" forName="Accent2" refType="w" fact="0.1481"/>
              <dgm:constr type="t" for="ch" forName="Accent2" refType="h" fact="0.1312"/>
              <dgm:constr type="w" for="ch" forName="Accent2" refType="w" fact="0.5331"/>
              <dgm:constr type="h" for="ch" forName="Accent2" refType="h" fact="0.2284"/>
              <dgm:constr type="l" for="ch" forName="Accent3" refType="w" fact="0"/>
              <dgm:constr type="t" for="ch" forName="Accent3" refType="h" fact="0.263"/>
              <dgm:constr type="w" for="ch" forName="Accent3" refType="w" fact="0.5331"/>
              <dgm:constr type="h" for="ch" forName="Accent3" refType="h" fact="0.2284"/>
              <dgm:constr type="l" for="ch" forName="Accent4" refType="w" fact="0.1481"/>
              <dgm:constr type="t" for="ch" forName="Accent4" refType="h" fact="0.3945"/>
              <dgm:constr type="w" for="ch" forName="Accent4" refType="w" fact="0.5331"/>
              <dgm:constr type="h" for="ch" forName="Accent4" refType="h" fact="0.2284"/>
              <dgm:constr type="l" for="ch" forName="Accent5" refType="w" fact="0"/>
              <dgm:constr type="t" for="ch" forName="Accent5" refType="h" fact="0.5258"/>
              <dgm:constr type="w" for="ch" forName="Accent5" refType="w" fact="0.5331"/>
              <dgm:constr type="h" for="ch" forName="Accent5" refType="h" fact="0.2284"/>
              <dgm:constr type="l" for="ch" forName="Accent6" refType="w" fact="0.1481"/>
              <dgm:constr type="t" for="ch" forName="Accent6" refType="h" fact="0.6573"/>
              <dgm:constr type="w" for="ch" forName="Accent6" refType="w" fact="0.5331"/>
              <dgm:constr type="h" for="ch" forName="Accent6" refType="h" fact="0.2284"/>
              <dgm:constr type="l" for="ch" forName="Accent7" refType="w" fact="0.0378"/>
              <dgm:constr type="t" for="ch" forName="Accent7" refType="h" fact="0.8037"/>
              <dgm:constr type="w" for="ch" forName="Accent7" refType="w" fact="0.458"/>
              <dgm:constr type="h" for="ch" forName="Accent7" refType="h" fact="0.1963"/>
              <dgm:constr type="l" for="ch" forName="Parent1" refType="w" fact="0.1171"/>
              <dgm:constr type="t" for="ch" forName="Parent1" refType="h" fact="0.0827"/>
              <dgm:constr type="w" for="ch" forName="Parent1" refType="w" fact="0.2975"/>
              <dgm:constr type="h" for="ch" forName="Parent1" refType="h" fact="0.0637"/>
              <dgm:constr type="l" for="ch" forName="Parent2" refType="w" fact="0.2658"/>
              <dgm:constr type="t" for="ch" forName="Parent2" refType="h" fact="0.2142"/>
              <dgm:constr type="w" for="ch" forName="Parent2" refType="w" fact="0.2975"/>
              <dgm:constr type="h" for="ch" forName="Parent2" refType="h" fact="0.0637"/>
              <dgm:constr type="l" for="ch" forName="Parent3" refType="w" fact="0.1171"/>
              <dgm:constr type="t" for="ch" forName="Parent3" refType="h" fact="0.3457"/>
              <dgm:constr type="w" for="ch" forName="Parent3" refType="w" fact="0.2975"/>
              <dgm:constr type="h" for="ch" forName="Parent3" refType="h" fact="0.0637"/>
              <dgm:constr type="l" for="ch" forName="Parent4" refType="w" fact="0.2658"/>
              <dgm:constr type="t" for="ch" forName="Parent4" refType="h" fact="0.4772"/>
              <dgm:constr type="w" for="ch" forName="Parent4" refType="w" fact="0.2975"/>
              <dgm:constr type="h" for="ch" forName="Parent4" refType="h" fact="0.0637"/>
              <dgm:constr type="l" for="ch" forName="Parent5" refType="w" fact="0.1171"/>
              <dgm:constr type="t" for="ch" forName="Parent5" refType="h" fact="0.6085"/>
              <dgm:constr type="w" for="ch" forName="Parent5" refType="w" fact="0.2975"/>
              <dgm:constr type="h" for="ch" forName="Parent5" refType="h" fact="0.0637"/>
              <dgm:constr type="l" for="ch" forName="Parent6" refType="w" fact="0.2658"/>
              <dgm:constr type="t" for="ch" forName="Parent6" refType="h" fact="0.74"/>
              <dgm:constr type="w" for="ch" forName="Parent6" refType="w" fact="0.2975"/>
              <dgm:constr type="h" for="ch" forName="Parent6" refType="h" fact="0.0637"/>
              <dgm:constr type="l" for="ch" forName="Parent7" refType="w" fact="0.1171"/>
              <dgm:constr type="t" for="ch" forName="Parent7" refType="h" fact="0.8715"/>
              <dgm:constr type="w" for="ch" forName="Parent7" refType="w" fact="0.2975"/>
              <dgm:constr type="h" for="ch" forName="Parent7" refType="h" fact="0.0637"/>
              <dgm:constr type="l" for="ch" forName="Child1" refType="w" fact="0.5348"/>
              <dgm:constr type="t" for="ch" forName="Child1" refType="h" fact="0.0678"/>
              <dgm:constr type="w" for="ch" forName="Child1" refType="w" fact="0.3196"/>
              <dgm:constr type="h" for="ch" forName="Child1" refType="h" fact="0.0908"/>
              <dgm:constr type="l" for="ch" forName="Child2" refType="w" fact="0.6804"/>
              <dgm:constr type="t" for="ch" forName="Child2" refType="h" fact="0.2006"/>
              <dgm:constr type="w" for="ch" forName="Child2" refType="w" fact="0.3196"/>
              <dgm:constr type="h" for="ch" forName="Child2" refType="h" fact="0.0908"/>
              <dgm:constr type="l" for="ch" forName="Child3" refType="w" fact="0.5348"/>
              <dgm:constr type="t" for="ch" forName="Child3" refType="h" fact="0.3308"/>
              <dgm:constr type="w" for="ch" forName="Child3" refType="w" fact="0.3196"/>
              <dgm:constr type="h" for="ch" forName="Child3" refType="h" fact="0.0908"/>
              <dgm:constr type="l" for="ch" forName="Child4" refType="w" fact="0.6804"/>
              <dgm:constr type="t" for="ch" forName="Child4" refType="h" fact="0.4623"/>
              <dgm:constr type="w" for="ch" forName="Child4" refType="w" fact="0.3196"/>
              <dgm:constr type="h" for="ch" forName="Child4" refType="h" fact="0.0908"/>
              <dgm:constr type="l" for="ch" forName="Child5" refType="w" fact="0.5348"/>
              <dgm:constr type="t" for="ch" forName="Child5" refType="h" fact="0.5936"/>
              <dgm:constr type="w" for="ch" forName="Child5" refType="w" fact="0.3196"/>
              <dgm:constr type="h" for="ch" forName="Child5" refType="h" fact="0.0908"/>
              <dgm:constr type="l" for="ch" forName="Child6" refType="w" fact="0.6804"/>
              <dgm:constr type="t" for="ch" forName="Child6" refType="h" fact="0.7251"/>
              <dgm:constr type="w" for="ch" forName="Child6" refType="w" fact="0.3196"/>
              <dgm:constr type="h" for="ch" forName="Child6" refType="h" fact="0.0908"/>
              <dgm:constr type="l" for="ch" forName="Child7" refType="w" fact="0.5348"/>
              <dgm:constr type="t" for="ch" forName="Child7" refType="h" fact="0.8579"/>
              <dgm:constr type="w" for="ch" forName="Child7" refType="w" fact="0.3196"/>
              <dgm:constr type="h" for="ch" forName="Child7" refType="h" fact="0.0908"/>
            </dgm:constrLst>
          </dgm:else>
        </dgm:choose>
      </dgm:else>
    </dgm:choose>
    <dgm:forEach name="wrapper" axis="self" ptType="parTrans">
      <dgm:forEach name="accentRepeat" axis="self">
        <dgm:layoutNode name="Accent" styleLbl="node1">
          <dgm:alg type="sp"/>
          <dgm:choose name="Name20">
            <dgm:if name="Name21" func="var" arg="dir" op="equ" val="norm">
              <dgm:choose name="Name22">
                <dgm:if name="Name23" axis="precedSib" ptType="node" func="cnt" op="equ" val="0">
                  <dgm:choose name="Name24">
                    <dgm:if name="Name25" axis="followSib" ptType="node" func="cnt" op="equ" val="0">
                      <dgm:shape xmlns:r="http://schemas.openxmlformats.org/officeDocument/2006/relationships" type="circularArrow" r:blip="">
                        <dgm:adjLst>
                          <dgm:adj idx="1" val="0.1098"/>
                          <dgm:adj idx="2" val="19.0387"/>
                          <dgm:adj idx="3" val="150"/>
                          <dgm:adj idx="4" val="180"/>
                          <dgm:adj idx="5" val="0.125"/>
                        </dgm:adjLst>
                      </dgm:shape>
                    </dgm:if>
                    <dgm:else name="Name26">
                      <dgm:shape xmlns:r="http://schemas.openxmlformats.org/officeDocument/2006/relationships" type="circularArrow" r:blip="">
                        <dgm:adjLst>
                          <dgm:adj idx="1" val="0.1098"/>
                          <dgm:adj idx="2" val="19.0387"/>
                          <dgm:adj idx="3" val="75"/>
                          <dgm:adj idx="4" val="180"/>
                          <dgm:adj idx="5" val="0.125"/>
                        </dgm:adjLst>
                      </dgm:shape>
                    </dgm:else>
                  </dgm:choose>
                </dgm:if>
                <dgm:else name="Name27">
                  <dgm:choose name="Name28">
                    <dgm:if name="Name29" axis="followSib" ptType="node" func="cnt" op="equ" val="0">
                      <dgm:choose name="Name30">
                        <dgm:if name="Name31" axis="precedSib" ptType="node" func="cnt" op="equ" val="1">
                          <dgm:shape xmlns:r="http://schemas.openxmlformats.org/officeDocument/2006/relationships" type="blockArc" r:blip="">
                            <dgm:adjLst>
                              <dgm:adj idx="1" val="0"/>
                              <dgm:adj idx="2" val="-45"/>
                              <dgm:adj idx="3" val="0.1274"/>
                            </dgm:adjLst>
                          </dgm:shape>
                        </dgm:if>
                        <dgm:if name="Name32" axis="precedSib" ptType="node" func="cnt" op="equ" val="2">
                          <dgm:shape xmlns:r="http://schemas.openxmlformats.org/officeDocument/2006/relationships" type="blockArc" r:blip="">
                            <dgm:adjLst>
                              <dgm:adj idx="1" val="-135"/>
                              <dgm:adj idx="2" val="180"/>
                              <dgm:adj idx="3" val="0.1274"/>
                            </dgm:adjLst>
                          </dgm:shape>
                        </dgm:if>
                        <dgm:if name="Name33" axis="precedSib" ptType="node" func="cnt" op="equ" val="3">
                          <dgm:shape xmlns:r="http://schemas.openxmlformats.org/officeDocument/2006/relationships" type="blockArc" r:blip="">
                            <dgm:adjLst>
                              <dgm:adj idx="1" val="0"/>
                              <dgm:adj idx="2" val="-45"/>
                              <dgm:adj idx="3" val="0.1274"/>
                            </dgm:adjLst>
                          </dgm:shape>
                        </dgm:if>
                        <dgm:if name="Name34" axis="precedSib" ptType="node" func="cnt" op="equ" val="4">
                          <dgm:shape xmlns:r="http://schemas.openxmlformats.org/officeDocument/2006/relationships" type="blockArc" r:blip="">
                            <dgm:adjLst>
                              <dgm:adj idx="1" val="-135"/>
                              <dgm:adj idx="2" val="180"/>
                              <dgm:adj idx="3" val="0.1274"/>
                            </dgm:adjLst>
                          </dgm:shape>
                        </dgm:if>
                        <dgm:if name="Name35" axis="precedSib" ptType="node" func="cnt" op="equ" val="5">
                          <dgm:shape xmlns:r="http://schemas.openxmlformats.org/officeDocument/2006/relationships" type="blockArc" r:blip="">
                            <dgm:adjLst>
                              <dgm:adj idx="1" val="0"/>
                              <dgm:adj idx="2" val="-45"/>
                              <dgm:adj idx="3" val="0.1274"/>
                            </dgm:adjLst>
                          </dgm:shape>
                        </dgm:if>
                        <dgm:if name="Name36" axis="precedSib" ptType="node" func="cnt" op="equ" val="6">
                          <dgm:shape xmlns:r="http://schemas.openxmlformats.org/officeDocument/2006/relationships" type="blockArc" r:blip="">
                            <dgm:adjLst>
                              <dgm:adj idx="1" val="-135"/>
                              <dgm:adj idx="2" val="180"/>
                              <dgm:adj idx="3" val="0.1274"/>
                            </dgm:adjLst>
                          </dgm:shape>
                        </dgm:if>
                        <dgm:else name="Name37"/>
                      </dgm:choose>
                    </dgm:if>
                    <dgm:else name="Name38">
                      <dgm:choose name="Name39">
                        <dgm:if name="Name40" axis="precedSib" ptType="node" func="cnt" op="equ" val="0">
                          <dgm:shape xmlns:r="http://schemas.openxmlformats.org/officeDocument/2006/relationships" type="blockArc" r:blip="">
                            <dgm:adjLst>
                              <dgm:adj idx="1" val="-133.1632"/>
                              <dgm:adj idx="2" val="65"/>
                              <dgm:adj idx="3" val="0.13"/>
                            </dgm:adjLst>
                          </dgm:shape>
                        </dgm:if>
                        <dgm:if name="Name41" axis="precedSib" ptType="node" func="cnt" op="equ" val="1">
                          <dgm:shape xmlns:r="http://schemas.openxmlformats.org/officeDocument/2006/relationships" type="leftCircularArrow" r:blip="">
                            <dgm:adjLst>
                              <dgm:adj idx="1" val="0.1098"/>
                              <dgm:adj idx="2" val="19.0387"/>
                              <dgm:adj idx="3" val="105"/>
                              <dgm:adj idx="4" val="-45"/>
                              <dgm:adj idx="5" val="0.125"/>
                            </dgm:adjLst>
                          </dgm:shape>
                        </dgm:if>
                        <dgm:if name="Name42" axis="precedSib" ptType="node" func="cnt" op="equ" val="2">
                          <dgm:shape xmlns:r="http://schemas.openxmlformats.org/officeDocument/2006/relationships" type="circularArrow" r:blip="">
                            <dgm:adjLst>
                              <dgm:adj idx="1" val="0.1098"/>
                              <dgm:adj idx="2" val="19.0387"/>
                              <dgm:adj idx="3" val="75"/>
                              <dgm:adj idx="4" val="-135"/>
                              <dgm:adj idx="5" val="0.125"/>
                            </dgm:adjLst>
                          </dgm:shape>
                        </dgm:if>
                        <dgm:if name="Name43" axis="precedSib" ptType="node" func="cnt" op="equ" val="3">
                          <dgm:shape xmlns:r="http://schemas.openxmlformats.org/officeDocument/2006/relationships" type="leftCircularArrow" r:blip="">
                            <dgm:adjLst>
                              <dgm:adj idx="1" val="0.1098"/>
                              <dgm:adj idx="2" val="19.0387"/>
                              <dgm:adj idx="3" val="105"/>
                              <dgm:adj idx="4" val="-45"/>
                              <dgm:adj idx="5" val="0.125"/>
                            </dgm:adjLst>
                          </dgm:shape>
                        </dgm:if>
                        <dgm:if name="Name44" axis="precedSib" ptType="node" func="cnt" op="equ" val="4">
                          <dgm:shape xmlns:r="http://schemas.openxmlformats.org/officeDocument/2006/relationships" type="circularArrow" r:blip="">
                            <dgm:adjLst>
                              <dgm:adj idx="1" val="0.1098"/>
                              <dgm:adj idx="2" val="19.0387"/>
                              <dgm:adj idx="3" val="75"/>
                              <dgm:adj idx="4" val="-135"/>
                              <dgm:adj idx="5" val="0.125"/>
                            </dgm:adjLst>
                          </dgm:shape>
                        </dgm:if>
                        <dgm:if name="Name45" axis="precedSib" ptType="node" func="cnt" op="equ" val="5">
                          <dgm:shape xmlns:r="http://schemas.openxmlformats.org/officeDocument/2006/relationships" type="leftCircularArrow" r:blip="">
                            <dgm:adjLst>
                              <dgm:adj idx="1" val="0.1098"/>
                              <dgm:adj idx="2" val="19.0387"/>
                              <dgm:adj idx="3" val="105"/>
                              <dgm:adj idx="4" val="-45"/>
                              <dgm:adj idx="5" val="0.125"/>
                            </dgm:adjLst>
                          </dgm:shape>
                        </dgm:if>
                        <dgm:if name="Name46" axis="precedSib" ptType="node" func="cnt" op="equ" val="6">
                          <dgm:shape xmlns:r="http://schemas.openxmlformats.org/officeDocument/2006/relationships" type="blockArc" r:blip="">
                            <dgm:adjLst>
                              <dgm:adj idx="1" val="-135"/>
                              <dgm:adj idx="2" val="180"/>
                              <dgm:adj idx="3" val="0.1274"/>
                            </dgm:adjLst>
                          </dgm:shape>
                        </dgm:if>
                        <dgm:else name="Name47"/>
                      </dgm:choose>
                    </dgm:else>
                  </dgm:choose>
                </dgm:else>
              </dgm:choose>
            </dgm:if>
            <dgm:else name="Name48">
              <dgm:choose name="Name49">
                <dgm:if name="Name50" axis="precedSib" ptType="node" func="cnt" op="equ" val="0">
                  <dgm:choose name="Name51">
                    <dgm:if name="Name52" axis="followSib" ptType="node" func="cnt" op="equ" val="0">
                      <dgm:shape xmlns:r="http://schemas.openxmlformats.org/officeDocument/2006/relationships" type="leftCircularArrow" r:blip="">
                        <dgm:adjLst>
                          <dgm:adj idx="1" val="0.1098"/>
                          <dgm:adj idx="2" val="19.0387"/>
                          <dgm:adj idx="3" val="30"/>
                          <dgm:adj idx="4" val="0"/>
                          <dgm:adj idx="5" val="0.125"/>
                        </dgm:adjLst>
                      </dgm:shape>
                    </dgm:if>
                    <dgm:else name="Name53">
                      <dgm:shape xmlns:r="http://schemas.openxmlformats.org/officeDocument/2006/relationships" type="leftCircularArrow" r:blip="">
                        <dgm:adjLst>
                          <dgm:adj idx="1" val="0.1098"/>
                          <dgm:adj idx="2" val="19.0387"/>
                          <dgm:adj idx="3" val="105"/>
                          <dgm:adj idx="4" val="0"/>
                          <dgm:adj idx="5" val="0.125"/>
                        </dgm:adjLst>
                      </dgm:shape>
                    </dgm:else>
                  </dgm:choose>
                </dgm:if>
                <dgm:else name="Name54">
                  <dgm:choose name="Name55">
                    <dgm:if name="Name56" axis="followSib" ptType="node" func="cnt" op="equ" val="0">
                      <dgm:choose name="Name57">
                        <dgm:if name="Name58" axis="precedSib" ptType="node" func="cnt" op="equ" val="1">
                          <dgm:shape xmlns:r="http://schemas.openxmlformats.org/officeDocument/2006/relationships" type="blockArc" r:blip="">
                            <dgm:adjLst>
                              <dgm:adj idx="1" val="-135"/>
                              <dgm:adj idx="2" val="180"/>
                              <dgm:adj idx="3" val="0.1274"/>
                            </dgm:adjLst>
                          </dgm:shape>
                        </dgm:if>
                        <dgm:if name="Name59" axis="precedSib" ptType="node" func="cnt" op="equ" val="2">
                          <dgm:shape xmlns:r="http://schemas.openxmlformats.org/officeDocument/2006/relationships" type="blockArc" r:blip="">
                            <dgm:adjLst>
                              <dgm:adj idx="1" val="0"/>
                              <dgm:adj idx="2" val="-45"/>
                              <dgm:adj idx="3" val="0.1274"/>
                            </dgm:adjLst>
                          </dgm:shape>
                        </dgm:if>
                        <dgm:if name="Name60" axis="precedSib" ptType="node" func="cnt" op="equ" val="3">
                          <dgm:shape xmlns:r="http://schemas.openxmlformats.org/officeDocument/2006/relationships" type="blockArc" r:blip="">
                            <dgm:adjLst>
                              <dgm:adj idx="1" val="-135"/>
                              <dgm:adj idx="2" val="180"/>
                              <dgm:adj idx="3" val="0.1274"/>
                            </dgm:adjLst>
                          </dgm:shape>
                        </dgm:if>
                        <dgm:if name="Name61" axis="precedSib" ptType="node" func="cnt" op="equ" val="4">
                          <dgm:shape xmlns:r="http://schemas.openxmlformats.org/officeDocument/2006/relationships" type="blockArc" r:blip="">
                            <dgm:adjLst>
                              <dgm:adj idx="1" val="0"/>
                              <dgm:adj idx="2" val="-45"/>
                              <dgm:adj idx="3" val="0.1274"/>
                            </dgm:adjLst>
                          </dgm:shape>
                        </dgm:if>
                        <dgm:if name="Name62" axis="precedSib" ptType="node" func="cnt" op="equ" val="5">
                          <dgm:shape xmlns:r="http://schemas.openxmlformats.org/officeDocument/2006/relationships" type="blockArc" r:blip="">
                            <dgm:adjLst>
                              <dgm:adj idx="1" val="-135"/>
                              <dgm:adj idx="2" val="180"/>
                              <dgm:adj idx="3" val="0.1274"/>
                            </dgm:adjLst>
                          </dgm:shape>
                        </dgm:if>
                        <dgm:if name="Name63" axis="precedSib" ptType="node" func="cnt" op="equ" val="6">
                          <dgm:shape xmlns:r="http://schemas.openxmlformats.org/officeDocument/2006/relationships" type="blockArc" r:blip="">
                            <dgm:adjLst>
                              <dgm:adj idx="1" val="0"/>
                              <dgm:adj idx="2" val="-45"/>
                              <dgm:adj idx="3" val="0.1274"/>
                            </dgm:adjLst>
                          </dgm:shape>
                        </dgm:if>
                        <dgm:else name="Name64"/>
                      </dgm:choose>
                    </dgm:if>
                    <dgm:else name="Name65">
                      <dgm:choose name="Name66">
                        <dgm:if name="Name67" axis="precedSib" ptType="node" func="cnt" op="equ" val="0">
                          <dgm:shape xmlns:r="http://schemas.openxmlformats.org/officeDocument/2006/relationships" type="blockArc" r:blip="">
                            <dgm:adjLst>
                              <dgm:adj idx="1" val="-133.1632"/>
                              <dgm:adj idx="2" val="65"/>
                              <dgm:adj idx="3" val="0.13"/>
                            </dgm:adjLst>
                          </dgm:shape>
                        </dgm:if>
                        <dgm:if name="Name68" axis="precedSib" ptType="node" func="cnt" op="equ" val="1">
                          <dgm:shape xmlns:r="http://schemas.openxmlformats.org/officeDocument/2006/relationships" type="circularArrow" r:blip="">
                            <dgm:adjLst>
                              <dgm:adj idx="1" val="0.1098"/>
                              <dgm:adj idx="2" val="19.0387"/>
                              <dgm:adj idx="3" val="75"/>
                              <dgm:adj idx="4" val="-135"/>
                              <dgm:adj idx="5" val="0.125"/>
                            </dgm:adjLst>
                          </dgm:shape>
                        </dgm:if>
                        <dgm:if name="Name69" axis="precedSib" ptType="node" func="cnt" op="equ" val="2">
                          <dgm:shape xmlns:r="http://schemas.openxmlformats.org/officeDocument/2006/relationships" type="leftCircularArrow" r:blip="">
                            <dgm:adjLst>
                              <dgm:adj idx="1" val="0.1098"/>
                              <dgm:adj idx="2" val="19.0387"/>
                              <dgm:adj idx="3" val="105"/>
                              <dgm:adj idx="4" val="-45"/>
                              <dgm:adj idx="5" val="0.125"/>
                            </dgm:adjLst>
                          </dgm:shape>
                        </dgm:if>
                        <dgm:if name="Name70" axis="precedSib" ptType="node" func="cnt" op="equ" val="3">
                          <dgm:shape xmlns:r="http://schemas.openxmlformats.org/officeDocument/2006/relationships" type="circularArrow" r:blip="">
                            <dgm:adjLst>
                              <dgm:adj idx="1" val="0.1098"/>
                              <dgm:adj idx="2" val="19.0387"/>
                              <dgm:adj idx="3" val="75"/>
                              <dgm:adj idx="4" val="-135"/>
                              <dgm:adj idx="5" val="0.125"/>
                            </dgm:adjLst>
                          </dgm:shape>
                        </dgm:if>
                        <dgm:if name="Name71" axis="precedSib" ptType="node" func="cnt" op="equ" val="4">
                          <dgm:shape xmlns:r="http://schemas.openxmlformats.org/officeDocument/2006/relationships" type="leftCircularArrow" r:blip="">
                            <dgm:adjLst>
                              <dgm:adj idx="1" val="0.1098"/>
                              <dgm:adj idx="2" val="19.0387"/>
                              <dgm:adj idx="3" val="105"/>
                              <dgm:adj idx="4" val="-45"/>
                              <dgm:adj idx="5" val="0.125"/>
                            </dgm:adjLst>
                          </dgm:shape>
                        </dgm:if>
                        <dgm:if name="Name72" axis="precedSib" ptType="node" func="cnt" op="equ" val="5">
                          <dgm:shape xmlns:r="http://schemas.openxmlformats.org/officeDocument/2006/relationships" type="circularArrow" r:blip="">
                            <dgm:adjLst>
                              <dgm:adj idx="1" val="0.1098"/>
                              <dgm:adj idx="2" val="19.0387"/>
                              <dgm:adj idx="3" val="75"/>
                              <dgm:adj idx="4" val="-135"/>
                              <dgm:adj idx="5" val="0.125"/>
                            </dgm:adjLst>
                          </dgm:shape>
                        </dgm:if>
                        <dgm:if name="Name73" axis="precedSib" ptType="node" func="cnt" op="equ" val="6">
                          <dgm:shape xmlns:r="http://schemas.openxmlformats.org/officeDocument/2006/relationships" type="blockArc" r:blip="">
                            <dgm:adjLst>
                              <dgm:adj idx="1" val="0"/>
                              <dgm:adj idx="2" val="-45"/>
                              <dgm:adj idx="3" val="0.1274"/>
                            </dgm:adjLst>
                          </dgm:shape>
                        </dgm:if>
                        <dgm:else name="Name74"/>
                      </dgm:choose>
                    </dgm:else>
                  </dgm:choose>
                </dgm:else>
              </dgm:choose>
            </dgm:else>
          </dgm:choose>
          <dgm:presOf/>
        </dgm:layoutNode>
      </dgm:forEach>
    </dgm:forEach>
    <dgm:forEach name="Name75" axis="ch" ptType="node" cnt="1">
      <dgm:layoutNode name="Accent1">
        <dgm:alg type="sp"/>
        <dgm:shape xmlns:r="http://schemas.openxmlformats.org/officeDocument/2006/relationships" r:blip="">
          <dgm:adjLst/>
        </dgm:shape>
        <dgm:presOf/>
        <dgm:constrLst/>
        <dgm:forEach name="Name76" ref="accentRepeat"/>
      </dgm:layoutNode>
      <dgm:choose name="Name77">
        <dgm:if name="Name78" axis="ch" ptType="node" func="cnt" op="gte" val="1">
          <dgm:layoutNode name="Child1"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79"/>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0" axis="ch" ptType="node" st="2" cnt="1">
      <dgm:layoutNode name="Accent2">
        <dgm:alg type="sp"/>
        <dgm:shape xmlns:r="http://schemas.openxmlformats.org/officeDocument/2006/relationships" r:blip="">
          <dgm:adjLst/>
        </dgm:shape>
        <dgm:presOf/>
        <dgm:constrLst/>
        <dgm:forEach name="Name81" ref="accentRepeat"/>
      </dgm:layoutNode>
      <dgm:choose name="Name82">
        <dgm:if name="Name83" axis="ch" ptType="node" func="cnt" op="gte" val="1">
          <dgm:layoutNode name="Child2"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4"/>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choose name="Name87">
        <dgm:if name="Name88" axis="ch" ptType="node" func="cnt" op="gte" val="1">
          <dgm:layoutNode name="Child3"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89"/>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0" axis="ch" ptType="node" st="4" cnt="1">
      <dgm:layoutNode name="Accent4">
        <dgm:alg type="sp"/>
        <dgm:shape xmlns:r="http://schemas.openxmlformats.org/officeDocument/2006/relationships" r:blip="">
          <dgm:adjLst/>
        </dgm:shape>
        <dgm:presOf/>
        <dgm:constrLst/>
        <dgm:forEach name="Name91" ref="accentRepeat"/>
      </dgm:layoutNode>
      <dgm:choose name="Name92">
        <dgm:if name="Name93" axis="ch" ptType="node" func="cnt" op="gte" val="1">
          <dgm:layoutNode name="Child4"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95" axis="ch" ptType="node" st="5" cnt="1">
      <dgm:layoutNode name="Accent5">
        <dgm:alg type="sp"/>
        <dgm:shape xmlns:r="http://schemas.openxmlformats.org/officeDocument/2006/relationships" r:blip="">
          <dgm:adjLst/>
        </dgm:shape>
        <dgm:presOf/>
        <dgm:constrLst/>
        <dgm:forEach name="Name96" ref="accentRepeat"/>
      </dgm:layoutNode>
      <dgm:choose name="Name97">
        <dgm:if name="Name98" axis="ch" ptType="node" func="cnt" op="gte" val="1">
          <dgm:layoutNode name="Child5"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99"/>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0" axis="ch" ptType="node" st="6" cnt="1">
      <dgm:layoutNode name="Accent6">
        <dgm:alg type="sp"/>
        <dgm:shape xmlns:r="http://schemas.openxmlformats.org/officeDocument/2006/relationships" r:blip="">
          <dgm:adjLst/>
        </dgm:shape>
        <dgm:presOf/>
        <dgm:constrLst/>
        <dgm:forEach name="Name101" ref="accentRepeat"/>
      </dgm:layoutNode>
      <dgm:choose name="Name102">
        <dgm:if name="Name103" axis="ch" ptType="node" func="cnt" op="gte" val="1">
          <dgm:layoutNode name="Child6"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4"/>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forEach name="Name105" axis="ch" ptType="node" st="7" cnt="1">
      <dgm:layoutNode name="Accent7">
        <dgm:alg type="sp"/>
        <dgm:shape xmlns:r="http://schemas.openxmlformats.org/officeDocument/2006/relationships" r:blip="">
          <dgm:adjLst/>
        </dgm:shape>
        <dgm:presOf/>
        <dgm:constrLst/>
        <dgm:forEach name="Name106" ref="accentRepeat"/>
      </dgm:layoutNode>
      <dgm:choose name="Name107">
        <dgm:if name="Name108" axis="ch" ptType="node" func="cnt" op="gte" val="1">
          <dgm:layoutNode name="Child7" styleLbl="revTx">
            <dgm:varLst>
              <dgm:chMax val="0"/>
              <dgm:chPref val="0"/>
              <dgm:bulletEnabled val="1"/>
            </dgm:varLst>
            <dgm:alg type="tx">
              <dgm:param type="stBulletLvl" val="1"/>
              <dgm:param type="parTxLTRAlign" val="l"/>
              <dgm:param type="txAnchorVertCh" val="mid"/>
            </dgm:alg>
            <dgm:shape xmlns:r="http://schemas.openxmlformats.org/officeDocument/2006/relationships" type="rect" r:blip="">
              <dgm:adjLst/>
            </dgm:shape>
            <dgm:presOf axis="des"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if>
        <dgm:else name="Name109"/>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11/layout/HexagonRadial">
  <dgm:title val="Hexagon Radial"/>
  <dgm:desc val="Use to show a sequential process that relates to a central idea or theme. Limited to six Level 2 shapes. Works best with small amounts of text. Unused text does not appear, but remains available if you switch layouts."/>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2C5EDD6-CCCA-E140-BB8A-73C244FD4AB5}" type="datetimeFigureOut">
              <a:rPr lang="en-US" smtClean="0"/>
              <a:t>10/2/2020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A7B610-EC75-564B-81C3-E9CC66E1F656}" type="slidenum">
              <a:rPr lang="en-US" smtClean="0"/>
              <a:t>‹#›</a:t>
            </a:fld>
            <a:endParaRPr lang="en-US" dirty="0"/>
          </a:p>
        </p:txBody>
      </p:sp>
    </p:spTree>
    <p:extLst>
      <p:ext uri="{BB962C8B-B14F-4D97-AF65-F5344CB8AC3E}">
        <p14:creationId xmlns:p14="http://schemas.microsoft.com/office/powerpoint/2010/main" val="402047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7B4F3-02F4-5748-9F2F-F03198030699}" type="datetimeFigureOut">
              <a:rPr lang="en-US" smtClean="0"/>
              <a:t>10/2/2020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21C304-9DAB-A44D-9B4C-9C4BFE23E9EE}" type="slidenum">
              <a:rPr lang="en-US" smtClean="0"/>
              <a:t>‹#›</a:t>
            </a:fld>
            <a:endParaRPr lang="en-US" dirty="0"/>
          </a:p>
        </p:txBody>
      </p:sp>
    </p:spTree>
    <p:extLst>
      <p:ext uri="{BB962C8B-B14F-4D97-AF65-F5344CB8AC3E}">
        <p14:creationId xmlns:p14="http://schemas.microsoft.com/office/powerpoint/2010/main" val="15950862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youtube.com/watch?v=X2NHZnBqrJM"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Disabled people, whānau, providers, workforce, government agencies, and staff will provide feedback on what’s working and further opportunities to improve the disability support system.</a:t>
            </a:r>
          </a:p>
          <a:p>
            <a:r>
              <a:rPr lang="en-US" sz="1200" b="0" i="0" kern="1200" dirty="0">
                <a:solidFill>
                  <a:schemeClr val="tx1"/>
                </a:solidFill>
                <a:effectLst/>
                <a:latin typeface="+mn-lt"/>
                <a:ea typeface="+mn-ea"/>
                <a:cs typeface="+mn-cs"/>
              </a:rPr>
              <a:t>Advice will be provided to Cabinet on the final model and expanding the transformed system beyond the MidCentral DHB region in late 2020.</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provide disabled people and whānau with more flexible </a:t>
            </a:r>
            <a:r>
              <a:rPr lang="en-US" sz="1200" b="1" i="0" kern="1200" dirty="0">
                <a:solidFill>
                  <a:schemeClr val="tx1"/>
                </a:solidFill>
                <a:effectLst/>
                <a:latin typeface="+mn-lt"/>
                <a:ea typeface="+mn-ea"/>
                <a:cs typeface="+mn-cs"/>
              </a:rPr>
              <a:t>support </a:t>
            </a:r>
            <a:r>
              <a:rPr lang="en-US" sz="1200" b="0" i="0" kern="1200" dirty="0">
                <a:solidFill>
                  <a:schemeClr val="tx1"/>
                </a:solidFill>
                <a:effectLst/>
                <a:latin typeface="+mn-lt"/>
                <a:ea typeface="+mn-ea"/>
                <a:cs typeface="+mn-cs"/>
              </a:rPr>
              <a:t>options</a:t>
            </a:r>
          </a:p>
          <a:p>
            <a:r>
              <a:rPr lang="en-US" sz="1200" b="0" i="0" kern="1200" dirty="0">
                <a:solidFill>
                  <a:schemeClr val="tx1"/>
                </a:solidFill>
                <a:effectLst/>
                <a:latin typeface="+mn-lt"/>
                <a:ea typeface="+mn-ea"/>
                <a:cs typeface="+mn-cs"/>
              </a:rPr>
              <a:t>give disabled people and whānau </a:t>
            </a:r>
            <a:r>
              <a:rPr lang="en-US" sz="1200" b="1" i="0" kern="1200" dirty="0">
                <a:solidFill>
                  <a:schemeClr val="tx1"/>
                </a:solidFill>
                <a:effectLst/>
                <a:latin typeface="+mn-lt"/>
                <a:ea typeface="+mn-ea"/>
                <a:cs typeface="+mn-cs"/>
              </a:rPr>
              <a:t>greater decision making </a:t>
            </a:r>
            <a:r>
              <a:rPr lang="en-US" sz="1200" b="0" i="0" kern="1200" dirty="0">
                <a:solidFill>
                  <a:schemeClr val="tx1"/>
                </a:solidFill>
                <a:effectLst/>
                <a:latin typeface="+mn-lt"/>
                <a:ea typeface="+mn-ea"/>
                <a:cs typeface="+mn-cs"/>
              </a:rPr>
              <a:t>over their support and lives</a:t>
            </a:r>
          </a:p>
          <a:p>
            <a:r>
              <a:rPr lang="en-US" sz="1200" b="1" i="0" kern="1200" dirty="0">
                <a:solidFill>
                  <a:schemeClr val="tx1"/>
                </a:solidFill>
                <a:effectLst/>
                <a:latin typeface="+mn-lt"/>
                <a:ea typeface="+mn-ea"/>
                <a:cs typeface="+mn-cs"/>
              </a:rPr>
              <a:t>improve outcomes</a:t>
            </a:r>
            <a:r>
              <a:rPr lang="en-US" sz="1200" b="0" i="0" kern="1200" dirty="0">
                <a:solidFill>
                  <a:schemeClr val="tx1"/>
                </a:solidFill>
                <a:effectLst/>
                <a:latin typeface="+mn-lt"/>
                <a:ea typeface="+mn-ea"/>
                <a:cs typeface="+mn-cs"/>
              </a:rPr>
              <a:t> for disabled people and whānau</a:t>
            </a:r>
          </a:p>
          <a:p>
            <a:r>
              <a:rPr lang="en-US" sz="1200" b="0" i="0" kern="1200" dirty="0">
                <a:solidFill>
                  <a:schemeClr val="tx1"/>
                </a:solidFill>
                <a:effectLst/>
                <a:latin typeface="+mn-lt"/>
                <a:ea typeface="+mn-ea"/>
                <a:cs typeface="+mn-cs"/>
              </a:rPr>
              <a:t>create a </a:t>
            </a:r>
            <a:r>
              <a:rPr lang="en-US" sz="1200" b="1" i="0" kern="1200" dirty="0">
                <a:solidFill>
                  <a:schemeClr val="tx1"/>
                </a:solidFill>
                <a:effectLst/>
                <a:latin typeface="+mn-lt"/>
                <a:ea typeface="+mn-ea"/>
                <a:cs typeface="+mn-cs"/>
              </a:rPr>
              <a:t>cost-effective</a:t>
            </a:r>
            <a:r>
              <a:rPr lang="en-US" sz="1200" b="0" i="0" kern="1200" dirty="0">
                <a:solidFill>
                  <a:schemeClr val="tx1"/>
                </a:solidFill>
                <a:effectLst/>
                <a:latin typeface="+mn-lt"/>
                <a:ea typeface="+mn-ea"/>
                <a:cs typeface="+mn-cs"/>
              </a:rPr>
              <a:t> disability support system.</a:t>
            </a:r>
          </a:p>
          <a:p>
            <a:endParaRPr lang="en-NZ" dirty="0"/>
          </a:p>
          <a:p>
            <a:endParaRPr lang="en-NZ" dirty="0"/>
          </a:p>
          <a:p>
            <a:r>
              <a:rPr lang="en-US" sz="1200" b="0" i="0" kern="1200" dirty="0">
                <a:solidFill>
                  <a:schemeClr val="tx1"/>
                </a:solidFill>
                <a:effectLst/>
                <a:latin typeface="+mn-lt"/>
                <a:ea typeface="+mn-ea"/>
                <a:cs typeface="+mn-cs"/>
              </a:rPr>
              <a:t>Disabled people and whānau have been calling for change for a long time because:</a:t>
            </a:r>
          </a:p>
          <a:p>
            <a:r>
              <a:rPr lang="en-US" sz="1200" b="0" i="0" kern="1200" dirty="0">
                <a:solidFill>
                  <a:schemeClr val="tx1"/>
                </a:solidFill>
                <a:effectLst/>
                <a:latin typeface="+mn-lt"/>
                <a:ea typeface="+mn-ea"/>
                <a:cs typeface="+mn-cs"/>
              </a:rPr>
              <a:t>the current system provides </a:t>
            </a:r>
            <a:r>
              <a:rPr lang="en-US" sz="1200" b="1" i="0" kern="1200" dirty="0">
                <a:solidFill>
                  <a:schemeClr val="tx1"/>
                </a:solidFill>
                <a:effectLst/>
                <a:latin typeface="+mn-lt"/>
                <a:ea typeface="+mn-ea"/>
                <a:cs typeface="+mn-cs"/>
              </a:rPr>
              <a:t>one-size fits all support</a:t>
            </a:r>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support and funding is </a:t>
            </a:r>
            <a:r>
              <a:rPr lang="en-US" sz="1200" b="1" i="0" kern="1200" dirty="0">
                <a:solidFill>
                  <a:schemeClr val="tx1"/>
                </a:solidFill>
                <a:effectLst/>
                <a:latin typeface="+mn-lt"/>
                <a:ea typeface="+mn-ea"/>
                <a:cs typeface="+mn-cs"/>
              </a:rPr>
              <a:t>fragmented and siloed</a:t>
            </a:r>
            <a:r>
              <a:rPr lang="en-US" sz="1200" b="0" i="0" kern="1200" dirty="0">
                <a:solidFill>
                  <a:schemeClr val="tx1"/>
                </a:solidFill>
                <a:effectLst/>
                <a:latin typeface="+mn-lt"/>
                <a:ea typeface="+mn-ea"/>
                <a:cs typeface="+mn-cs"/>
              </a:rPr>
              <a:t> across government</a:t>
            </a:r>
          </a:p>
          <a:p>
            <a:r>
              <a:rPr lang="en-US" sz="1200" b="0" i="0" kern="1200" dirty="0">
                <a:solidFill>
                  <a:schemeClr val="tx1"/>
                </a:solidFill>
                <a:effectLst/>
                <a:latin typeface="+mn-lt"/>
                <a:ea typeface="+mn-ea"/>
                <a:cs typeface="+mn-cs"/>
              </a:rPr>
              <a:t>it’s been about what the system needs (e.g. assessments for eligibility), not the disabled person and their whānau</a:t>
            </a:r>
          </a:p>
          <a:p>
            <a:r>
              <a:rPr lang="en-US" sz="1200" b="0" i="0" kern="1200" dirty="0">
                <a:solidFill>
                  <a:schemeClr val="tx1"/>
                </a:solidFill>
                <a:effectLst/>
                <a:latin typeface="+mn-lt"/>
                <a:ea typeface="+mn-ea"/>
                <a:cs typeface="+mn-cs"/>
              </a:rPr>
              <a:t>disabled people have </a:t>
            </a:r>
            <a:r>
              <a:rPr lang="en-US" sz="1200" b="1" i="0" kern="1200" dirty="0">
                <a:solidFill>
                  <a:schemeClr val="tx1"/>
                </a:solidFill>
                <a:effectLst/>
                <a:latin typeface="+mn-lt"/>
                <a:ea typeface="+mn-ea"/>
                <a:cs typeface="+mn-cs"/>
              </a:rPr>
              <a:t>poorer life outcomes</a:t>
            </a:r>
            <a:r>
              <a:rPr lang="en-US" sz="1200" b="0" i="0" kern="1200" dirty="0">
                <a:solidFill>
                  <a:schemeClr val="tx1"/>
                </a:solidFill>
                <a:effectLst/>
                <a:latin typeface="+mn-lt"/>
                <a:ea typeface="+mn-ea"/>
                <a:cs typeface="+mn-cs"/>
              </a:rPr>
              <a:t> than many other New Zealanders</a:t>
            </a:r>
          </a:p>
          <a:p>
            <a:r>
              <a:rPr lang="en-US" sz="1200" b="0" i="0" kern="1200" dirty="0">
                <a:solidFill>
                  <a:schemeClr val="tx1"/>
                </a:solidFill>
                <a:effectLst/>
                <a:latin typeface="+mn-lt"/>
                <a:ea typeface="+mn-ea"/>
                <a:cs typeface="+mn-cs"/>
              </a:rPr>
              <a:t>there are </a:t>
            </a:r>
            <a:r>
              <a:rPr lang="en-US" sz="1200" b="1" i="0" kern="1200" dirty="0">
                <a:solidFill>
                  <a:schemeClr val="tx1"/>
                </a:solidFill>
                <a:effectLst/>
                <a:latin typeface="+mn-lt"/>
                <a:ea typeface="+mn-ea"/>
                <a:cs typeface="+mn-cs"/>
              </a:rPr>
              <a:t>rising costs</a:t>
            </a:r>
            <a:r>
              <a:rPr lang="en-US" sz="1200" b="0" i="0" kern="1200" dirty="0">
                <a:solidFill>
                  <a:schemeClr val="tx1"/>
                </a:solidFill>
                <a:effectLst/>
                <a:latin typeface="+mn-lt"/>
                <a:ea typeface="+mn-ea"/>
                <a:cs typeface="+mn-cs"/>
              </a:rPr>
              <a:t> – but limited evidence of better outcomes.</a:t>
            </a:r>
          </a:p>
          <a:p>
            <a:endParaRPr lang="en-NZ" dirty="0"/>
          </a:p>
        </p:txBody>
      </p:sp>
      <p:sp>
        <p:nvSpPr>
          <p:cNvPr id="4" name="Slide Number Placeholder 3"/>
          <p:cNvSpPr>
            <a:spLocks noGrp="1"/>
          </p:cNvSpPr>
          <p:nvPr>
            <p:ph type="sldNum" sz="quarter" idx="5"/>
          </p:nvPr>
        </p:nvSpPr>
        <p:spPr/>
        <p:txBody>
          <a:bodyPr/>
          <a:lstStyle/>
          <a:p>
            <a:fld id="{0821C304-9DAB-A44D-9B4C-9C4BFE23E9EE}" type="slidenum">
              <a:rPr lang="en-US" smtClean="0"/>
              <a:t>3</a:t>
            </a:fld>
            <a:endParaRPr lang="en-US" dirty="0"/>
          </a:p>
        </p:txBody>
      </p:sp>
    </p:spTree>
    <p:extLst>
      <p:ext uri="{BB962C8B-B14F-4D97-AF65-F5344CB8AC3E}">
        <p14:creationId xmlns:p14="http://schemas.microsoft.com/office/powerpoint/2010/main" val="3806730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Work with people</a:t>
            </a:r>
          </a:p>
          <a:p>
            <a:r>
              <a:rPr lang="en-US" sz="1200" b="0" i="0" kern="1200" dirty="0">
                <a:solidFill>
                  <a:schemeClr val="tx1"/>
                </a:solidFill>
                <a:effectLst/>
                <a:latin typeface="+mn-lt"/>
                <a:ea typeface="+mn-ea"/>
                <a:cs typeface="+mn-cs"/>
              </a:rPr>
              <a:t>provide disabled people and whānau with more flexible </a:t>
            </a:r>
            <a:r>
              <a:rPr lang="en-US" sz="1200" b="1" i="0" kern="1200" dirty="0">
                <a:solidFill>
                  <a:schemeClr val="tx1"/>
                </a:solidFill>
                <a:effectLst/>
                <a:latin typeface="+mn-lt"/>
                <a:ea typeface="+mn-ea"/>
                <a:cs typeface="+mn-cs"/>
              </a:rPr>
              <a:t>support </a:t>
            </a:r>
            <a:r>
              <a:rPr lang="en-US" sz="1200" b="0" i="0" kern="1200" dirty="0">
                <a:solidFill>
                  <a:schemeClr val="tx1"/>
                </a:solidFill>
                <a:effectLst/>
                <a:latin typeface="+mn-lt"/>
                <a:ea typeface="+mn-ea"/>
                <a:cs typeface="+mn-cs"/>
              </a:rPr>
              <a:t>options</a:t>
            </a:r>
          </a:p>
          <a:p>
            <a:r>
              <a:rPr lang="en-US" sz="1200" b="0" i="0" kern="1200" dirty="0">
                <a:solidFill>
                  <a:schemeClr val="tx1"/>
                </a:solidFill>
                <a:effectLst/>
                <a:latin typeface="+mn-lt"/>
                <a:ea typeface="+mn-ea"/>
                <a:cs typeface="+mn-cs"/>
              </a:rPr>
              <a:t>give disabled people and whānau </a:t>
            </a:r>
            <a:r>
              <a:rPr lang="en-US" sz="1200" b="1" i="0" kern="1200" dirty="0">
                <a:solidFill>
                  <a:schemeClr val="tx1"/>
                </a:solidFill>
                <a:effectLst/>
                <a:latin typeface="+mn-lt"/>
                <a:ea typeface="+mn-ea"/>
                <a:cs typeface="+mn-cs"/>
              </a:rPr>
              <a:t>greater decision making </a:t>
            </a:r>
            <a:r>
              <a:rPr lang="en-US" sz="1200" b="0" i="0" kern="1200" dirty="0">
                <a:solidFill>
                  <a:schemeClr val="tx1"/>
                </a:solidFill>
                <a:effectLst/>
                <a:latin typeface="+mn-lt"/>
                <a:ea typeface="+mn-ea"/>
                <a:cs typeface="+mn-cs"/>
              </a:rPr>
              <a:t>over their support and lives</a:t>
            </a:r>
          </a:p>
          <a:p>
            <a:r>
              <a:rPr lang="en-US" sz="1200" b="1" i="0" kern="1200" dirty="0">
                <a:solidFill>
                  <a:schemeClr val="tx1"/>
                </a:solidFill>
                <a:effectLst/>
                <a:latin typeface="+mn-lt"/>
                <a:ea typeface="+mn-ea"/>
                <a:cs typeface="+mn-cs"/>
              </a:rPr>
              <a:t>improve outcomes</a:t>
            </a:r>
            <a:r>
              <a:rPr lang="en-US" sz="1200" b="0" i="0" kern="1200" dirty="0">
                <a:solidFill>
                  <a:schemeClr val="tx1"/>
                </a:solidFill>
                <a:effectLst/>
                <a:latin typeface="+mn-lt"/>
                <a:ea typeface="+mn-ea"/>
                <a:cs typeface="+mn-cs"/>
              </a:rPr>
              <a:t> for disabled people and whānau</a:t>
            </a:r>
          </a:p>
          <a:p>
            <a:r>
              <a:rPr lang="en-US" sz="1200" b="0" i="0" kern="1200" dirty="0">
                <a:solidFill>
                  <a:schemeClr val="tx1"/>
                </a:solidFill>
                <a:effectLst/>
                <a:latin typeface="+mn-lt"/>
                <a:ea typeface="+mn-ea"/>
                <a:cs typeface="+mn-cs"/>
              </a:rPr>
              <a:t>create a </a:t>
            </a:r>
            <a:r>
              <a:rPr lang="en-US" sz="1200" b="1" i="0" kern="1200" dirty="0">
                <a:solidFill>
                  <a:schemeClr val="tx1"/>
                </a:solidFill>
                <a:effectLst/>
                <a:latin typeface="+mn-lt"/>
                <a:ea typeface="+mn-ea"/>
                <a:cs typeface="+mn-cs"/>
              </a:rPr>
              <a:t>cost-effective</a:t>
            </a:r>
            <a:r>
              <a:rPr lang="en-US" sz="1200" b="0" i="0" kern="1200" dirty="0">
                <a:solidFill>
                  <a:schemeClr val="tx1"/>
                </a:solidFill>
                <a:effectLst/>
                <a:latin typeface="+mn-lt"/>
                <a:ea typeface="+mn-ea"/>
                <a:cs typeface="+mn-cs"/>
              </a:rPr>
              <a:t> disability support system.</a:t>
            </a:r>
          </a:p>
          <a:p>
            <a:endParaRPr lang="en-NZ" dirty="0"/>
          </a:p>
        </p:txBody>
      </p:sp>
      <p:sp>
        <p:nvSpPr>
          <p:cNvPr id="4" name="Slide Number Placeholder 3"/>
          <p:cNvSpPr>
            <a:spLocks noGrp="1"/>
          </p:cNvSpPr>
          <p:nvPr>
            <p:ph type="sldNum" sz="quarter" idx="5"/>
          </p:nvPr>
        </p:nvSpPr>
        <p:spPr/>
        <p:txBody>
          <a:bodyPr/>
          <a:lstStyle/>
          <a:p>
            <a:fld id="{0821C304-9DAB-A44D-9B4C-9C4BFE23E9EE}" type="slidenum">
              <a:rPr lang="en-US" smtClean="0"/>
              <a:t>4</a:t>
            </a:fld>
            <a:endParaRPr lang="en-US" dirty="0"/>
          </a:p>
        </p:txBody>
      </p:sp>
    </p:spTree>
    <p:extLst>
      <p:ext uri="{BB962C8B-B14F-4D97-AF65-F5344CB8AC3E}">
        <p14:creationId xmlns:p14="http://schemas.microsoft.com/office/powerpoint/2010/main" val="4154545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i="0" kern="1200" dirty="0">
                <a:solidFill>
                  <a:schemeClr val="tx1"/>
                </a:solidFill>
                <a:effectLst/>
                <a:latin typeface="+mn-lt"/>
                <a:ea typeface="+mn-ea"/>
                <a:cs typeface="+mn-cs"/>
              </a:rPr>
              <a:t>Self-determination							ACTIVITY</a:t>
            </a:r>
          </a:p>
          <a:p>
            <a:r>
              <a:rPr lang="en-US" sz="1200" b="0" i="0" kern="1200" dirty="0">
                <a:solidFill>
                  <a:schemeClr val="tx1"/>
                </a:solidFill>
                <a:effectLst/>
                <a:latin typeface="+mn-lt"/>
                <a:ea typeface="+mn-ea"/>
                <a:cs typeface="+mn-cs"/>
              </a:rPr>
              <a:t>Disabled people are in control of their lives.</a:t>
            </a:r>
          </a:p>
          <a:p>
            <a:r>
              <a:rPr lang="en-US" sz="1200" b="1" i="0" kern="1200" dirty="0">
                <a:solidFill>
                  <a:schemeClr val="tx1"/>
                </a:solidFill>
                <a:effectLst/>
                <a:latin typeface="+mn-lt"/>
                <a:ea typeface="+mn-ea"/>
                <a:cs typeface="+mn-cs"/>
              </a:rPr>
              <a:t>Beginning early</a:t>
            </a:r>
          </a:p>
          <a:p>
            <a:r>
              <a:rPr lang="en-US" sz="1200" b="0" i="0" kern="1200" dirty="0">
                <a:solidFill>
                  <a:schemeClr val="tx1"/>
                </a:solidFill>
                <a:effectLst/>
                <a:latin typeface="+mn-lt"/>
                <a:ea typeface="+mn-ea"/>
                <a:cs typeface="+mn-cs"/>
              </a:rPr>
              <a:t>Invest early in families and whānau to support them; to be aspirational for their disabled child; to build community and natural supports; and to support disabled children to become independent, rather than waiting for a crisis before support is available.</a:t>
            </a:r>
          </a:p>
          <a:p>
            <a:r>
              <a:rPr lang="en-US" sz="1200" b="1" i="0" kern="1200" dirty="0">
                <a:solidFill>
                  <a:schemeClr val="tx1"/>
                </a:solidFill>
                <a:effectLst/>
                <a:latin typeface="+mn-lt"/>
                <a:ea typeface="+mn-ea"/>
                <a:cs typeface="+mn-cs"/>
              </a:rPr>
              <a:t>Person-centred</a:t>
            </a:r>
          </a:p>
          <a:p>
            <a:r>
              <a:rPr lang="en-US" sz="1200" b="0" i="0" kern="1200" dirty="0">
                <a:solidFill>
                  <a:schemeClr val="tx1"/>
                </a:solidFill>
                <a:effectLst/>
                <a:latin typeface="+mn-lt"/>
                <a:ea typeface="+mn-ea"/>
                <a:cs typeface="+mn-cs"/>
              </a:rPr>
              <a:t>Disabled people have supports that are tailored to their individual needs and goals, and that take a whole life approach rather than being split across programmes.</a:t>
            </a:r>
          </a:p>
          <a:p>
            <a:r>
              <a:rPr lang="en-US" sz="1200" b="1" i="0" kern="1200" dirty="0">
                <a:solidFill>
                  <a:schemeClr val="tx1"/>
                </a:solidFill>
                <a:effectLst/>
                <a:latin typeface="+mn-lt"/>
                <a:ea typeface="+mn-ea"/>
                <a:cs typeface="+mn-cs"/>
              </a:rPr>
              <a:t>Ordinary life outcomes</a:t>
            </a:r>
          </a:p>
          <a:p>
            <a:r>
              <a:rPr lang="en-US" sz="1200" b="0" i="0" kern="1200" dirty="0">
                <a:solidFill>
                  <a:schemeClr val="tx1"/>
                </a:solidFill>
                <a:effectLst/>
                <a:latin typeface="+mn-lt"/>
                <a:ea typeface="+mn-ea"/>
                <a:cs typeface="+mn-cs"/>
              </a:rPr>
              <a:t>Disabled people are supported to live an everyday life in everyday places; and are regarded as citizens with opportunities for learning, employment, having a home and family, and social participation –like others at similar stages of life.</a:t>
            </a:r>
          </a:p>
          <a:p>
            <a:r>
              <a:rPr lang="en-US" sz="1200" b="1" i="0" kern="1200" dirty="0">
                <a:solidFill>
                  <a:schemeClr val="tx1"/>
                </a:solidFill>
                <a:effectLst/>
                <a:latin typeface="+mn-lt"/>
                <a:ea typeface="+mn-ea"/>
                <a:cs typeface="+mn-cs"/>
              </a:rPr>
              <a:t>Mainstream first</a:t>
            </a:r>
          </a:p>
          <a:p>
            <a:r>
              <a:rPr lang="en-US" sz="1200" b="0" i="0" kern="1200" dirty="0">
                <a:solidFill>
                  <a:schemeClr val="tx1"/>
                </a:solidFill>
                <a:effectLst/>
                <a:latin typeface="+mn-lt"/>
                <a:ea typeface="+mn-ea"/>
                <a:cs typeface="+mn-cs"/>
              </a:rPr>
              <a:t>“Everybody experiences full participation and inclusion within their community (people, places, assets, infrastructure and supports) as of right and can choose funded supports to enhance and facilitate this.” (Working definition from National Enabling Good Lives (NEGL) Leadership Group and Co-Design Group.)</a:t>
            </a:r>
          </a:p>
          <a:p>
            <a:r>
              <a:rPr lang="en-US" sz="1200" b="1" i="0" kern="1200" dirty="0">
                <a:solidFill>
                  <a:schemeClr val="tx1"/>
                </a:solidFill>
                <a:effectLst/>
                <a:latin typeface="+mn-lt"/>
                <a:ea typeface="+mn-ea"/>
                <a:cs typeface="+mn-cs"/>
              </a:rPr>
              <a:t>Mana enhancing</a:t>
            </a:r>
          </a:p>
          <a:p>
            <a:r>
              <a:rPr lang="en-US" sz="1200" b="0" i="0" kern="1200" dirty="0">
                <a:solidFill>
                  <a:schemeClr val="tx1"/>
                </a:solidFill>
                <a:effectLst/>
                <a:latin typeface="+mn-lt"/>
                <a:ea typeface="+mn-ea"/>
                <a:cs typeface="+mn-cs"/>
              </a:rPr>
              <a:t>The abilities and contributions of disabled people and their families are recognised and respected.</a:t>
            </a:r>
          </a:p>
          <a:p>
            <a:r>
              <a:rPr lang="en-US" sz="1200" b="1" i="0" kern="1200" dirty="0">
                <a:solidFill>
                  <a:schemeClr val="tx1"/>
                </a:solidFill>
                <a:effectLst/>
                <a:latin typeface="+mn-lt"/>
                <a:ea typeface="+mn-ea"/>
                <a:cs typeface="+mn-cs"/>
              </a:rPr>
              <a:t>Easy to use</a:t>
            </a:r>
          </a:p>
          <a:p>
            <a:r>
              <a:rPr lang="en-US" sz="1200" b="0" i="0" kern="1200" dirty="0">
                <a:solidFill>
                  <a:schemeClr val="tx1"/>
                </a:solidFill>
                <a:effectLst/>
                <a:latin typeface="+mn-lt"/>
                <a:ea typeface="+mn-ea"/>
                <a:cs typeface="+mn-cs"/>
              </a:rPr>
              <a:t>Disabled people have supports that are simple to use and flexible.</a:t>
            </a:r>
          </a:p>
          <a:p>
            <a:r>
              <a:rPr lang="en-US" sz="1200" b="1" i="0" kern="1200" dirty="0">
                <a:solidFill>
                  <a:schemeClr val="tx1"/>
                </a:solidFill>
                <a:effectLst/>
                <a:latin typeface="+mn-lt"/>
                <a:ea typeface="+mn-ea"/>
                <a:cs typeface="+mn-cs"/>
              </a:rPr>
              <a:t>Relationship building</a:t>
            </a:r>
          </a:p>
          <a:p>
            <a:r>
              <a:rPr lang="en-US" sz="1200" b="0" i="0" kern="1200" dirty="0">
                <a:solidFill>
                  <a:schemeClr val="tx1"/>
                </a:solidFill>
                <a:effectLst/>
                <a:latin typeface="+mn-lt"/>
                <a:ea typeface="+mn-ea"/>
                <a:cs typeface="+mn-cs"/>
              </a:rPr>
              <a:t>Supports build and strengthen relationships between disabled people, their whānau and community.</a:t>
            </a:r>
          </a:p>
          <a:p>
            <a:endParaRPr lang="en-NZ" dirty="0"/>
          </a:p>
        </p:txBody>
      </p:sp>
      <p:sp>
        <p:nvSpPr>
          <p:cNvPr id="4" name="Slide Number Placeholder 3"/>
          <p:cNvSpPr>
            <a:spLocks noGrp="1"/>
          </p:cNvSpPr>
          <p:nvPr>
            <p:ph type="sldNum" sz="quarter" idx="5"/>
          </p:nvPr>
        </p:nvSpPr>
        <p:spPr/>
        <p:txBody>
          <a:bodyPr/>
          <a:lstStyle/>
          <a:p>
            <a:fld id="{0821C304-9DAB-A44D-9B4C-9C4BFE23E9EE}" type="slidenum">
              <a:rPr lang="en-US" smtClean="0"/>
              <a:t>5</a:t>
            </a:fld>
            <a:endParaRPr lang="en-US" dirty="0"/>
          </a:p>
        </p:txBody>
      </p:sp>
    </p:spTree>
    <p:extLst>
      <p:ext uri="{BB962C8B-B14F-4D97-AF65-F5344CB8AC3E}">
        <p14:creationId xmlns:p14="http://schemas.microsoft.com/office/powerpoint/2010/main" val="1792458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Main Stream first Role of connector –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When they Harley met his connecotr he was feeling quite frustrated. There were a lot of obstacles between him and his dreams. A big one was being allowed to make his own choices and decisions.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Harley is an adult and now he makes decision for himself with support if he wants it and  no one else has a legal right to make decisions for him.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hlinkClick r:id="rId3"/>
              </a:rPr>
              <a:t>https://www.youtube.com/watch?v=X2NHZnBqrJM</a:t>
            </a: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NZ" dirty="0"/>
          </a:p>
          <a:p>
            <a:pPr marL="0" marR="0" lvl="0" indent="0" algn="l" defTabSz="914400" rtl="0" eaLnBrk="1" fontAlgn="auto" latinLnBrk="0" hangingPunct="1">
              <a:lnSpc>
                <a:spcPct val="100000"/>
              </a:lnSpc>
              <a:spcBef>
                <a:spcPts val="0"/>
              </a:spcBef>
              <a:spcAft>
                <a:spcPts val="0"/>
              </a:spcAft>
              <a:buClrTx/>
              <a:buSzTx/>
              <a:buFontTx/>
              <a:buNone/>
              <a:tabLst/>
              <a:defRPr/>
            </a:pPr>
            <a:r>
              <a:rPr lang="en-NZ" dirty="0"/>
              <a:t>The connector used her NZSL skills, Knowledge of education systems and what is available to mainstream students in the area to support Harley to create and implement his education plan. The connector also supported Harley to make his aspiration to go flatting a reality and he continues to live in his own home, go to UCOL and has a job in a coffee shop. </a:t>
            </a:r>
          </a:p>
          <a:p>
            <a:endParaRPr lang="en-NZ" dirty="0"/>
          </a:p>
        </p:txBody>
      </p:sp>
      <p:sp>
        <p:nvSpPr>
          <p:cNvPr id="4" name="Slide Number Placeholder 3"/>
          <p:cNvSpPr>
            <a:spLocks noGrp="1"/>
          </p:cNvSpPr>
          <p:nvPr>
            <p:ph type="sldNum" sz="quarter" idx="5"/>
          </p:nvPr>
        </p:nvSpPr>
        <p:spPr/>
        <p:txBody>
          <a:bodyPr/>
          <a:lstStyle/>
          <a:p>
            <a:fld id="{0821C304-9DAB-A44D-9B4C-9C4BFE23E9EE}" type="slidenum">
              <a:rPr lang="en-US" smtClean="0"/>
              <a:t>8</a:t>
            </a:fld>
            <a:endParaRPr lang="en-US" dirty="0"/>
          </a:p>
        </p:txBody>
      </p:sp>
    </p:spTree>
    <p:extLst>
      <p:ext uri="{BB962C8B-B14F-4D97-AF65-F5344CB8AC3E}">
        <p14:creationId xmlns:p14="http://schemas.microsoft.com/office/powerpoint/2010/main" val="42003132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0821C304-9DAB-A44D-9B4C-9C4BFE23E9EE}" type="slidenum">
              <a:rPr lang="en-US" smtClean="0"/>
              <a:t>11</a:t>
            </a:fld>
            <a:endParaRPr lang="en-US" dirty="0"/>
          </a:p>
        </p:txBody>
      </p:sp>
    </p:spTree>
    <p:extLst>
      <p:ext uri="{BB962C8B-B14F-4D97-AF65-F5344CB8AC3E}">
        <p14:creationId xmlns:p14="http://schemas.microsoft.com/office/powerpoint/2010/main" val="3095187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0821C304-9DAB-A44D-9B4C-9C4BFE23E9EE}" type="slidenum">
              <a:rPr lang="en-US" smtClean="0"/>
              <a:t>13</a:t>
            </a:fld>
            <a:endParaRPr lang="en-US" dirty="0"/>
          </a:p>
        </p:txBody>
      </p:sp>
    </p:spTree>
    <p:extLst>
      <p:ext uri="{BB962C8B-B14F-4D97-AF65-F5344CB8AC3E}">
        <p14:creationId xmlns:p14="http://schemas.microsoft.com/office/powerpoint/2010/main" val="3253958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960000" y="3340609"/>
            <a:ext cx="7200000" cy="1568768"/>
          </a:xfrm>
        </p:spPr>
        <p:txBody>
          <a:bodyPr/>
          <a:lstStyle/>
          <a:p>
            <a:r>
              <a:rPr lang="en-US"/>
              <a:t>Click to edit Master title style</a:t>
            </a:r>
          </a:p>
        </p:txBody>
      </p:sp>
      <p:sp>
        <p:nvSpPr>
          <p:cNvPr id="4" name="Text Placeholder 3"/>
          <p:cNvSpPr>
            <a:spLocks noGrp="1"/>
          </p:cNvSpPr>
          <p:nvPr>
            <p:ph type="body" sz="quarter" idx="10" hasCustomPrompt="1"/>
          </p:nvPr>
        </p:nvSpPr>
        <p:spPr>
          <a:xfrm>
            <a:off x="3960000" y="5050837"/>
            <a:ext cx="7200000" cy="947627"/>
          </a:xfrm>
        </p:spPr>
        <p:txBody>
          <a:bodyPr/>
          <a:lstStyle>
            <a:lvl1pPr marL="0" indent="0">
              <a:buNone/>
              <a:defRPr b="0" baseline="0">
                <a:solidFill>
                  <a:srgbClr val="77787B"/>
                </a:solidFill>
              </a:defRPr>
            </a:lvl1pPr>
          </a:lstStyle>
          <a:p>
            <a:pPr lvl="0"/>
            <a:r>
              <a:rPr lang="en-AU" dirty="0"/>
              <a:t>Click to add subtitle</a:t>
            </a:r>
            <a:endParaRPr lang="en-US" dirty="0"/>
          </a:p>
        </p:txBody>
      </p:sp>
    </p:spTree>
    <p:extLst>
      <p:ext uri="{BB962C8B-B14F-4D97-AF65-F5344CB8AC3E}">
        <p14:creationId xmlns:p14="http://schemas.microsoft.com/office/powerpoint/2010/main" val="1201974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53400" y="852805"/>
            <a:ext cx="8251560" cy="1325563"/>
          </a:xfrm>
        </p:spPr>
        <p:txBody>
          <a:bodyPr>
            <a:normAutofit/>
          </a:bodyPr>
          <a:lstStyle>
            <a:lvl1pPr>
              <a:defRPr sz="3500"/>
            </a:lvl1pPr>
          </a:lstStyle>
          <a:p>
            <a:r>
              <a:rPr lang="en-US"/>
              <a:t>Click to edit Master title style</a:t>
            </a:r>
          </a:p>
        </p:txBody>
      </p:sp>
      <p:sp>
        <p:nvSpPr>
          <p:cNvPr id="3" name="Content Placeholder 2"/>
          <p:cNvSpPr>
            <a:spLocks noGrp="1"/>
          </p:cNvSpPr>
          <p:nvPr>
            <p:ph idx="1"/>
          </p:nvPr>
        </p:nvSpPr>
        <p:spPr>
          <a:xfrm>
            <a:off x="953400" y="2313305"/>
            <a:ext cx="8251560" cy="35998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Slide Number Placeholder 7"/>
          <p:cNvSpPr>
            <a:spLocks noGrp="1"/>
          </p:cNvSpPr>
          <p:nvPr>
            <p:ph type="sldNum" sz="quarter" idx="11"/>
          </p:nvPr>
        </p:nvSpPr>
        <p:spPr/>
        <p:txBody>
          <a:bodyPr/>
          <a:lstStyle/>
          <a:p>
            <a:fld id="{E4B4F48E-198D-2749-A9C9-D6FBEFDFD320}" type="slidenum">
              <a:rPr lang="en-US" smtClean="0"/>
              <a:pPr/>
              <a:t>‹#›</a:t>
            </a:fld>
            <a:endParaRPr lang="en-US" dirty="0"/>
          </a:p>
        </p:txBody>
      </p:sp>
      <p:sp>
        <p:nvSpPr>
          <p:cNvPr id="12" name="Text Placeholder 11"/>
          <p:cNvSpPr>
            <a:spLocks noGrp="1"/>
          </p:cNvSpPr>
          <p:nvPr>
            <p:ph type="body" sz="quarter" idx="12" hasCustomPrompt="1"/>
          </p:nvPr>
        </p:nvSpPr>
        <p:spPr>
          <a:xfrm>
            <a:off x="953400" y="332184"/>
            <a:ext cx="4483100" cy="243681"/>
          </a:xfrm>
        </p:spPr>
        <p:txBody>
          <a:bodyPr>
            <a:normAutofit/>
          </a:bodyPr>
          <a:lstStyle>
            <a:lvl1pPr marL="0" indent="0">
              <a:buNone/>
              <a:defRPr sz="1500" b="1">
                <a:solidFill>
                  <a:schemeClr val="accent3">
                    <a:alpha val="80000"/>
                  </a:schemeClr>
                </a:solidFill>
              </a:defRPr>
            </a:lvl1pPr>
          </a:lstStyle>
          <a:p>
            <a:pPr lvl="0"/>
            <a:r>
              <a:rPr lang="en-AU" dirty="0"/>
              <a:t>Click to enter Section title here</a:t>
            </a:r>
            <a:endParaRPr lang="en-US" dirty="0"/>
          </a:p>
        </p:txBody>
      </p:sp>
    </p:spTree>
    <p:extLst>
      <p:ext uri="{BB962C8B-B14F-4D97-AF65-F5344CB8AC3E}">
        <p14:creationId xmlns:p14="http://schemas.microsoft.com/office/powerpoint/2010/main" val="2833348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E4B4F48E-198D-2749-A9C9-D6FBEFDFD320}" type="slidenum">
              <a:rPr lang="en-US" smtClean="0"/>
              <a:t>‹#›</a:t>
            </a:fld>
            <a:endParaRPr lang="en-US" dirty="0"/>
          </a:p>
        </p:txBody>
      </p:sp>
    </p:spTree>
    <p:extLst>
      <p:ext uri="{BB962C8B-B14F-4D97-AF65-F5344CB8AC3E}">
        <p14:creationId xmlns:p14="http://schemas.microsoft.com/office/powerpoint/2010/main" val="1641373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1C33F1-8C38-4B9E-ABB5-1020E5DFB885}"/>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0BB715E3-EC1F-44FE-BCCA-14DFA88082F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D84E16B6-07C2-4A29-8BAE-52C6A2E65675}"/>
              </a:ext>
            </a:extLst>
          </p:cNvPr>
          <p:cNvSpPr>
            <a:spLocks noGrp="1"/>
          </p:cNvSpPr>
          <p:nvPr>
            <p:ph type="dt" sz="half" idx="10"/>
          </p:nvPr>
        </p:nvSpPr>
        <p:spPr/>
        <p:txBody>
          <a:bodyPr/>
          <a:lstStyle/>
          <a:p>
            <a:fld id="{460A3564-75E2-4505-BC59-6EA5C5F98A9B}" type="datetimeFigureOut">
              <a:rPr lang="en-NZ" smtClean="0"/>
              <a:t>2/10/2020</a:t>
            </a:fld>
            <a:endParaRPr lang="en-NZ" dirty="0"/>
          </a:p>
        </p:txBody>
      </p:sp>
      <p:sp>
        <p:nvSpPr>
          <p:cNvPr id="5" name="Footer Placeholder 4">
            <a:extLst>
              <a:ext uri="{FF2B5EF4-FFF2-40B4-BE49-F238E27FC236}">
                <a16:creationId xmlns:a16="http://schemas.microsoft.com/office/drawing/2014/main" id="{E0A94E88-90F0-4BAF-9E23-472833B68315}"/>
              </a:ext>
            </a:extLst>
          </p:cNvPr>
          <p:cNvSpPr>
            <a:spLocks noGrp="1"/>
          </p:cNvSpPr>
          <p:nvPr>
            <p:ph type="ftr" sz="quarter" idx="11"/>
          </p:nvPr>
        </p:nvSpPr>
        <p:spPr/>
        <p:txBody>
          <a:bodyPr/>
          <a:lstStyle/>
          <a:p>
            <a:endParaRPr lang="en-NZ" dirty="0"/>
          </a:p>
        </p:txBody>
      </p:sp>
      <p:sp>
        <p:nvSpPr>
          <p:cNvPr id="6" name="Slide Number Placeholder 5">
            <a:extLst>
              <a:ext uri="{FF2B5EF4-FFF2-40B4-BE49-F238E27FC236}">
                <a16:creationId xmlns:a16="http://schemas.microsoft.com/office/drawing/2014/main" id="{AE748C1C-4C1B-44B1-BF8E-0C53259C9F8D}"/>
              </a:ext>
            </a:extLst>
          </p:cNvPr>
          <p:cNvSpPr>
            <a:spLocks noGrp="1"/>
          </p:cNvSpPr>
          <p:nvPr>
            <p:ph type="sldNum" sz="quarter" idx="12"/>
          </p:nvPr>
        </p:nvSpPr>
        <p:spPr/>
        <p:txBody>
          <a:bodyPr/>
          <a:lstStyle/>
          <a:p>
            <a:fld id="{5939EF11-EBDB-484A-93D3-E67C3F1DB591}" type="slidenum">
              <a:rPr lang="en-NZ" smtClean="0"/>
              <a:t>‹#›</a:t>
            </a:fld>
            <a:endParaRPr lang="en-NZ" dirty="0"/>
          </a:p>
        </p:txBody>
      </p:sp>
    </p:spTree>
    <p:extLst>
      <p:ext uri="{BB962C8B-B14F-4D97-AF65-F5344CB8AC3E}">
        <p14:creationId xmlns:p14="http://schemas.microsoft.com/office/powerpoint/2010/main" val="189636869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b">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9183624" y="6311900"/>
            <a:ext cx="2743200" cy="365125"/>
          </a:xfrm>
          <a:prstGeom prst="rect">
            <a:avLst/>
          </a:prstGeom>
        </p:spPr>
        <p:txBody>
          <a:bodyPr vert="horz" lIns="91440" tIns="45720" rIns="91440" bIns="45720" rtlCol="0" anchor="ctr"/>
          <a:lstStyle>
            <a:lvl1pPr algn="r">
              <a:defRPr sz="1200">
                <a:solidFill>
                  <a:srgbClr val="0E678C"/>
                </a:solidFill>
              </a:defRPr>
            </a:lvl1pPr>
          </a:lstStyle>
          <a:p>
            <a:fld id="{E4B4F48E-198D-2749-A9C9-D6FBEFDFD320}" type="slidenum">
              <a:rPr lang="en-US" smtClean="0"/>
              <a:pPr/>
              <a:t>‹#›</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Tree>
    <p:extLst>
      <p:ext uri="{BB962C8B-B14F-4D97-AF65-F5344CB8AC3E}">
        <p14:creationId xmlns:p14="http://schemas.microsoft.com/office/powerpoint/2010/main" val="20458477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5" r:id="rId3"/>
    <p:sldLayoutId id="2147483657" r:id="rId4"/>
  </p:sldLayoutIdLst>
  <p:txStyles>
    <p:titleStyle>
      <a:lvl1pPr algn="l" defTabSz="914400" rtl="0" eaLnBrk="1" latinLnBrk="0" hangingPunct="1">
        <a:lnSpc>
          <a:spcPct val="90000"/>
        </a:lnSpc>
        <a:spcBef>
          <a:spcPct val="0"/>
        </a:spcBef>
        <a:buNone/>
        <a:defRPr sz="4400" b="1" kern="1200" spc="3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spc="300">
          <a:solidFill>
            <a:srgbClr val="0E678C"/>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spc="300">
          <a:solidFill>
            <a:srgbClr val="0E678C"/>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spc="300">
          <a:solidFill>
            <a:srgbClr val="0E678C"/>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spc="300">
          <a:solidFill>
            <a:srgbClr val="0E678C"/>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spc="300">
          <a:solidFill>
            <a:srgbClr val="0E678C"/>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X2NHZnBqrJM?feature=oembed" TargetMode="Externa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slideLayout" Target="../slideLayouts/slideLayout2.xml"/><Relationship Id="rId1" Type="http://schemas.openxmlformats.org/officeDocument/2006/relationships/video" Target="https://www.youtube.com/embed/lrXwqH6S0T4?feature=oemb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42104" y="3619841"/>
            <a:ext cx="7200000" cy="1568768"/>
          </a:xfrm>
        </p:spPr>
        <p:txBody>
          <a:bodyPr>
            <a:normAutofit fontScale="90000"/>
          </a:bodyPr>
          <a:lstStyle/>
          <a:p>
            <a:r>
              <a:rPr lang="en-US" sz="8900" dirty="0"/>
              <a:t>Aiming High: </a:t>
            </a:r>
            <a:r>
              <a:rPr lang="en-US" dirty="0"/>
              <a:t/>
            </a:r>
            <a:br>
              <a:rPr lang="en-US" dirty="0"/>
            </a:br>
            <a:r>
              <a:rPr lang="en-US" dirty="0"/>
              <a:t>Improving Pathways from School for young disabled people</a:t>
            </a:r>
          </a:p>
        </p:txBody>
      </p:sp>
      <p:sp>
        <p:nvSpPr>
          <p:cNvPr id="3" name="Text Placeholder 2"/>
          <p:cNvSpPr>
            <a:spLocks noGrp="1"/>
          </p:cNvSpPr>
          <p:nvPr>
            <p:ph type="body" sz="quarter" idx="10"/>
          </p:nvPr>
        </p:nvSpPr>
        <p:spPr>
          <a:xfrm>
            <a:off x="3782447" y="5409519"/>
            <a:ext cx="7200000" cy="1231155"/>
          </a:xfrm>
        </p:spPr>
        <p:txBody>
          <a:bodyPr>
            <a:normAutofit/>
          </a:bodyPr>
          <a:lstStyle/>
          <a:p>
            <a:pPr algn="ctr"/>
            <a:r>
              <a:rPr lang="en-US" sz="2200" dirty="0"/>
              <a:t>Julie Hook, Leigh Rowe &amp; Lisa Willey </a:t>
            </a:r>
          </a:p>
        </p:txBody>
      </p:sp>
    </p:spTree>
    <p:extLst>
      <p:ext uri="{BB962C8B-B14F-4D97-AF65-F5344CB8AC3E}">
        <p14:creationId xmlns:p14="http://schemas.microsoft.com/office/powerpoint/2010/main" val="19986703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F01791-4F7D-453D-90CA-1D60E28B007B}"/>
              </a:ext>
            </a:extLst>
          </p:cNvPr>
          <p:cNvSpPr>
            <a:spLocks noGrp="1"/>
          </p:cNvSpPr>
          <p:nvPr>
            <p:ph type="title"/>
          </p:nvPr>
        </p:nvSpPr>
        <p:spPr/>
        <p:txBody>
          <a:bodyPr/>
          <a:lstStyle/>
          <a:p>
            <a:r>
              <a:rPr lang="en-NZ" dirty="0"/>
              <a:t>Interface: Ministry of Education and Mana Whaikaha</a:t>
            </a:r>
          </a:p>
        </p:txBody>
      </p:sp>
      <p:sp>
        <p:nvSpPr>
          <p:cNvPr id="3" name="Content Placeholder 2">
            <a:extLst>
              <a:ext uri="{FF2B5EF4-FFF2-40B4-BE49-F238E27FC236}">
                <a16:creationId xmlns:a16="http://schemas.microsoft.com/office/drawing/2014/main" id="{D5108BAA-EEFB-4405-B3C8-CDDE94A26FCB}"/>
              </a:ext>
            </a:extLst>
          </p:cNvPr>
          <p:cNvSpPr>
            <a:spLocks noGrp="1"/>
          </p:cNvSpPr>
          <p:nvPr>
            <p:ph idx="1"/>
          </p:nvPr>
        </p:nvSpPr>
        <p:spPr/>
        <p:txBody>
          <a:bodyPr/>
          <a:lstStyle/>
          <a:p>
            <a:pPr marL="0" indent="0">
              <a:buNone/>
            </a:pPr>
            <a:r>
              <a:rPr lang="en-NZ" b="1" dirty="0">
                <a:solidFill>
                  <a:schemeClr val="accent1">
                    <a:lumMod val="75000"/>
                  </a:schemeClr>
                </a:solidFill>
              </a:rPr>
              <a:t>Focus:</a:t>
            </a:r>
          </a:p>
          <a:p>
            <a:pPr>
              <a:buFont typeface="Wingdings" panose="05000000000000000000" pitchFamily="2" charset="2"/>
              <a:buChar char="q"/>
            </a:pPr>
            <a:r>
              <a:rPr lang="en-NZ" b="1" dirty="0">
                <a:solidFill>
                  <a:schemeClr val="accent1">
                    <a:lumMod val="75000"/>
                  </a:schemeClr>
                </a:solidFill>
              </a:rPr>
              <a:t>Improving pathways out of school, into employment and further study</a:t>
            </a:r>
          </a:p>
          <a:p>
            <a:pPr marL="0" indent="0">
              <a:buNone/>
            </a:pPr>
            <a:endParaRPr lang="en-NZ" b="1" dirty="0">
              <a:solidFill>
                <a:schemeClr val="accent1">
                  <a:lumMod val="75000"/>
                </a:schemeClr>
              </a:solidFill>
            </a:endParaRPr>
          </a:p>
          <a:p>
            <a:pPr>
              <a:buFont typeface="Wingdings" panose="05000000000000000000" pitchFamily="2" charset="2"/>
              <a:buChar char="q"/>
            </a:pPr>
            <a:r>
              <a:rPr lang="en-NZ" b="1" dirty="0">
                <a:solidFill>
                  <a:schemeClr val="accent1">
                    <a:lumMod val="75000"/>
                  </a:schemeClr>
                </a:solidFill>
              </a:rPr>
              <a:t>Accessing the same initiatives available to non-disabled peers.</a:t>
            </a:r>
          </a:p>
        </p:txBody>
      </p:sp>
      <p:sp>
        <p:nvSpPr>
          <p:cNvPr id="4" name="Text Placeholder 3">
            <a:extLst>
              <a:ext uri="{FF2B5EF4-FFF2-40B4-BE49-F238E27FC236}">
                <a16:creationId xmlns:a16="http://schemas.microsoft.com/office/drawing/2014/main" id="{B3970A7F-E04E-442F-AEC1-FD94F9F6A7B3}"/>
              </a:ext>
            </a:extLst>
          </p:cNvPr>
          <p:cNvSpPr>
            <a:spLocks noGrp="1"/>
          </p:cNvSpPr>
          <p:nvPr>
            <p:ph type="body" sz="quarter" idx="12"/>
          </p:nvPr>
        </p:nvSpPr>
        <p:spPr/>
        <p:txBody>
          <a:bodyPr>
            <a:normAutofit fontScale="92500" lnSpcReduction="20000"/>
          </a:bodyPr>
          <a:lstStyle/>
          <a:p>
            <a:endParaRPr lang="en-NZ" dirty="0"/>
          </a:p>
        </p:txBody>
      </p:sp>
      <p:graphicFrame>
        <p:nvGraphicFramePr>
          <p:cNvPr id="5" name="Diagram 4">
            <a:extLst>
              <a:ext uri="{FF2B5EF4-FFF2-40B4-BE49-F238E27FC236}">
                <a16:creationId xmlns:a16="http://schemas.microsoft.com/office/drawing/2014/main" id="{42241533-044B-42F1-8D76-B373FDB1CF29}"/>
              </a:ext>
            </a:extLst>
          </p:cNvPr>
          <p:cNvGraphicFramePr/>
          <p:nvPr>
            <p:extLst>
              <p:ext uri="{D42A27DB-BD31-4B8C-83A1-F6EECF244321}">
                <p14:modId xmlns:p14="http://schemas.microsoft.com/office/powerpoint/2010/main" val="3884409497"/>
              </p:ext>
            </p:extLst>
          </p:nvPr>
        </p:nvGraphicFramePr>
        <p:xfrm>
          <a:off x="7905600" y="454024"/>
          <a:ext cx="3816000" cy="62774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07421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a:extLst>
              <a:ext uri="{FF2B5EF4-FFF2-40B4-BE49-F238E27FC236}">
                <a16:creationId xmlns:a16="http://schemas.microsoft.com/office/drawing/2014/main" id="{BD8E0E7B-5DF5-4CFD-9CFC-EC506CF9DB55}"/>
              </a:ext>
            </a:extLst>
          </p:cNvPr>
          <p:cNvGraphicFramePr/>
          <p:nvPr>
            <p:extLst/>
          </p:nvPr>
        </p:nvGraphicFramePr>
        <p:xfrm>
          <a:off x="460800" y="827999"/>
          <a:ext cx="10915200" cy="474480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833D4D7F-43EA-4DED-AC28-F9D31B181009}"/>
              </a:ext>
            </a:extLst>
          </p:cNvPr>
          <p:cNvSpPr txBox="1"/>
          <p:nvPr/>
        </p:nvSpPr>
        <p:spPr>
          <a:xfrm>
            <a:off x="4359141" y="302067"/>
            <a:ext cx="3735318" cy="369332"/>
          </a:xfrm>
          <a:prstGeom prst="rect">
            <a:avLst/>
          </a:prstGeom>
          <a:noFill/>
        </p:spPr>
        <p:txBody>
          <a:bodyPr wrap="none" rtlCol="0">
            <a:spAutoFit/>
          </a:bodyPr>
          <a:lstStyle/>
          <a:p>
            <a:r>
              <a:rPr lang="en-NZ" b="1" dirty="0"/>
              <a:t>An evidence based framework </a:t>
            </a:r>
          </a:p>
        </p:txBody>
      </p:sp>
      <p:sp>
        <p:nvSpPr>
          <p:cNvPr id="4" name="Rectangle: Rounded Corners 3">
            <a:extLst>
              <a:ext uri="{FF2B5EF4-FFF2-40B4-BE49-F238E27FC236}">
                <a16:creationId xmlns:a16="http://schemas.microsoft.com/office/drawing/2014/main" id="{65599B6E-FB22-4348-9463-93C21B4D9464}"/>
              </a:ext>
            </a:extLst>
          </p:cNvPr>
          <p:cNvSpPr/>
          <p:nvPr/>
        </p:nvSpPr>
        <p:spPr>
          <a:xfrm>
            <a:off x="712800" y="926999"/>
            <a:ext cx="876514" cy="500400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MoE learning Support Action plan </a:t>
            </a:r>
            <a:endParaRPr lang="en-NZ" dirty="0"/>
          </a:p>
        </p:txBody>
      </p:sp>
      <p:sp>
        <p:nvSpPr>
          <p:cNvPr id="5" name="Rectangle: Rounded Corners 4">
            <a:extLst>
              <a:ext uri="{FF2B5EF4-FFF2-40B4-BE49-F238E27FC236}">
                <a16:creationId xmlns:a16="http://schemas.microsoft.com/office/drawing/2014/main" id="{33B3013A-B318-4072-98E6-03246FC8EA10}"/>
              </a:ext>
            </a:extLst>
          </p:cNvPr>
          <p:cNvSpPr/>
          <p:nvPr/>
        </p:nvSpPr>
        <p:spPr>
          <a:xfrm>
            <a:off x="10461600" y="698398"/>
            <a:ext cx="1017600" cy="5004001"/>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en-NZ" dirty="0"/>
              <a:t>Disability Employment Action Plan </a:t>
            </a:r>
          </a:p>
        </p:txBody>
      </p:sp>
      <p:sp>
        <p:nvSpPr>
          <p:cNvPr id="6" name="Rectangle 5">
            <a:extLst>
              <a:ext uri="{FF2B5EF4-FFF2-40B4-BE49-F238E27FC236}">
                <a16:creationId xmlns:a16="http://schemas.microsoft.com/office/drawing/2014/main" id="{6B32F661-44F7-4804-A08A-74FAE582495F}"/>
              </a:ext>
            </a:extLst>
          </p:cNvPr>
          <p:cNvSpPr/>
          <p:nvPr/>
        </p:nvSpPr>
        <p:spPr>
          <a:xfrm>
            <a:off x="2880000" y="5886001"/>
            <a:ext cx="6760800" cy="712800"/>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Enabling Good Lives vision, principles and approach</a:t>
            </a:r>
            <a:endParaRPr lang="en-NZ" dirty="0"/>
          </a:p>
        </p:txBody>
      </p:sp>
    </p:spTree>
    <p:extLst>
      <p:ext uri="{BB962C8B-B14F-4D97-AF65-F5344CB8AC3E}">
        <p14:creationId xmlns:p14="http://schemas.microsoft.com/office/powerpoint/2010/main" val="27834332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Placeholder 4">
            <a:extLst>
              <a:ext uri="{FF2B5EF4-FFF2-40B4-BE49-F238E27FC236}">
                <a16:creationId xmlns:a16="http://schemas.microsoft.com/office/drawing/2014/main" id="{EA4C1363-B533-4DA3-B673-7EA2617A2C4C}"/>
              </a:ext>
            </a:extLst>
          </p:cNvPr>
          <p:cNvGraphicFramePr>
            <a:graphicFrameLocks/>
          </p:cNvGraphicFramePr>
          <p:nvPr>
            <p:extLst>
              <p:ext uri="{D42A27DB-BD31-4B8C-83A1-F6EECF244321}">
                <p14:modId xmlns:p14="http://schemas.microsoft.com/office/powerpoint/2010/main" val="621513778"/>
              </p:ext>
            </p:extLst>
          </p:nvPr>
        </p:nvGraphicFramePr>
        <p:xfrm>
          <a:off x="3276000" y="244800"/>
          <a:ext cx="8701226" cy="6425445"/>
        </p:xfrm>
        <a:graphic>
          <a:graphicData uri="http://schemas.openxmlformats.org/drawingml/2006/table">
            <a:tbl>
              <a:tblPr firstRow="1" bandRow="1">
                <a:tableStyleId>{5C22544A-7EE6-4342-B048-85BDC9FD1C3A}</a:tableStyleId>
              </a:tblPr>
              <a:tblGrid>
                <a:gridCol w="4350613">
                  <a:extLst>
                    <a:ext uri="{9D8B030D-6E8A-4147-A177-3AD203B41FA5}">
                      <a16:colId xmlns:a16="http://schemas.microsoft.com/office/drawing/2014/main" val="20000"/>
                    </a:ext>
                  </a:extLst>
                </a:gridCol>
                <a:gridCol w="4350613">
                  <a:extLst>
                    <a:ext uri="{9D8B030D-6E8A-4147-A177-3AD203B41FA5}">
                      <a16:colId xmlns:a16="http://schemas.microsoft.com/office/drawing/2014/main" val="20001"/>
                    </a:ext>
                  </a:extLst>
                </a:gridCol>
              </a:tblGrid>
              <a:tr h="573285">
                <a:tc>
                  <a:txBody>
                    <a:bodyPr/>
                    <a:lstStyle/>
                    <a:p>
                      <a:r>
                        <a:rPr lang="en-NZ" dirty="0"/>
                        <a:t>Young people…</a:t>
                      </a:r>
                    </a:p>
                  </a:txBody>
                  <a:tcPr/>
                </a:tc>
                <a:tc>
                  <a:txBody>
                    <a:bodyPr/>
                    <a:lstStyle/>
                    <a:p>
                      <a:r>
                        <a:rPr lang="en-NZ" dirty="0"/>
                        <a:t>Families and whānau</a:t>
                      </a:r>
                    </a:p>
                  </a:txBody>
                  <a:tcPr/>
                </a:tc>
                <a:extLst>
                  <a:ext uri="{0D108BD9-81ED-4DB2-BD59-A6C34878D82A}">
                    <a16:rowId xmlns:a16="http://schemas.microsoft.com/office/drawing/2014/main" val="10000"/>
                  </a:ext>
                </a:extLst>
              </a:tr>
              <a:tr h="5820315">
                <a:tc>
                  <a:txBody>
                    <a:bodyPr/>
                    <a:lstStyle/>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Low expectations of students </a:t>
                      </a:r>
                    </a:p>
                    <a:p>
                      <a:pPr marL="0" lvl="0" indent="0">
                        <a:buFont typeface="Arial" panose="020B0604020202020204" pitchFamily="34" charset="0"/>
                        <a:buNone/>
                      </a:pPr>
                      <a:endParaRPr lang="en-AU"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Not having opportunity to choose own subjects </a:t>
                      </a:r>
                    </a:p>
                    <a:p>
                      <a:pPr marL="0" lvl="0" indent="0">
                        <a:buFont typeface="Arial" panose="020B0604020202020204" pitchFamily="34" charset="0"/>
                        <a:buNone/>
                      </a:pPr>
                      <a:endParaRPr lang="en-NZ"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Not knowing what pathways / options are available  </a:t>
                      </a:r>
                    </a:p>
                    <a:p>
                      <a:pPr marL="0" lvl="0" indent="0">
                        <a:buFont typeface="Arial" panose="020B0604020202020204" pitchFamily="34" charset="0"/>
                        <a:buNone/>
                      </a:pPr>
                      <a:endParaRPr lang="en-NZ"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Attitudes are very limiting – ‘sometimes feels like being trapped in a bubble’</a:t>
                      </a:r>
                    </a:p>
                    <a:p>
                      <a:pPr marL="0" lvl="0" indent="0">
                        <a:buFont typeface="Arial" panose="020B0604020202020204" pitchFamily="34" charset="0"/>
                        <a:buNone/>
                      </a:pPr>
                      <a:endParaRPr lang="en-NZ"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Schools not being set up for young people with disabilities.</a:t>
                      </a:r>
                    </a:p>
                    <a:p>
                      <a:pPr marL="0" lvl="0" indent="0">
                        <a:buFont typeface="Arial" panose="020B0604020202020204" pitchFamily="34" charset="0"/>
                        <a:buNone/>
                      </a:pPr>
                      <a:endParaRPr lang="en-NZ"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Students not getting support around accessibility.</a:t>
                      </a:r>
                    </a:p>
                    <a:p>
                      <a:pPr marL="0" lvl="0" indent="0">
                        <a:buFont typeface="Arial" panose="020B0604020202020204" pitchFamily="34" charset="0"/>
                        <a:buNone/>
                      </a:pPr>
                      <a:endParaRPr lang="en-NZ"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Students</a:t>
                      </a:r>
                      <a:r>
                        <a:rPr lang="en-AU" sz="1600" kern="1200" baseline="0" dirty="0">
                          <a:solidFill>
                            <a:schemeClr val="dk1"/>
                          </a:solidFill>
                          <a:effectLst/>
                          <a:latin typeface="+mn-lt"/>
                          <a:ea typeface="+mn-ea"/>
                          <a:cs typeface="+mn-cs"/>
                        </a:rPr>
                        <a:t> </a:t>
                      </a:r>
                      <a:r>
                        <a:rPr lang="en-AU" sz="1600" kern="1200" dirty="0">
                          <a:solidFill>
                            <a:schemeClr val="dk1"/>
                          </a:solidFill>
                          <a:effectLst/>
                          <a:latin typeface="+mn-lt"/>
                          <a:ea typeface="+mn-ea"/>
                          <a:cs typeface="+mn-cs"/>
                        </a:rPr>
                        <a:t>not getting opportunities to make choices around subjects and other activities.</a:t>
                      </a:r>
                    </a:p>
                    <a:p>
                      <a:pPr marL="0" lvl="0" indent="0">
                        <a:buFont typeface="Arial" panose="020B0604020202020204" pitchFamily="34" charset="0"/>
                        <a:buNone/>
                      </a:pPr>
                      <a:endParaRPr lang="en-NZ" sz="16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600" kern="1200" dirty="0">
                          <a:solidFill>
                            <a:schemeClr val="dk1"/>
                          </a:solidFill>
                          <a:effectLst/>
                          <a:latin typeface="+mn-lt"/>
                          <a:ea typeface="+mn-ea"/>
                          <a:cs typeface="+mn-cs"/>
                        </a:rPr>
                        <a:t>Lack of accessibility to reader writer or support services.</a:t>
                      </a:r>
                      <a:endParaRPr lang="en-NZ" sz="1600" kern="1200" dirty="0">
                        <a:solidFill>
                          <a:schemeClr val="dk1"/>
                        </a:solidFill>
                        <a:effectLst/>
                        <a:latin typeface="+mn-lt"/>
                        <a:ea typeface="+mn-ea"/>
                        <a:cs typeface="+mn-cs"/>
                      </a:endParaRPr>
                    </a:p>
                  </a:txBody>
                  <a:tcPr/>
                </a:tc>
                <a:tc>
                  <a:txBody>
                    <a:bodyPr/>
                    <a:lstStyle/>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Not  having clear information about options and planning processes</a:t>
                      </a:r>
                    </a:p>
                    <a:p>
                      <a:pPr marL="0" lvl="0" indent="0">
                        <a:buFont typeface="Arial" panose="020B0604020202020204" pitchFamily="34" charset="0"/>
                        <a:buNone/>
                      </a:pP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Low /limited expectations placed upon students</a:t>
                      </a: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 </a:t>
                      </a: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Not having clear planning processes in schools</a:t>
                      </a:r>
                    </a:p>
                    <a:p>
                      <a:pPr marL="0" lvl="0" indent="0">
                        <a:buFont typeface="Arial" panose="020B0604020202020204" pitchFamily="34" charset="0"/>
                        <a:buNone/>
                      </a:pP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Not having access to more ‘mainstream ‘ services</a:t>
                      </a: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Not looking at individual needs and interests – really knowing the student </a:t>
                      </a:r>
                    </a:p>
                    <a:p>
                      <a:pPr marL="285750" lvl="0" indent="-285750">
                        <a:buFont typeface="Arial" panose="020B0604020202020204" pitchFamily="34" charset="0"/>
                        <a:buChar char="•"/>
                      </a:pP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Need to start planning much earlier </a:t>
                      </a: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endParaRPr lang="en-AU"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Provide time for ‘tasting’ of different options/ work experience </a:t>
                      </a:r>
                    </a:p>
                    <a:p>
                      <a:pPr marL="0" lvl="0" indent="0">
                        <a:buFont typeface="Arial" panose="020B0604020202020204" pitchFamily="34" charset="0"/>
                        <a:buNone/>
                      </a:pP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Mentoring system to work alongside and support students </a:t>
                      </a:r>
                    </a:p>
                    <a:p>
                      <a:pPr marL="285750" lvl="0" indent="-285750">
                        <a:buFont typeface="Arial" panose="020B0604020202020204" pitchFamily="34" charset="0"/>
                        <a:buChar char="•"/>
                      </a:pPr>
                      <a:endParaRPr lang="en-NZ" sz="1400" kern="1200" dirty="0">
                        <a:solidFill>
                          <a:schemeClr val="dk1"/>
                        </a:solidFill>
                        <a:effectLst/>
                        <a:latin typeface="+mn-lt"/>
                        <a:ea typeface="+mn-ea"/>
                        <a:cs typeface="+mn-cs"/>
                      </a:endParaRPr>
                    </a:p>
                    <a:p>
                      <a:pPr marL="285750" lvl="0" indent="-285750">
                        <a:buFont typeface="Arial" panose="020B0604020202020204" pitchFamily="34" charset="0"/>
                        <a:buChar char="•"/>
                      </a:pPr>
                      <a:r>
                        <a:rPr lang="en-AU" sz="1400" kern="1200" dirty="0">
                          <a:solidFill>
                            <a:schemeClr val="dk1"/>
                          </a:solidFill>
                          <a:effectLst/>
                          <a:latin typeface="+mn-lt"/>
                          <a:ea typeface="+mn-ea"/>
                          <a:cs typeface="+mn-cs"/>
                        </a:rPr>
                        <a:t>Parents and teachers making choices for and about students</a:t>
                      </a:r>
                    </a:p>
                    <a:p>
                      <a:pPr marL="285750" lvl="0" indent="-285750">
                        <a:buFont typeface="Arial" panose="020B0604020202020204" pitchFamily="34" charset="0"/>
                        <a:buChar char="•"/>
                      </a:pPr>
                      <a:endParaRPr lang="en-NZ" sz="1400" kern="1200" dirty="0">
                        <a:solidFill>
                          <a:schemeClr val="dk1"/>
                        </a:solidFill>
                        <a:effectLst/>
                        <a:latin typeface="+mn-lt"/>
                        <a:ea typeface="+mn-ea"/>
                        <a:cs typeface="+mn-cs"/>
                      </a:endParaRPr>
                    </a:p>
                    <a:p>
                      <a:pPr marL="285750" indent="-285750">
                        <a:buFont typeface="Arial" panose="020B0604020202020204" pitchFamily="34" charset="0"/>
                        <a:buChar char="•"/>
                      </a:pPr>
                      <a:r>
                        <a:rPr lang="en-AU" sz="1400" kern="1200" dirty="0">
                          <a:solidFill>
                            <a:schemeClr val="dk1"/>
                          </a:solidFill>
                          <a:effectLst/>
                          <a:latin typeface="+mn-lt"/>
                          <a:ea typeface="+mn-ea"/>
                          <a:cs typeface="+mn-cs"/>
                        </a:rPr>
                        <a:t>Schools not being able to cope well  or early enough with future planning for  students </a:t>
                      </a:r>
                      <a:endParaRPr lang="en-NZ" sz="1400" dirty="0"/>
                    </a:p>
                  </a:txBody>
                  <a:tcPr/>
                </a:tc>
                <a:extLst>
                  <a:ext uri="{0D108BD9-81ED-4DB2-BD59-A6C34878D82A}">
                    <a16:rowId xmlns:a16="http://schemas.microsoft.com/office/drawing/2014/main" val="10001"/>
                  </a:ext>
                </a:extLst>
              </a:tr>
            </a:tbl>
          </a:graphicData>
        </a:graphic>
      </p:graphicFrame>
      <p:pic>
        <p:nvPicPr>
          <p:cNvPr id="7" name="Picture 6">
            <a:extLst>
              <a:ext uri="{FF2B5EF4-FFF2-40B4-BE49-F238E27FC236}">
                <a16:creationId xmlns:a16="http://schemas.microsoft.com/office/drawing/2014/main" id="{586BDBAE-AE79-45F2-8330-B3E60D3226A8}"/>
              </a:ext>
            </a:extLst>
          </p:cNvPr>
          <p:cNvPicPr>
            <a:picLocks noChangeAspect="1"/>
          </p:cNvPicPr>
          <p:nvPr/>
        </p:nvPicPr>
        <p:blipFill>
          <a:blip r:embed="rId2"/>
          <a:stretch>
            <a:fillRect/>
          </a:stretch>
        </p:blipFill>
        <p:spPr>
          <a:xfrm>
            <a:off x="282225" y="2003062"/>
            <a:ext cx="2619375" cy="2000138"/>
          </a:xfrm>
          <a:prstGeom prst="rect">
            <a:avLst/>
          </a:prstGeom>
        </p:spPr>
      </p:pic>
    </p:spTree>
    <p:extLst>
      <p:ext uri="{BB962C8B-B14F-4D97-AF65-F5344CB8AC3E}">
        <p14:creationId xmlns:p14="http://schemas.microsoft.com/office/powerpoint/2010/main" val="2001132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9">
            <a:extLst>
              <a:ext uri="{FF2B5EF4-FFF2-40B4-BE49-F238E27FC236}">
                <a16:creationId xmlns:a16="http://schemas.microsoft.com/office/drawing/2014/main" id="{A81E7530-396C-45F0-92F4-A885648D163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C0E02F63-5337-4EAE-BB23-FC909067BCDE}"/>
              </a:ext>
            </a:extLst>
          </p:cNvPr>
          <p:cNvPicPr>
            <a:picLocks noChangeAspect="1"/>
          </p:cNvPicPr>
          <p:nvPr/>
        </p:nvPicPr>
        <p:blipFill rotWithShape="1">
          <a:blip r:embed="rId3"/>
          <a:srcRect l="14706" r="7142" b="-1"/>
          <a:stretch/>
        </p:blipFill>
        <p:spPr>
          <a:xfrm>
            <a:off x="15512" y="-73152"/>
            <a:ext cx="12188951" cy="6857999"/>
          </a:xfrm>
          <a:prstGeom prst="rect">
            <a:avLst/>
          </a:prstGeom>
        </p:spPr>
      </p:pic>
      <p:sp>
        <p:nvSpPr>
          <p:cNvPr id="12" name="Rectangle 11">
            <a:extLst>
              <a:ext uri="{FF2B5EF4-FFF2-40B4-BE49-F238E27FC236}">
                <a16:creationId xmlns:a16="http://schemas.microsoft.com/office/drawing/2014/main" id="{7316481C-0A49-4796-812B-0D64F063B72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19898" cy="6858000"/>
          </a:xfrm>
          <a:prstGeom prst="rect">
            <a:avLst/>
          </a:prstGeom>
          <a:solidFill>
            <a:schemeClr val="tx1">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1166649" y="721805"/>
            <a:ext cx="3874686" cy="2147520"/>
          </a:xfrm>
        </p:spPr>
        <p:txBody>
          <a:bodyPr>
            <a:normAutofit/>
          </a:bodyPr>
          <a:lstStyle/>
          <a:p>
            <a:r>
              <a:rPr lang="en-US" sz="3700" dirty="0">
                <a:solidFill>
                  <a:schemeClr val="bg1"/>
                </a:solidFill>
              </a:rPr>
              <a:t>Making a start: what have we done so far</a:t>
            </a:r>
            <a:endParaRPr lang="en-NZ" sz="3700" dirty="0">
              <a:solidFill>
                <a:schemeClr val="bg1"/>
              </a:solidFill>
            </a:endParaRPr>
          </a:p>
        </p:txBody>
      </p:sp>
      <p:sp>
        <p:nvSpPr>
          <p:cNvPr id="14" name="Rectangle 13">
            <a:extLst>
              <a:ext uri="{FF2B5EF4-FFF2-40B4-BE49-F238E27FC236}">
                <a16:creationId xmlns:a16="http://schemas.microsoft.com/office/drawing/2014/main" id="{A5271697-90F1-4A23-8EF2-0179F2EAFACB}"/>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606972" cy="323398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a:extLst>
              <a:ext uri="{FF2B5EF4-FFF2-40B4-BE49-F238E27FC236}">
                <a16:creationId xmlns:a16="http://schemas.microsoft.com/office/drawing/2014/main" id="{81DE8B58-F373-409E-A253-4380A66091D4}"/>
              </a:ext>
              <a:ext uri="{C183D7F6-B498-43B3-948B-1728B52AA6E4}">
                <adec:decorative xmlns:adec="http://schemas.microsoft.com/office/drawing/2017/decorative" xmlns=""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88720" y="73152"/>
            <a:ext cx="1178966" cy="232963"/>
            <a:chOff x="1188720" y="73152"/>
            <a:chExt cx="1178966" cy="232963"/>
          </a:xfrm>
        </p:grpSpPr>
        <p:sp>
          <p:nvSpPr>
            <p:cNvPr id="17" name="Rectangle 64">
              <a:extLst>
                <a:ext uri="{FF2B5EF4-FFF2-40B4-BE49-F238E27FC236}">
                  <a16:creationId xmlns:a16="http://schemas.microsoft.com/office/drawing/2014/main" id="{F5ACE265-D22D-48CC-99DE-EB81AE9229E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68854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66">
              <a:extLst>
                <a:ext uri="{FF2B5EF4-FFF2-40B4-BE49-F238E27FC236}">
                  <a16:creationId xmlns:a16="http://schemas.microsoft.com/office/drawing/2014/main" id="{6FE80EEA-F4ED-4436-8861-0BEAAEFE761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68854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64">
              <a:extLst>
                <a:ext uri="{FF2B5EF4-FFF2-40B4-BE49-F238E27FC236}">
                  <a16:creationId xmlns:a16="http://schemas.microsoft.com/office/drawing/2014/main" id="{C3642BC8-86E8-47D0-8846-3E4D49E4B46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563586"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66">
              <a:extLst>
                <a:ext uri="{FF2B5EF4-FFF2-40B4-BE49-F238E27FC236}">
                  <a16:creationId xmlns:a16="http://schemas.microsoft.com/office/drawing/2014/main" id="{82D35214-3634-4180-BF0E-45B6145161C0}"/>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563586"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64">
              <a:extLst>
                <a:ext uri="{FF2B5EF4-FFF2-40B4-BE49-F238E27FC236}">
                  <a16:creationId xmlns:a16="http://schemas.microsoft.com/office/drawing/2014/main" id="{15BE89E6-3D1C-42B5-A950-E72889F8BB67}"/>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438631"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66">
              <a:extLst>
                <a:ext uri="{FF2B5EF4-FFF2-40B4-BE49-F238E27FC236}">
                  <a16:creationId xmlns:a16="http://schemas.microsoft.com/office/drawing/2014/main" id="{473771CC-5097-4E08-9606-24B0BC9A0D1F}"/>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438631"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64">
              <a:extLst>
                <a:ext uri="{FF2B5EF4-FFF2-40B4-BE49-F238E27FC236}">
                  <a16:creationId xmlns:a16="http://schemas.microsoft.com/office/drawing/2014/main" id="{BE872634-00DA-47BD-880D-5C05FFADCC2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313675"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Rectangle 66">
              <a:extLst>
                <a:ext uri="{FF2B5EF4-FFF2-40B4-BE49-F238E27FC236}">
                  <a16:creationId xmlns:a16="http://schemas.microsoft.com/office/drawing/2014/main" id="{4F151F5C-DE9B-460E-BC51-471F4A8A5A2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313675"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64">
              <a:extLst>
                <a:ext uri="{FF2B5EF4-FFF2-40B4-BE49-F238E27FC236}">
                  <a16:creationId xmlns:a16="http://schemas.microsoft.com/office/drawing/2014/main" id="{34557B8A-4D2F-4D0D-B746-59EA85318C4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88720"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Rectangle 66">
              <a:extLst>
                <a:ext uri="{FF2B5EF4-FFF2-40B4-BE49-F238E27FC236}">
                  <a16:creationId xmlns:a16="http://schemas.microsoft.com/office/drawing/2014/main" id="{C764CD8E-E409-4E9B-8E87-746DDE36DA23}"/>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188720"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64">
              <a:extLst>
                <a:ext uri="{FF2B5EF4-FFF2-40B4-BE49-F238E27FC236}">
                  <a16:creationId xmlns:a16="http://schemas.microsoft.com/office/drawing/2014/main" id="{8E27A01D-2F01-4286-9453-3FBF6E84856E}"/>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31331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66">
              <a:extLst>
                <a:ext uri="{FF2B5EF4-FFF2-40B4-BE49-F238E27FC236}">
                  <a16:creationId xmlns:a16="http://schemas.microsoft.com/office/drawing/2014/main" id="{460487A5-12EB-422E-9588-8FF06FAF7391}"/>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31331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64">
              <a:extLst>
                <a:ext uri="{FF2B5EF4-FFF2-40B4-BE49-F238E27FC236}">
                  <a16:creationId xmlns:a16="http://schemas.microsoft.com/office/drawing/2014/main" id="{7D522D20-C9F7-4B34-9066-4B43ADAABD4B}"/>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188363"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66">
              <a:extLst>
                <a:ext uri="{FF2B5EF4-FFF2-40B4-BE49-F238E27FC236}">
                  <a16:creationId xmlns:a16="http://schemas.microsoft.com/office/drawing/2014/main" id="{97B04F2C-295B-447A-8941-0AD4F555161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188363"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64">
              <a:extLst>
                <a:ext uri="{FF2B5EF4-FFF2-40B4-BE49-F238E27FC236}">
                  <a16:creationId xmlns:a16="http://schemas.microsoft.com/office/drawing/2014/main" id="{17D7FF91-B366-4534-B9B4-5710926EE7C6}"/>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063408"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66">
              <a:extLst>
                <a:ext uri="{FF2B5EF4-FFF2-40B4-BE49-F238E27FC236}">
                  <a16:creationId xmlns:a16="http://schemas.microsoft.com/office/drawing/2014/main" id="{B5B8116C-ADD9-4826-9C37-270377E8FF45}"/>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2063408"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64">
              <a:extLst>
                <a:ext uri="{FF2B5EF4-FFF2-40B4-BE49-F238E27FC236}">
                  <a16:creationId xmlns:a16="http://schemas.microsoft.com/office/drawing/2014/main" id="{22D01D96-8DB8-40BF-83AC-4CA49EC263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938452"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66">
              <a:extLst>
                <a:ext uri="{FF2B5EF4-FFF2-40B4-BE49-F238E27FC236}">
                  <a16:creationId xmlns:a16="http://schemas.microsoft.com/office/drawing/2014/main" id="{44B584CD-5E60-4B15-847C-B30D15DA1A42}"/>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938452"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64">
              <a:extLst>
                <a:ext uri="{FF2B5EF4-FFF2-40B4-BE49-F238E27FC236}">
                  <a16:creationId xmlns:a16="http://schemas.microsoft.com/office/drawing/2014/main" id="{CF2BB7DC-B968-4F0B-9748-BF0E6E297C28}"/>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813497" y="73152"/>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66">
              <a:extLst>
                <a:ext uri="{FF2B5EF4-FFF2-40B4-BE49-F238E27FC236}">
                  <a16:creationId xmlns:a16="http://schemas.microsoft.com/office/drawing/2014/main" id="{CF12C159-3F09-4861-9450-ECD5DB31009D}"/>
                </a:ext>
                <a:ext uri="{C183D7F6-B498-43B3-948B-1728B52AA6E4}">
                  <adec:decorative xmlns:adec="http://schemas.microsoft.com/office/drawing/2017/decorative" xmlns="" val="1"/>
                </a:ext>
              </a:extLst>
            </p:cNvPr>
            <p:cNvSpPr/>
            <p:nvPr>
              <p:extLst>
                <p:ext uri="{386F3935-93C4-4BCD-93E2-E3B085C9AB24}">
                  <p16:designElem xmlns:p16="http://schemas.microsoft.com/office/powerpoint/2015/main" val="1"/>
                </p:ext>
              </p:extLst>
            </p:nvPr>
          </p:nvSpPr>
          <p:spPr>
            <a:xfrm>
              <a:off x="1813497" y="246888"/>
              <a:ext cx="54368" cy="5922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Rectangle 37">
            <a:extLst>
              <a:ext uri="{FF2B5EF4-FFF2-40B4-BE49-F238E27FC236}">
                <a16:creationId xmlns:a16="http://schemas.microsoft.com/office/drawing/2014/main" id="{D9F5512A-48E1-4C07-B75E-3CCC517B680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3233984"/>
            <a:ext cx="606972" cy="362401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Content Placeholder 4"/>
          <p:cNvSpPr>
            <a:spLocks noGrp="1"/>
          </p:cNvSpPr>
          <p:nvPr>
            <p:ph idx="1"/>
          </p:nvPr>
        </p:nvSpPr>
        <p:spPr>
          <a:xfrm>
            <a:off x="1166649" y="3379979"/>
            <a:ext cx="3874685" cy="3186359"/>
          </a:xfrm>
        </p:spPr>
        <p:txBody>
          <a:bodyPr anchor="ctr">
            <a:normAutofit/>
          </a:bodyPr>
          <a:lstStyle/>
          <a:p>
            <a:r>
              <a:rPr lang="en-US" sz="1100" b="1" dirty="0">
                <a:solidFill>
                  <a:schemeClr val="bg1"/>
                </a:solidFill>
              </a:rPr>
              <a:t>Information sessions – young people, families/ whānau, schools</a:t>
            </a:r>
          </a:p>
          <a:p>
            <a:r>
              <a:rPr lang="en-US" sz="1100" b="1" dirty="0">
                <a:solidFill>
                  <a:schemeClr val="bg1"/>
                </a:solidFill>
              </a:rPr>
              <a:t>Secondary principals meetings- changing expectations </a:t>
            </a:r>
          </a:p>
          <a:p>
            <a:r>
              <a:rPr lang="en-US" sz="1100" b="1" dirty="0">
                <a:solidFill>
                  <a:schemeClr val="bg1"/>
                </a:solidFill>
              </a:rPr>
              <a:t>Transition planning workshops </a:t>
            </a:r>
          </a:p>
          <a:p>
            <a:r>
              <a:rPr lang="en-US" sz="1100" b="1" dirty="0">
                <a:solidFill>
                  <a:schemeClr val="bg1"/>
                </a:solidFill>
              </a:rPr>
              <a:t>Making connections e.g. schools, tertiary, employers (Chamber of Commerce), Talent Central, Workbridge, across MoE </a:t>
            </a:r>
          </a:p>
          <a:p>
            <a:r>
              <a:rPr lang="en-US" sz="1100" b="1" dirty="0">
                <a:solidFill>
                  <a:schemeClr val="bg1"/>
                </a:solidFill>
              </a:rPr>
              <a:t>Gathering examples – taking a more aspirational approach, using personal budgets to support young people, beginning thinking about micro businesses </a:t>
            </a:r>
          </a:p>
          <a:p>
            <a:endParaRPr lang="en-NZ" sz="1100" dirty="0">
              <a:solidFill>
                <a:schemeClr val="bg1"/>
              </a:solidFill>
            </a:endParaRPr>
          </a:p>
        </p:txBody>
      </p:sp>
    </p:spTree>
    <p:extLst>
      <p:ext uri="{BB962C8B-B14F-4D97-AF65-F5344CB8AC3E}">
        <p14:creationId xmlns:p14="http://schemas.microsoft.com/office/powerpoint/2010/main" val="40789019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AE93D-B97E-42E1-9CAB-844DF7FC2DAC}"/>
              </a:ext>
            </a:extLst>
          </p:cNvPr>
          <p:cNvSpPr>
            <a:spLocks noGrp="1"/>
          </p:cNvSpPr>
          <p:nvPr>
            <p:ph type="title"/>
          </p:nvPr>
        </p:nvSpPr>
        <p:spPr/>
        <p:txBody>
          <a:bodyPr/>
          <a:lstStyle/>
          <a:p>
            <a:endParaRPr lang="en-NZ" dirty="0"/>
          </a:p>
        </p:txBody>
      </p:sp>
      <p:sp>
        <p:nvSpPr>
          <p:cNvPr id="3" name="Content Placeholder 2">
            <a:extLst>
              <a:ext uri="{FF2B5EF4-FFF2-40B4-BE49-F238E27FC236}">
                <a16:creationId xmlns:a16="http://schemas.microsoft.com/office/drawing/2014/main" id="{5DF8204C-AF60-4146-AAFF-2162069A1166}"/>
              </a:ext>
            </a:extLst>
          </p:cNvPr>
          <p:cNvSpPr>
            <a:spLocks noGrp="1"/>
          </p:cNvSpPr>
          <p:nvPr>
            <p:ph idx="1"/>
          </p:nvPr>
        </p:nvSpPr>
        <p:spPr/>
        <p:txBody>
          <a:bodyPr/>
          <a:lstStyle/>
          <a:p>
            <a:endParaRPr lang="en-NZ" dirty="0"/>
          </a:p>
        </p:txBody>
      </p:sp>
      <p:sp>
        <p:nvSpPr>
          <p:cNvPr id="4" name="Text Placeholder 3">
            <a:extLst>
              <a:ext uri="{FF2B5EF4-FFF2-40B4-BE49-F238E27FC236}">
                <a16:creationId xmlns:a16="http://schemas.microsoft.com/office/drawing/2014/main" id="{FDAF888D-7B03-4606-9C08-E0B40CE109AC}"/>
              </a:ext>
            </a:extLst>
          </p:cNvPr>
          <p:cNvSpPr>
            <a:spLocks noGrp="1"/>
          </p:cNvSpPr>
          <p:nvPr>
            <p:ph type="body" sz="quarter" idx="12"/>
          </p:nvPr>
        </p:nvSpPr>
        <p:spPr/>
        <p:txBody>
          <a:bodyPr>
            <a:normAutofit fontScale="92500" lnSpcReduction="20000"/>
          </a:bodyPr>
          <a:lstStyle/>
          <a:p>
            <a:endParaRPr lang="en-NZ" dirty="0"/>
          </a:p>
        </p:txBody>
      </p:sp>
    </p:spTree>
    <p:extLst>
      <p:ext uri="{BB962C8B-B14F-4D97-AF65-F5344CB8AC3E}">
        <p14:creationId xmlns:p14="http://schemas.microsoft.com/office/powerpoint/2010/main" val="3681333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66EAFFA-21ED-4635-93C7-AC57173A92C1}"/>
              </a:ext>
            </a:extLst>
          </p:cNvPr>
          <p:cNvPicPr>
            <a:picLocks noGrp="1" noChangeAspect="1"/>
          </p:cNvPicPr>
          <p:nvPr>
            <p:ph idx="1"/>
          </p:nvPr>
        </p:nvPicPr>
        <p:blipFill rotWithShape="1">
          <a:blip r:embed="rId2">
            <a:alphaModFix/>
          </a:blip>
          <a:srcRect/>
          <a:stretch/>
        </p:blipFill>
        <p:spPr>
          <a:xfrm>
            <a:off x="0" y="10"/>
            <a:ext cx="12191980" cy="6857990"/>
          </a:xfrm>
          <a:prstGeom prst="rect">
            <a:avLst/>
          </a:prstGeom>
        </p:spPr>
      </p:pic>
      <p:sp>
        <p:nvSpPr>
          <p:cNvPr id="9" name="Rectangle 11">
            <a:extLst>
              <a:ext uri="{FF2B5EF4-FFF2-40B4-BE49-F238E27FC236}">
                <a16:creationId xmlns:a16="http://schemas.microsoft.com/office/drawing/2014/main" id="{D38A241E-0395-41E5-8607-BAA2799A437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1" y="4892040"/>
            <a:ext cx="12191999" cy="1965960"/>
          </a:xfrm>
          <a:prstGeom prst="rect">
            <a:avLst/>
          </a:prstGeom>
          <a:solidFill>
            <a:schemeClr val="bg1">
              <a:alpha val="72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F21083C-51FF-4B69-8452-B492416A3684}"/>
              </a:ext>
            </a:extLst>
          </p:cNvPr>
          <p:cNvSpPr>
            <a:spLocks noGrp="1"/>
          </p:cNvSpPr>
          <p:nvPr>
            <p:ph type="title"/>
          </p:nvPr>
        </p:nvSpPr>
        <p:spPr>
          <a:xfrm>
            <a:off x="969264" y="5154168"/>
            <a:ext cx="6973204" cy="1261872"/>
          </a:xfrm>
          <a:prstGeom prst="ellipse">
            <a:avLst/>
          </a:prstGeom>
        </p:spPr>
        <p:txBody>
          <a:bodyPr vert="horz" lIns="91440" tIns="45720" rIns="91440" bIns="45720" rtlCol="0" anchor="ctr">
            <a:normAutofit/>
          </a:bodyPr>
          <a:lstStyle/>
          <a:p>
            <a:r>
              <a:rPr lang="en-US" sz="4800" dirty="0">
                <a:solidFill>
                  <a:schemeClr val="tx1">
                    <a:lumMod val="85000"/>
                    <a:lumOff val="15000"/>
                  </a:schemeClr>
                </a:solidFill>
              </a:rPr>
              <a:t>Greetings</a:t>
            </a:r>
          </a:p>
        </p:txBody>
      </p:sp>
      <p:cxnSp>
        <p:nvCxnSpPr>
          <p:cNvPr id="11" name="Straight Connector 13">
            <a:extLst>
              <a:ext uri="{FF2B5EF4-FFF2-40B4-BE49-F238E27FC236}">
                <a16:creationId xmlns:a16="http://schemas.microsoft.com/office/drawing/2014/main" id="{CE352288-84AD-4CA8-BCD5-76C29D34E1D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8138160" y="5325066"/>
            <a:ext cx="0" cy="9144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98545124"/>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6146" name="Picture 2">
            <a:extLst>
              <a:ext uri="{FF2B5EF4-FFF2-40B4-BE49-F238E27FC236}">
                <a16:creationId xmlns:a16="http://schemas.microsoft.com/office/drawing/2014/main" id="{F4E4C5C6-7E2E-448C-9F4B-9D38002D026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81925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 name="Picture 2">
            <a:extLst>
              <a:ext uri="{FF2B5EF4-FFF2-40B4-BE49-F238E27FC236}">
                <a16:creationId xmlns:a16="http://schemas.microsoft.com/office/drawing/2014/main" id="{1006EA2B-ED0D-4F57-A52E-85E568489F2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5420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ED4FD-4837-440E-9CD9-32C7C4145358}"/>
              </a:ext>
            </a:extLst>
          </p:cNvPr>
          <p:cNvSpPr>
            <a:spLocks noGrp="1"/>
          </p:cNvSpPr>
          <p:nvPr>
            <p:ph type="title"/>
          </p:nvPr>
        </p:nvSpPr>
        <p:spPr>
          <a:xfrm>
            <a:off x="493282" y="179553"/>
            <a:ext cx="9425970" cy="1325563"/>
          </a:xfrm>
        </p:spPr>
        <p:txBody>
          <a:bodyPr>
            <a:normAutofit/>
          </a:bodyPr>
          <a:lstStyle/>
          <a:p>
            <a:r>
              <a:rPr lang="en-NZ" sz="6500" dirty="0"/>
              <a:t>Enabling Good Lives</a:t>
            </a:r>
          </a:p>
        </p:txBody>
      </p:sp>
      <p:sp>
        <p:nvSpPr>
          <p:cNvPr id="3" name="Content Placeholder 2">
            <a:extLst>
              <a:ext uri="{FF2B5EF4-FFF2-40B4-BE49-F238E27FC236}">
                <a16:creationId xmlns:a16="http://schemas.microsoft.com/office/drawing/2014/main" id="{48F7E2BC-1616-44A0-8F22-38285BF85F9B}"/>
              </a:ext>
            </a:extLst>
          </p:cNvPr>
          <p:cNvSpPr>
            <a:spLocks noGrp="1"/>
          </p:cNvSpPr>
          <p:nvPr>
            <p:ph idx="1"/>
          </p:nvPr>
        </p:nvSpPr>
        <p:spPr/>
        <p:txBody>
          <a:bodyPr/>
          <a:lstStyle/>
          <a:p>
            <a:endParaRPr lang="en-NZ" dirty="0"/>
          </a:p>
        </p:txBody>
      </p:sp>
      <p:sp>
        <p:nvSpPr>
          <p:cNvPr id="8" name="Rectangle: Rounded Corners 7">
            <a:extLst>
              <a:ext uri="{FF2B5EF4-FFF2-40B4-BE49-F238E27FC236}">
                <a16:creationId xmlns:a16="http://schemas.microsoft.com/office/drawing/2014/main" id="{F8647116-4FFE-45FC-9CDB-6A6487452A07}"/>
              </a:ext>
            </a:extLst>
          </p:cNvPr>
          <p:cNvSpPr/>
          <p:nvPr/>
        </p:nvSpPr>
        <p:spPr>
          <a:xfrm>
            <a:off x="5701108" y="4589987"/>
            <a:ext cx="2886301" cy="1935829"/>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800" b="1" dirty="0"/>
              <a:t>Self determination</a:t>
            </a:r>
          </a:p>
        </p:txBody>
      </p:sp>
      <p:sp>
        <p:nvSpPr>
          <p:cNvPr id="10" name="Rectangle: Rounded Corners 9">
            <a:extLst>
              <a:ext uri="{FF2B5EF4-FFF2-40B4-BE49-F238E27FC236}">
                <a16:creationId xmlns:a16="http://schemas.microsoft.com/office/drawing/2014/main" id="{7FD16184-B299-4B43-A08A-7A168F6B0CD5}"/>
              </a:ext>
            </a:extLst>
          </p:cNvPr>
          <p:cNvSpPr/>
          <p:nvPr/>
        </p:nvSpPr>
        <p:spPr>
          <a:xfrm>
            <a:off x="3050150" y="2282395"/>
            <a:ext cx="2339894" cy="1965203"/>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3200" b="1" dirty="0"/>
              <a:t>Person centred</a:t>
            </a:r>
          </a:p>
        </p:txBody>
      </p:sp>
      <p:sp>
        <p:nvSpPr>
          <p:cNvPr id="13" name="Rectangle: Rounded Corners 12">
            <a:extLst>
              <a:ext uri="{FF2B5EF4-FFF2-40B4-BE49-F238E27FC236}">
                <a16:creationId xmlns:a16="http://schemas.microsoft.com/office/drawing/2014/main" id="{F4F254A4-A431-4046-875D-6B5ED15F2BAF}"/>
              </a:ext>
            </a:extLst>
          </p:cNvPr>
          <p:cNvSpPr/>
          <p:nvPr/>
        </p:nvSpPr>
        <p:spPr>
          <a:xfrm>
            <a:off x="5607020" y="2282395"/>
            <a:ext cx="2886300" cy="1938999"/>
          </a:xfrm>
          <a:prstGeom prst="roundRect">
            <a:avLst/>
          </a:prstGeom>
          <a:solidFill>
            <a:schemeClr val="accent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800" b="1" dirty="0"/>
              <a:t>Relationship building</a:t>
            </a:r>
          </a:p>
        </p:txBody>
      </p:sp>
      <p:sp>
        <p:nvSpPr>
          <p:cNvPr id="14" name="Rectangle: Rounded Corners 13">
            <a:extLst>
              <a:ext uri="{FF2B5EF4-FFF2-40B4-BE49-F238E27FC236}">
                <a16:creationId xmlns:a16="http://schemas.microsoft.com/office/drawing/2014/main" id="{A5C567F3-3F9D-49E0-922A-BBBF4989F45E}"/>
              </a:ext>
            </a:extLst>
          </p:cNvPr>
          <p:cNvSpPr/>
          <p:nvPr/>
        </p:nvSpPr>
        <p:spPr>
          <a:xfrm>
            <a:off x="493282" y="2311772"/>
            <a:ext cx="2339892" cy="1935827"/>
          </a:xfrm>
          <a:prstGeom prst="round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3200" b="1" dirty="0"/>
              <a:t>Easy to use</a:t>
            </a:r>
          </a:p>
        </p:txBody>
      </p:sp>
      <p:sp>
        <p:nvSpPr>
          <p:cNvPr id="15" name="Rectangle: Rounded Corners 14">
            <a:extLst>
              <a:ext uri="{FF2B5EF4-FFF2-40B4-BE49-F238E27FC236}">
                <a16:creationId xmlns:a16="http://schemas.microsoft.com/office/drawing/2014/main" id="{C5D4C8C3-46EB-445E-BE95-B596F5D192E8}"/>
              </a:ext>
            </a:extLst>
          </p:cNvPr>
          <p:cNvSpPr/>
          <p:nvPr/>
        </p:nvSpPr>
        <p:spPr>
          <a:xfrm>
            <a:off x="8710296" y="2311772"/>
            <a:ext cx="2433984" cy="1935826"/>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800" b="1" dirty="0"/>
              <a:t>Mana</a:t>
            </a:r>
            <a:r>
              <a:rPr lang="en-NZ" sz="2400" b="1" dirty="0"/>
              <a:t> </a:t>
            </a:r>
            <a:r>
              <a:rPr lang="en-NZ" sz="2800" b="1" dirty="0"/>
              <a:t>Enhancing</a:t>
            </a:r>
          </a:p>
        </p:txBody>
      </p:sp>
      <p:sp>
        <p:nvSpPr>
          <p:cNvPr id="16" name="Rectangle: Rounded Corners 15">
            <a:extLst>
              <a:ext uri="{FF2B5EF4-FFF2-40B4-BE49-F238E27FC236}">
                <a16:creationId xmlns:a16="http://schemas.microsoft.com/office/drawing/2014/main" id="{C0EDB66F-299D-4950-BEA3-DFF86D3734A5}"/>
              </a:ext>
            </a:extLst>
          </p:cNvPr>
          <p:cNvSpPr/>
          <p:nvPr/>
        </p:nvSpPr>
        <p:spPr>
          <a:xfrm>
            <a:off x="8710296" y="4562666"/>
            <a:ext cx="2433984" cy="1971043"/>
          </a:xfrm>
          <a:prstGeom prst="round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800" b="1" dirty="0"/>
              <a:t>Mainstream first</a:t>
            </a:r>
          </a:p>
        </p:txBody>
      </p:sp>
      <p:sp>
        <p:nvSpPr>
          <p:cNvPr id="17" name="Rectangle: Rounded Corners 16">
            <a:extLst>
              <a:ext uri="{FF2B5EF4-FFF2-40B4-BE49-F238E27FC236}">
                <a16:creationId xmlns:a16="http://schemas.microsoft.com/office/drawing/2014/main" id="{23A7B202-DCDF-4B52-A4B3-5E56D194B3DE}"/>
              </a:ext>
            </a:extLst>
          </p:cNvPr>
          <p:cNvSpPr/>
          <p:nvPr/>
        </p:nvSpPr>
        <p:spPr>
          <a:xfrm>
            <a:off x="493282" y="4589987"/>
            <a:ext cx="2339893" cy="19358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3200" b="1" dirty="0"/>
              <a:t>Beginning early</a:t>
            </a:r>
          </a:p>
        </p:txBody>
      </p:sp>
      <p:sp>
        <p:nvSpPr>
          <p:cNvPr id="18" name="Rectangle: Rounded Corners 17">
            <a:extLst>
              <a:ext uri="{FF2B5EF4-FFF2-40B4-BE49-F238E27FC236}">
                <a16:creationId xmlns:a16="http://schemas.microsoft.com/office/drawing/2014/main" id="{E54F1227-3B47-42F1-BAE2-1CBCA03CFCB7}"/>
              </a:ext>
            </a:extLst>
          </p:cNvPr>
          <p:cNvSpPr/>
          <p:nvPr/>
        </p:nvSpPr>
        <p:spPr>
          <a:xfrm>
            <a:off x="3050150" y="4535347"/>
            <a:ext cx="2433984" cy="1971043"/>
          </a:xfrm>
          <a:prstGeom prst="round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3200" b="1" dirty="0"/>
              <a:t>Ordinary life outcomes</a:t>
            </a:r>
          </a:p>
        </p:txBody>
      </p:sp>
    </p:spTree>
    <p:extLst>
      <p:ext uri="{BB962C8B-B14F-4D97-AF65-F5344CB8AC3E}">
        <p14:creationId xmlns:p14="http://schemas.microsoft.com/office/powerpoint/2010/main" val="16918150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5" name="Picture 4">
            <a:extLst>
              <a:ext uri="{FF2B5EF4-FFF2-40B4-BE49-F238E27FC236}">
                <a16:creationId xmlns:a16="http://schemas.microsoft.com/office/drawing/2014/main" id="{44D9A481-9A24-4CD0-B194-DD6FCFF3B2A5}"/>
              </a:ext>
            </a:extLst>
          </p:cNvPr>
          <p:cNvPicPr>
            <a:picLocks noChangeAspect="1"/>
          </p:cNvPicPr>
          <p:nvPr/>
        </p:nvPicPr>
        <p:blipFill rotWithShape="1">
          <a:blip r:embed="rId2"/>
          <a:srcRect t="19"/>
          <a:stretch/>
        </p:blipFill>
        <p:spPr>
          <a:xfrm>
            <a:off x="20" y="1282"/>
            <a:ext cx="12191980" cy="6856718"/>
          </a:xfrm>
          <a:prstGeom prst="rect">
            <a:avLst/>
          </a:prstGeom>
        </p:spPr>
      </p:pic>
    </p:spTree>
    <p:extLst>
      <p:ext uri="{BB962C8B-B14F-4D97-AF65-F5344CB8AC3E}">
        <p14:creationId xmlns:p14="http://schemas.microsoft.com/office/powerpoint/2010/main" val="1730866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4FC2C-047E-45A5-965D-8E1E3BF09BC6}"/>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pic>
        <p:nvPicPr>
          <p:cNvPr id="2" name="Picture 2">
            <a:extLst>
              <a:ext uri="{FF2B5EF4-FFF2-40B4-BE49-F238E27FC236}">
                <a16:creationId xmlns:a16="http://schemas.microsoft.com/office/drawing/2014/main" id="{26529596-23D6-476B-BA3A-738BF47984E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9"/>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93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0">
            <a:extLst>
              <a:ext uri="{FF2B5EF4-FFF2-40B4-BE49-F238E27FC236}">
                <a16:creationId xmlns:a16="http://schemas.microsoft.com/office/drawing/2014/main"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3751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2">
            <a:extLst>
              <a:ext uri="{FF2B5EF4-FFF2-40B4-BE49-F238E27FC236}">
                <a16:creationId xmlns:a16="http://schemas.microsoft.com/office/drawing/2014/main"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Online Media 5" title="Harley shares about his dream of becoming a Deaf hairdresser">
            <a:hlinkClick r:id="" action="ppaction://media"/>
            <a:extLst>
              <a:ext uri="{FF2B5EF4-FFF2-40B4-BE49-F238E27FC236}">
                <a16:creationId xmlns:a16="http://schemas.microsoft.com/office/drawing/2014/main" id="{7F9C3A12-4074-403A-9D42-9AF6D70C8E33}"/>
              </a:ext>
            </a:extLst>
          </p:cNvPr>
          <p:cNvPicPr>
            <a:picLocks noGrp="1" noRot="1" noChangeAspect="1"/>
          </p:cNvPicPr>
          <p:nvPr>
            <p:ph idx="1"/>
            <a:videoFile r:link="rId1"/>
          </p:nvPr>
        </p:nvPicPr>
        <p:blipFill>
          <a:blip r:embed="rId4"/>
          <a:stretch>
            <a:fillRect/>
          </a:stretch>
        </p:blipFill>
        <p:spPr>
          <a:xfrm>
            <a:off x="1143944" y="643467"/>
            <a:ext cx="9904112" cy="5571066"/>
          </a:xfrm>
          <a:prstGeom prst="rect">
            <a:avLst/>
          </a:prstGeom>
        </p:spPr>
      </p:pic>
    </p:spTree>
    <p:extLst>
      <p:ext uri="{BB962C8B-B14F-4D97-AF65-F5344CB8AC3E}">
        <p14:creationId xmlns:p14="http://schemas.microsoft.com/office/powerpoint/2010/main" val="612190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2BC26D8-82FB-445E-AA49-62A77D7C1EE0}"/>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663C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CB44330D-EA18-4254-AA95-EB49948539B8}"/>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Online Media 4" title="Enabling Good Lives - Beginning Early">
            <a:hlinkClick r:id="" action="ppaction://media"/>
            <a:extLst>
              <a:ext uri="{FF2B5EF4-FFF2-40B4-BE49-F238E27FC236}">
                <a16:creationId xmlns:a16="http://schemas.microsoft.com/office/drawing/2014/main" id="{6D2D7BE4-9EC2-4461-ACFE-07A2C108B586}"/>
              </a:ext>
            </a:extLst>
          </p:cNvPr>
          <p:cNvPicPr>
            <a:picLocks noGrp="1" noRot="1" noChangeAspect="1"/>
          </p:cNvPicPr>
          <p:nvPr>
            <p:ph idx="1"/>
            <a:videoFile r:link="rId1"/>
          </p:nvPr>
        </p:nvPicPr>
        <p:blipFill>
          <a:blip r:embed="rId3"/>
          <a:stretch>
            <a:fillRect/>
          </a:stretch>
        </p:blipFill>
        <p:spPr>
          <a:xfrm>
            <a:off x="1143944" y="643467"/>
            <a:ext cx="9904112" cy="5571066"/>
          </a:xfrm>
          <a:prstGeom prst="rect">
            <a:avLst/>
          </a:prstGeom>
        </p:spPr>
      </p:pic>
    </p:spTree>
    <p:extLst>
      <p:ext uri="{BB962C8B-B14F-4D97-AF65-F5344CB8AC3E}">
        <p14:creationId xmlns:p14="http://schemas.microsoft.com/office/powerpoint/2010/main" val="305083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theme/theme1.xml><?xml version="1.0" encoding="utf-8"?>
<a:theme xmlns:a="http://schemas.openxmlformats.org/drawingml/2006/main" name="Office Theme">
  <a:themeElements>
    <a:clrScheme name="Mana Whaikaha 1">
      <a:dk1>
        <a:srgbClr val="40205E"/>
      </a:dk1>
      <a:lt1>
        <a:srgbClr val="FFFFFF"/>
      </a:lt1>
      <a:dk2>
        <a:srgbClr val="0E678C"/>
      </a:dk2>
      <a:lt2>
        <a:srgbClr val="E7E6E6"/>
      </a:lt2>
      <a:accent1>
        <a:srgbClr val="40205E"/>
      </a:accent1>
      <a:accent2>
        <a:srgbClr val="0E678C"/>
      </a:accent2>
      <a:accent3>
        <a:srgbClr val="3A6914"/>
      </a:accent3>
      <a:accent4>
        <a:srgbClr val="8A1143"/>
      </a:accent4>
      <a:accent5>
        <a:srgbClr val="B33901"/>
      </a:accent5>
      <a:accent6>
        <a:srgbClr val="77787B"/>
      </a:accent6>
      <a:hlink>
        <a:srgbClr val="0563C1"/>
      </a:hlink>
      <a:folHlink>
        <a:srgbClr val="954F7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E096A7EF-7BF8-0748-B551-2CB2E600945B}" vid="{BF8153C6-E69F-CB4C-8A0F-A942633BC88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6D87F297A1C454186C6D2BEC08E14F1" ma:contentTypeVersion="14" ma:contentTypeDescription="Create a new document." ma:contentTypeScope="" ma:versionID="1c5f6f45c46e451f34da23ffb64f346e">
  <xsd:schema xmlns:xsd="http://www.w3.org/2001/XMLSchema" xmlns:xs="http://www.w3.org/2001/XMLSchema" xmlns:p="http://schemas.microsoft.com/office/2006/metadata/properties" xmlns:ns2="b02f2610-cc5e-43cc-a742-12b87bad0b73" xmlns:ns3="a7bdb63d-1260-480c-baa0-46e384fa1182" targetNamespace="http://schemas.microsoft.com/office/2006/metadata/properties" ma:root="true" ma:fieldsID="ec1e93a94df19d2d99badaa501cc3cfb" ns2:_="" ns3:_="">
    <xsd:import namespace="b02f2610-cc5e-43cc-a742-12b87bad0b73"/>
    <xsd:import namespace="a7bdb63d-1260-480c-baa0-46e384fa118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Priority" minOccurs="0"/>
                <xsd:element ref="ns2:MediaServiceDateTaken" minOccurs="0"/>
                <xsd:element ref="ns2:MediaServiceAutoTags" minOccurs="0"/>
                <xsd:element ref="ns2:MediaServiceLocation" minOccurs="0"/>
                <xsd:element ref="ns2:MediaServiceOCR" minOccurs="0"/>
                <xsd:element ref="ns2:Connector" minOccurs="0"/>
                <xsd:element ref="ns2:MediaServiceAutoKeyPoints" minOccurs="0"/>
                <xsd:element ref="ns2:MediaServiceKeyPoints"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02f2610-cc5e-43cc-a742-12b87bad0b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Priority" ma:index="12" nillable="true" ma:displayName="Priority" ma:format="Dropdown" ma:internalName="Priority" ma:percentage="FALSE">
      <xsd:simpleType>
        <xsd:restriction base="dms:Number"/>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Connector" ma:index="17" nillable="true" ma:displayName="Connector" ma:format="Dropdown" ma:list="UserInfo" ma:SharePointGroup="0" ma:internalName="Connect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7bdb63d-1260-480c-baa0-46e384fa118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Connector xmlns="b02f2610-cc5e-43cc-a742-12b87bad0b73">
      <UserInfo>
        <DisplayName/>
        <AccountId xsi:nil="true"/>
        <AccountType/>
      </UserInfo>
    </Connector>
    <Priority xmlns="b02f2610-cc5e-43cc-a742-12b87bad0b73" xsi:nil="true"/>
  </documentManagement>
</p:properties>
</file>

<file path=customXml/itemProps1.xml><?xml version="1.0" encoding="utf-8"?>
<ds:datastoreItem xmlns:ds="http://schemas.openxmlformats.org/officeDocument/2006/customXml" ds:itemID="{7C1C7543-776F-4B66-8CD5-50EFBA1586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02f2610-cc5e-43cc-a742-12b87bad0b73"/>
    <ds:schemaRef ds:uri="a7bdb63d-1260-480c-baa0-46e384fa11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B1D32C0-9FDE-471D-ADA1-4E27FD1991D0}">
  <ds:schemaRefs>
    <ds:schemaRef ds:uri="http://schemas.microsoft.com/sharepoint/v3/contenttype/forms"/>
  </ds:schemaRefs>
</ds:datastoreItem>
</file>

<file path=customXml/itemProps3.xml><?xml version="1.0" encoding="utf-8"?>
<ds:datastoreItem xmlns:ds="http://schemas.openxmlformats.org/officeDocument/2006/customXml" ds:itemID="{484BF559-4F0B-4A4C-9715-171D5C406366}">
  <ds:schemaRefs>
    <ds:schemaRef ds:uri="http://purl.org/dc/terms/"/>
    <ds:schemaRef ds:uri="http://purl.org/dc/dcmitype/"/>
    <ds:schemaRef ds:uri="http://schemas.microsoft.com/office/2006/documentManagement/types"/>
    <ds:schemaRef ds:uri="a7bdb63d-1260-480c-baa0-46e384fa1182"/>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b02f2610-cc5e-43cc-a742-12b87bad0b73"/>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200</TotalTime>
  <Words>663</Words>
  <Application>Microsoft Office PowerPoint</Application>
  <PresentationFormat>Widescreen</PresentationFormat>
  <Paragraphs>135</Paragraphs>
  <Slides>14</Slides>
  <Notes>6</Notes>
  <HiddenSlides>0</HiddenSlides>
  <MMClips>2</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Arial</vt:lpstr>
      <vt:lpstr>Calibri</vt:lpstr>
      <vt:lpstr>Century Gothic</vt:lpstr>
      <vt:lpstr>Tahoma</vt:lpstr>
      <vt:lpstr>Times New Roman</vt:lpstr>
      <vt:lpstr>Wingdings</vt:lpstr>
      <vt:lpstr>Office Theme</vt:lpstr>
      <vt:lpstr>Aiming High:  Improving Pathways from School for young disabled people</vt:lpstr>
      <vt:lpstr>Greetings</vt:lpstr>
      <vt:lpstr>PowerPoint Presentation</vt:lpstr>
      <vt:lpstr>PowerPoint Presentation</vt:lpstr>
      <vt:lpstr>Enabling Good Lives</vt:lpstr>
      <vt:lpstr>PowerPoint Presentation</vt:lpstr>
      <vt:lpstr>PowerPoint Presentation</vt:lpstr>
      <vt:lpstr>PowerPoint Presentation</vt:lpstr>
      <vt:lpstr>PowerPoint Presentation</vt:lpstr>
      <vt:lpstr>Interface: Ministry of Education and Mana Whaikaha</vt:lpstr>
      <vt:lpstr>PowerPoint Presentation</vt:lpstr>
      <vt:lpstr>PowerPoint Presentation</vt:lpstr>
      <vt:lpstr>Making a start: what have we done so far</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Aiming High:  Improving Pathways from School for young disabled people</dc:title>
  <dc:creator>Lisa Willey</dc:creator>
  <cp:lastModifiedBy>Admin Nzdsn</cp:lastModifiedBy>
  <cp:revision>2</cp:revision>
  <dcterms:created xsi:type="dcterms:W3CDTF">2020-09-27T21:18:45Z</dcterms:created>
  <dcterms:modified xsi:type="dcterms:W3CDTF">2020-10-01T22:38:02Z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0x01010096D87F297A1C454186C6D2BEC08E14F1</vt:lpwstr>
  </property>
</Properties>
</file>