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7.png"/><Relationship Id="rId1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4.sv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7.png"/><Relationship Id="rId1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F3382D-39BD-4808-806A-E6372CE4E55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0FCF49A-5002-454F-8E01-E72553358778}">
      <dgm:prSet/>
      <dgm:spPr/>
      <dgm:t>
        <a:bodyPr/>
        <a:lstStyle/>
        <a:p>
          <a:r>
            <a:rPr lang="en-NZ"/>
            <a:t>2 G’s reporting to a third G</a:t>
          </a:r>
          <a:endParaRPr lang="en-US"/>
        </a:p>
      </dgm:t>
    </dgm:pt>
    <dgm:pt modelId="{0A85DACC-26F2-43F3-8746-1D1B3E0E002F}" type="parTrans" cxnId="{8262949A-9E4A-4329-B8C7-1AF6D2C3AEF9}">
      <dgm:prSet/>
      <dgm:spPr/>
      <dgm:t>
        <a:bodyPr/>
        <a:lstStyle/>
        <a:p>
          <a:endParaRPr lang="en-US"/>
        </a:p>
      </dgm:t>
    </dgm:pt>
    <dgm:pt modelId="{E8AC9E2B-65DB-4E26-B3C6-7523DC36E77C}" type="sibTrans" cxnId="{8262949A-9E4A-4329-B8C7-1AF6D2C3AEF9}">
      <dgm:prSet/>
      <dgm:spPr/>
      <dgm:t>
        <a:bodyPr/>
        <a:lstStyle/>
        <a:p>
          <a:endParaRPr lang="en-US"/>
        </a:p>
      </dgm:t>
    </dgm:pt>
    <dgm:pt modelId="{8D85608E-43E7-4FE6-AC8E-77A8DDD003E2}">
      <dgm:prSet/>
      <dgm:spPr/>
      <dgm:t>
        <a:bodyPr/>
        <a:lstStyle/>
        <a:p>
          <a:r>
            <a:rPr lang="en-NZ"/>
            <a:t>Careerforce Health and Wellbeing Diploma Unit Standards</a:t>
          </a:r>
          <a:endParaRPr lang="en-US"/>
        </a:p>
      </dgm:t>
    </dgm:pt>
    <dgm:pt modelId="{5AFF35B9-A3EE-4590-9C7C-E0BAF95A1401}" type="parTrans" cxnId="{7CB4736C-BEBC-43A9-82F8-9D7F42B6DA6D}">
      <dgm:prSet/>
      <dgm:spPr/>
      <dgm:t>
        <a:bodyPr/>
        <a:lstStyle/>
        <a:p>
          <a:endParaRPr lang="en-US"/>
        </a:p>
      </dgm:t>
    </dgm:pt>
    <dgm:pt modelId="{2C9E15BB-D9ED-47EA-850C-A67EA61D3EF4}" type="sibTrans" cxnId="{7CB4736C-BEBC-43A9-82F8-9D7F42B6DA6D}">
      <dgm:prSet/>
      <dgm:spPr/>
      <dgm:t>
        <a:bodyPr/>
        <a:lstStyle/>
        <a:p>
          <a:endParaRPr lang="en-US"/>
        </a:p>
      </dgm:t>
    </dgm:pt>
    <dgm:pt modelId="{4865287D-715F-45AB-B696-66AF3C438C89}">
      <dgm:prSet/>
      <dgm:spPr/>
      <dgm:t>
        <a:bodyPr/>
        <a:lstStyle/>
        <a:p>
          <a:r>
            <a:rPr lang="en-NZ"/>
            <a:t>Adapted learning content to employment specialty</a:t>
          </a:r>
          <a:endParaRPr lang="en-US"/>
        </a:p>
      </dgm:t>
    </dgm:pt>
    <dgm:pt modelId="{8E2556CF-37AF-49CC-A194-5FDEA1B2BE68}" type="parTrans" cxnId="{C0C568AC-3E88-4B37-BBF2-09376ABD29D4}">
      <dgm:prSet/>
      <dgm:spPr/>
      <dgm:t>
        <a:bodyPr/>
        <a:lstStyle/>
        <a:p>
          <a:endParaRPr lang="en-US"/>
        </a:p>
      </dgm:t>
    </dgm:pt>
    <dgm:pt modelId="{7E4909B9-5F55-43D5-93B3-829B479FBC10}" type="sibTrans" cxnId="{C0C568AC-3E88-4B37-BBF2-09376ABD29D4}">
      <dgm:prSet/>
      <dgm:spPr/>
      <dgm:t>
        <a:bodyPr/>
        <a:lstStyle/>
        <a:p>
          <a:endParaRPr lang="en-US"/>
        </a:p>
      </dgm:t>
    </dgm:pt>
    <dgm:pt modelId="{6B614432-25E0-46AE-8E2A-B93DA7333346}">
      <dgm:prSet/>
      <dgm:spPr/>
      <dgm:t>
        <a:bodyPr/>
        <a:lstStyle/>
        <a:p>
          <a:r>
            <a:rPr lang="en-NZ"/>
            <a:t>Recruited Learning Facilitators/Assessors from ES sector</a:t>
          </a:r>
          <a:endParaRPr lang="en-US"/>
        </a:p>
      </dgm:t>
    </dgm:pt>
    <dgm:pt modelId="{C67B50A1-C10F-42A7-8C72-3B64F61AEE36}" type="parTrans" cxnId="{09AE004C-140B-432C-BA0D-9A6B37BA8D81}">
      <dgm:prSet/>
      <dgm:spPr/>
      <dgm:t>
        <a:bodyPr/>
        <a:lstStyle/>
        <a:p>
          <a:endParaRPr lang="en-US"/>
        </a:p>
      </dgm:t>
    </dgm:pt>
    <dgm:pt modelId="{2FF8A2FC-14C0-4414-AE96-DACB958E2663}" type="sibTrans" cxnId="{09AE004C-140B-432C-BA0D-9A6B37BA8D81}">
      <dgm:prSet/>
      <dgm:spPr/>
      <dgm:t>
        <a:bodyPr/>
        <a:lstStyle/>
        <a:p>
          <a:endParaRPr lang="en-US"/>
        </a:p>
      </dgm:t>
    </dgm:pt>
    <dgm:pt modelId="{6B3EBAB0-8DE5-4790-BDF9-DA1BCC436480}">
      <dgm:prSet/>
      <dgm:spPr/>
      <dgm:t>
        <a:bodyPr/>
        <a:lstStyle/>
        <a:p>
          <a:r>
            <a:rPr lang="en-NZ"/>
            <a:t>All trained to be Careerforce Assessors</a:t>
          </a:r>
          <a:endParaRPr lang="en-US"/>
        </a:p>
      </dgm:t>
    </dgm:pt>
    <dgm:pt modelId="{59D2ED6A-12E0-412B-9BCB-57B1512D1B3D}" type="parTrans" cxnId="{51630961-183A-4A63-95D9-69DE58EF7A28}">
      <dgm:prSet/>
      <dgm:spPr/>
      <dgm:t>
        <a:bodyPr/>
        <a:lstStyle/>
        <a:p>
          <a:endParaRPr lang="en-US"/>
        </a:p>
      </dgm:t>
    </dgm:pt>
    <dgm:pt modelId="{D836CAAD-6F39-4BA3-A4B4-ED80C14EF433}" type="sibTrans" cxnId="{51630961-183A-4A63-95D9-69DE58EF7A28}">
      <dgm:prSet/>
      <dgm:spPr/>
      <dgm:t>
        <a:bodyPr/>
        <a:lstStyle/>
        <a:p>
          <a:endParaRPr lang="en-US"/>
        </a:p>
      </dgm:t>
    </dgm:pt>
    <dgm:pt modelId="{5CD2119E-D5FA-4714-9B9D-8E8868663153}">
      <dgm:prSet/>
      <dgm:spPr/>
      <dgm:t>
        <a:bodyPr/>
        <a:lstStyle/>
        <a:p>
          <a:r>
            <a:rPr lang="en-NZ"/>
            <a:t>Addresses concerns about sector capacity/capability</a:t>
          </a:r>
          <a:endParaRPr lang="en-US"/>
        </a:p>
      </dgm:t>
    </dgm:pt>
    <dgm:pt modelId="{1A8C83C7-77FD-4C1B-A9B3-B9F83DF9638C}" type="parTrans" cxnId="{5A5EA023-143D-492A-9467-8E2FD8A18493}">
      <dgm:prSet/>
      <dgm:spPr/>
      <dgm:t>
        <a:bodyPr/>
        <a:lstStyle/>
        <a:p>
          <a:endParaRPr lang="en-US"/>
        </a:p>
      </dgm:t>
    </dgm:pt>
    <dgm:pt modelId="{9B181F24-435B-4C70-96BC-45524D66975C}" type="sibTrans" cxnId="{5A5EA023-143D-492A-9467-8E2FD8A18493}">
      <dgm:prSet/>
      <dgm:spPr/>
      <dgm:t>
        <a:bodyPr/>
        <a:lstStyle/>
        <a:p>
          <a:endParaRPr lang="en-US"/>
        </a:p>
      </dgm:t>
    </dgm:pt>
    <dgm:pt modelId="{AF265208-B74C-4FE2-8798-FA8C7961B785}">
      <dgm:prSet/>
      <dgm:spPr/>
      <dgm:t>
        <a:bodyPr/>
        <a:lstStyle/>
        <a:p>
          <a:r>
            <a:rPr lang="en-NZ"/>
            <a:t>Targets trainees across Employment Support sector</a:t>
          </a:r>
          <a:endParaRPr lang="en-US"/>
        </a:p>
      </dgm:t>
    </dgm:pt>
    <dgm:pt modelId="{F942DEE5-C21D-4AAA-8562-85B31691BFB6}" type="parTrans" cxnId="{5083DDEC-5171-4217-80DC-9E263DA5BF51}">
      <dgm:prSet/>
      <dgm:spPr/>
      <dgm:t>
        <a:bodyPr/>
        <a:lstStyle/>
        <a:p>
          <a:endParaRPr lang="en-US"/>
        </a:p>
      </dgm:t>
    </dgm:pt>
    <dgm:pt modelId="{A47E29FA-480C-472D-921D-B0507582C317}" type="sibTrans" cxnId="{5083DDEC-5171-4217-80DC-9E263DA5BF51}">
      <dgm:prSet/>
      <dgm:spPr/>
      <dgm:t>
        <a:bodyPr/>
        <a:lstStyle/>
        <a:p>
          <a:endParaRPr lang="en-US"/>
        </a:p>
      </dgm:t>
    </dgm:pt>
    <dgm:pt modelId="{483B70F9-0ABA-4F0A-91BA-CAAB14C02787}" type="pres">
      <dgm:prSet presAssocID="{3CF3382D-39BD-4808-806A-E6372CE4E55A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0DB18F-E9A6-4A9B-BD7A-B6F18FF05C63}" type="pres">
      <dgm:prSet presAssocID="{60FCF49A-5002-454F-8E01-E72553358778}" presName="compNode" presStyleCnt="0"/>
      <dgm:spPr/>
    </dgm:pt>
    <dgm:pt modelId="{6DA85B2D-C229-41AC-AADA-12D23BCA75B5}" type="pres">
      <dgm:prSet presAssocID="{60FCF49A-5002-454F-8E01-E72553358778}" presName="bgRect" presStyleLbl="bgShp" presStyleIdx="0" presStyleCnt="7"/>
      <dgm:spPr/>
    </dgm:pt>
    <dgm:pt modelId="{05342786-AE16-4F0A-8E03-699FE6F76935}" type="pres">
      <dgm:prSet presAssocID="{60FCF49A-5002-454F-8E01-E72553358778}" presName="iconRect" presStyleLbl="node1" presStyleIdx="0" presStyleCnt="7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46EF7CC1-DA6C-4147-B1C4-ED50B75FDF92}" type="pres">
      <dgm:prSet presAssocID="{60FCF49A-5002-454F-8E01-E72553358778}" presName="spaceRect" presStyleCnt="0"/>
      <dgm:spPr/>
    </dgm:pt>
    <dgm:pt modelId="{45BA2F58-2B1B-4D0C-AC40-2839D7613308}" type="pres">
      <dgm:prSet presAssocID="{60FCF49A-5002-454F-8E01-E72553358778}" presName="parTx" presStyleLbl="revTx" presStyleIdx="0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49B0DEA-1133-4C2A-9B45-D8F910E2B787}" type="pres">
      <dgm:prSet presAssocID="{E8AC9E2B-65DB-4E26-B3C6-7523DC36E77C}" presName="sibTrans" presStyleCnt="0"/>
      <dgm:spPr/>
    </dgm:pt>
    <dgm:pt modelId="{EEC22C35-B3C5-4AD8-B09C-62F7FD111E71}" type="pres">
      <dgm:prSet presAssocID="{8D85608E-43E7-4FE6-AC8E-77A8DDD003E2}" presName="compNode" presStyleCnt="0"/>
      <dgm:spPr/>
    </dgm:pt>
    <dgm:pt modelId="{AA908087-B426-4F7F-9E0B-08CE7BE81125}" type="pres">
      <dgm:prSet presAssocID="{8D85608E-43E7-4FE6-AC8E-77A8DDD003E2}" presName="bgRect" presStyleLbl="bgShp" presStyleIdx="1" presStyleCnt="7"/>
      <dgm:spPr/>
    </dgm:pt>
    <dgm:pt modelId="{6889D7BC-EEB6-489F-8F17-333EF4D41836}" type="pres">
      <dgm:prSet presAssocID="{8D85608E-43E7-4FE6-AC8E-77A8DDD003E2}" presName="iconRect" presStyleLbl="node1" presStyleIdx="1" presStyleCnt="7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15B39EC3-B0A3-438A-82C5-93D241DC595E}" type="pres">
      <dgm:prSet presAssocID="{8D85608E-43E7-4FE6-AC8E-77A8DDD003E2}" presName="spaceRect" presStyleCnt="0"/>
      <dgm:spPr/>
    </dgm:pt>
    <dgm:pt modelId="{8C52CD9D-D321-49AB-BF74-45A490CDE901}" type="pres">
      <dgm:prSet presAssocID="{8D85608E-43E7-4FE6-AC8E-77A8DDD003E2}" presName="parTx" presStyleLbl="revTx" presStyleIdx="1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BEF7954-670A-435B-8588-87223C40F76B}" type="pres">
      <dgm:prSet presAssocID="{2C9E15BB-D9ED-47EA-850C-A67EA61D3EF4}" presName="sibTrans" presStyleCnt="0"/>
      <dgm:spPr/>
    </dgm:pt>
    <dgm:pt modelId="{C8C15EAE-7BC1-44D6-9D64-57972A52EB8E}" type="pres">
      <dgm:prSet presAssocID="{4865287D-715F-45AB-B696-66AF3C438C89}" presName="compNode" presStyleCnt="0"/>
      <dgm:spPr/>
    </dgm:pt>
    <dgm:pt modelId="{D20885E5-DFEF-4DE7-8732-25324B5D57FE}" type="pres">
      <dgm:prSet presAssocID="{4865287D-715F-45AB-B696-66AF3C438C89}" presName="bgRect" presStyleLbl="bgShp" presStyleIdx="2" presStyleCnt="7"/>
      <dgm:spPr/>
    </dgm:pt>
    <dgm:pt modelId="{900AE766-5B18-43CE-A38B-52595B71AA7C}" type="pres">
      <dgm:prSet presAssocID="{4865287D-715F-45AB-B696-66AF3C438C89}" presName="iconRect" presStyleLbl="node1" presStyleIdx="2" presStyleCnt="7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1FEB8BFE-4DDF-4DC4-AB66-677755CCD727}" type="pres">
      <dgm:prSet presAssocID="{4865287D-715F-45AB-B696-66AF3C438C89}" presName="spaceRect" presStyleCnt="0"/>
      <dgm:spPr/>
    </dgm:pt>
    <dgm:pt modelId="{AE4A64A9-D38A-44EC-A7E7-CC26501ECFCC}" type="pres">
      <dgm:prSet presAssocID="{4865287D-715F-45AB-B696-66AF3C438C89}" presName="parTx" presStyleLbl="revTx" presStyleIdx="2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380D662-810B-4DC6-93B3-1EEE4747FF46}" type="pres">
      <dgm:prSet presAssocID="{7E4909B9-5F55-43D5-93B3-829B479FBC10}" presName="sibTrans" presStyleCnt="0"/>
      <dgm:spPr/>
    </dgm:pt>
    <dgm:pt modelId="{27334D41-EC77-43FC-9CCA-A7EC81A746CE}" type="pres">
      <dgm:prSet presAssocID="{6B614432-25E0-46AE-8E2A-B93DA7333346}" presName="compNode" presStyleCnt="0"/>
      <dgm:spPr/>
    </dgm:pt>
    <dgm:pt modelId="{0DC2B1BC-04C8-4BFF-968F-C3A12BC529F3}" type="pres">
      <dgm:prSet presAssocID="{6B614432-25E0-46AE-8E2A-B93DA7333346}" presName="bgRect" presStyleLbl="bgShp" presStyleIdx="3" presStyleCnt="7"/>
      <dgm:spPr/>
    </dgm:pt>
    <dgm:pt modelId="{14AADF76-55CF-4E52-A66F-583C3621F470}" type="pres">
      <dgm:prSet presAssocID="{6B614432-25E0-46AE-8E2A-B93DA7333346}" presName="iconRect" presStyleLbl="node1" presStyleIdx="3" presStyleCnt="7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57173F90-1216-4054-AD09-5AD3248B3DBB}" type="pres">
      <dgm:prSet presAssocID="{6B614432-25E0-46AE-8E2A-B93DA7333346}" presName="spaceRect" presStyleCnt="0"/>
      <dgm:spPr/>
    </dgm:pt>
    <dgm:pt modelId="{413E6362-00D3-4E30-B271-F1246C0F1ACF}" type="pres">
      <dgm:prSet presAssocID="{6B614432-25E0-46AE-8E2A-B93DA7333346}" presName="parTx" presStyleLbl="revTx" presStyleIdx="3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117805D-13B0-46F6-8D98-4D478D0A4FDC}" type="pres">
      <dgm:prSet presAssocID="{2FF8A2FC-14C0-4414-AE96-DACB958E2663}" presName="sibTrans" presStyleCnt="0"/>
      <dgm:spPr/>
    </dgm:pt>
    <dgm:pt modelId="{4EEA1C43-F2F8-4CD9-B02A-E18D0D3923BC}" type="pres">
      <dgm:prSet presAssocID="{6B3EBAB0-8DE5-4790-BDF9-DA1BCC436480}" presName="compNode" presStyleCnt="0"/>
      <dgm:spPr/>
    </dgm:pt>
    <dgm:pt modelId="{61F3B1EF-F175-468F-8656-4686BE9E6AC9}" type="pres">
      <dgm:prSet presAssocID="{6B3EBAB0-8DE5-4790-BDF9-DA1BCC436480}" presName="bgRect" presStyleLbl="bgShp" presStyleIdx="4" presStyleCnt="7"/>
      <dgm:spPr/>
    </dgm:pt>
    <dgm:pt modelId="{B25B02D9-03D2-487B-85F5-05107746FFFA}" type="pres">
      <dgm:prSet presAssocID="{6B3EBAB0-8DE5-4790-BDF9-DA1BCC436480}" presName="iconRect" presStyleLbl="node1" presStyleIdx="4" presStyleCnt="7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64A5C1FD-409C-41B5-ADEB-0DD90CE0F7D2}" type="pres">
      <dgm:prSet presAssocID="{6B3EBAB0-8DE5-4790-BDF9-DA1BCC436480}" presName="spaceRect" presStyleCnt="0"/>
      <dgm:spPr/>
    </dgm:pt>
    <dgm:pt modelId="{73584325-22B1-495A-A68F-E4205B73BF25}" type="pres">
      <dgm:prSet presAssocID="{6B3EBAB0-8DE5-4790-BDF9-DA1BCC436480}" presName="parTx" presStyleLbl="revTx" presStyleIdx="4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ABD1EEF-D63C-438C-A79D-BC15E397D9B3}" type="pres">
      <dgm:prSet presAssocID="{D836CAAD-6F39-4BA3-A4B4-ED80C14EF433}" presName="sibTrans" presStyleCnt="0"/>
      <dgm:spPr/>
    </dgm:pt>
    <dgm:pt modelId="{CA427B42-53C0-4190-A916-BA48BB0B2B4F}" type="pres">
      <dgm:prSet presAssocID="{5CD2119E-D5FA-4714-9B9D-8E8868663153}" presName="compNode" presStyleCnt="0"/>
      <dgm:spPr/>
    </dgm:pt>
    <dgm:pt modelId="{64AF4284-3178-44E3-B0E5-FD6AB1E1EDD7}" type="pres">
      <dgm:prSet presAssocID="{5CD2119E-D5FA-4714-9B9D-8E8868663153}" presName="bgRect" presStyleLbl="bgShp" presStyleIdx="5" presStyleCnt="7"/>
      <dgm:spPr/>
    </dgm:pt>
    <dgm:pt modelId="{0C1F8E7B-026D-4C41-98FF-138505411731}" type="pres">
      <dgm:prSet presAssocID="{5CD2119E-D5FA-4714-9B9D-8E8868663153}" presName="iconRect" presStyleLbl="node1" presStyleIdx="5" presStyleCnt="7"/>
      <dgm:spPr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73CCE893-E13E-499A-822E-D826BA17AF9E}" type="pres">
      <dgm:prSet presAssocID="{5CD2119E-D5FA-4714-9B9D-8E8868663153}" presName="spaceRect" presStyleCnt="0"/>
      <dgm:spPr/>
    </dgm:pt>
    <dgm:pt modelId="{2578BBDC-E607-4320-88A4-9110EA7F81EE}" type="pres">
      <dgm:prSet presAssocID="{5CD2119E-D5FA-4714-9B9D-8E8868663153}" presName="parTx" presStyleLbl="revTx" presStyleIdx="5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629F75C1-DA4C-49A9-A5FD-ED6ACA8CD676}" type="pres">
      <dgm:prSet presAssocID="{9B181F24-435B-4C70-96BC-45524D66975C}" presName="sibTrans" presStyleCnt="0"/>
      <dgm:spPr/>
    </dgm:pt>
    <dgm:pt modelId="{D6D172C7-0181-402C-9F2B-28E6158BEC93}" type="pres">
      <dgm:prSet presAssocID="{AF265208-B74C-4FE2-8798-FA8C7961B785}" presName="compNode" presStyleCnt="0"/>
      <dgm:spPr/>
    </dgm:pt>
    <dgm:pt modelId="{0DB8F15D-7B57-48D8-8F97-4DB339C868DC}" type="pres">
      <dgm:prSet presAssocID="{AF265208-B74C-4FE2-8798-FA8C7961B785}" presName="bgRect" presStyleLbl="bgShp" presStyleIdx="6" presStyleCnt="7"/>
      <dgm:spPr/>
    </dgm:pt>
    <dgm:pt modelId="{782492DA-7850-4539-8CA3-403985036400}" type="pres">
      <dgm:prSet presAssocID="{AF265208-B74C-4FE2-8798-FA8C7961B785}" presName="iconRect" presStyleLbl="node1" presStyleIdx="6" presStyleCnt="7"/>
      <dgm:spPr>
        <a:blipFill>
          <a:blip xmlns:r="http://schemas.openxmlformats.org/officeDocument/2006/relationships"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t>
        <a:bodyPr/>
        <a:lstStyle/>
        <a:p>
          <a:endParaRPr lang="en-US"/>
        </a:p>
      </dgm:t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9F96E8E6-0950-490E-823D-3C2C2A7D31C2}" type="pres">
      <dgm:prSet presAssocID="{AF265208-B74C-4FE2-8798-FA8C7961B785}" presName="spaceRect" presStyleCnt="0"/>
      <dgm:spPr/>
    </dgm:pt>
    <dgm:pt modelId="{40A9E791-A51E-4A9A-A6B6-293B2BD29B0D}" type="pres">
      <dgm:prSet presAssocID="{AF265208-B74C-4FE2-8798-FA8C7961B785}" presName="parTx" presStyleLbl="revTx" presStyleIdx="6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FDC6F90B-3C43-4C8D-BD45-F2270575E036}" type="presOf" srcId="{60FCF49A-5002-454F-8E01-E72553358778}" destId="{45BA2F58-2B1B-4D0C-AC40-2839D7613308}" srcOrd="0" destOrd="0" presId="urn:microsoft.com/office/officeart/2018/2/layout/IconVerticalSolidList"/>
    <dgm:cxn modelId="{5750D71B-B4FB-4E03-B251-962A0B2C12F4}" type="presOf" srcId="{AF265208-B74C-4FE2-8798-FA8C7961B785}" destId="{40A9E791-A51E-4A9A-A6B6-293B2BD29B0D}" srcOrd="0" destOrd="0" presId="urn:microsoft.com/office/officeart/2018/2/layout/IconVerticalSolidList"/>
    <dgm:cxn modelId="{5083DDEC-5171-4217-80DC-9E263DA5BF51}" srcId="{3CF3382D-39BD-4808-806A-E6372CE4E55A}" destId="{AF265208-B74C-4FE2-8798-FA8C7961B785}" srcOrd="6" destOrd="0" parTransId="{F942DEE5-C21D-4AAA-8562-85B31691BFB6}" sibTransId="{A47E29FA-480C-472D-921D-B0507582C317}"/>
    <dgm:cxn modelId="{7CB4736C-BEBC-43A9-82F8-9D7F42B6DA6D}" srcId="{3CF3382D-39BD-4808-806A-E6372CE4E55A}" destId="{8D85608E-43E7-4FE6-AC8E-77A8DDD003E2}" srcOrd="1" destOrd="0" parTransId="{5AFF35B9-A3EE-4590-9C7C-E0BAF95A1401}" sibTransId="{2C9E15BB-D9ED-47EA-850C-A67EA61D3EF4}"/>
    <dgm:cxn modelId="{6C891B32-4CB6-41EE-A7E2-AEF38FC4A0DD}" type="presOf" srcId="{6B3EBAB0-8DE5-4790-BDF9-DA1BCC436480}" destId="{73584325-22B1-495A-A68F-E4205B73BF25}" srcOrd="0" destOrd="0" presId="urn:microsoft.com/office/officeart/2018/2/layout/IconVerticalSolidList"/>
    <dgm:cxn modelId="{8262949A-9E4A-4329-B8C7-1AF6D2C3AEF9}" srcId="{3CF3382D-39BD-4808-806A-E6372CE4E55A}" destId="{60FCF49A-5002-454F-8E01-E72553358778}" srcOrd="0" destOrd="0" parTransId="{0A85DACC-26F2-43F3-8746-1D1B3E0E002F}" sibTransId="{E8AC9E2B-65DB-4E26-B3C6-7523DC36E77C}"/>
    <dgm:cxn modelId="{51630961-183A-4A63-95D9-69DE58EF7A28}" srcId="{3CF3382D-39BD-4808-806A-E6372CE4E55A}" destId="{6B3EBAB0-8DE5-4790-BDF9-DA1BCC436480}" srcOrd="4" destOrd="0" parTransId="{59D2ED6A-12E0-412B-9BCB-57B1512D1B3D}" sibTransId="{D836CAAD-6F39-4BA3-A4B4-ED80C14EF433}"/>
    <dgm:cxn modelId="{A7FA59ED-A87C-42AB-B5DD-86F5408188B7}" type="presOf" srcId="{3CF3382D-39BD-4808-806A-E6372CE4E55A}" destId="{483B70F9-0ABA-4F0A-91BA-CAAB14C02787}" srcOrd="0" destOrd="0" presId="urn:microsoft.com/office/officeart/2018/2/layout/IconVerticalSolidList"/>
    <dgm:cxn modelId="{0A0C14B4-5D88-4D94-A601-6A2492694AF0}" type="presOf" srcId="{5CD2119E-D5FA-4714-9B9D-8E8868663153}" destId="{2578BBDC-E607-4320-88A4-9110EA7F81EE}" srcOrd="0" destOrd="0" presId="urn:microsoft.com/office/officeart/2018/2/layout/IconVerticalSolidList"/>
    <dgm:cxn modelId="{C0C568AC-3E88-4B37-BBF2-09376ABD29D4}" srcId="{3CF3382D-39BD-4808-806A-E6372CE4E55A}" destId="{4865287D-715F-45AB-B696-66AF3C438C89}" srcOrd="2" destOrd="0" parTransId="{8E2556CF-37AF-49CC-A194-5FDEA1B2BE68}" sibTransId="{7E4909B9-5F55-43D5-93B3-829B479FBC10}"/>
    <dgm:cxn modelId="{91167AEF-3392-4928-AF9B-51F0545ECA44}" type="presOf" srcId="{4865287D-715F-45AB-B696-66AF3C438C89}" destId="{AE4A64A9-D38A-44EC-A7E7-CC26501ECFCC}" srcOrd="0" destOrd="0" presId="urn:microsoft.com/office/officeart/2018/2/layout/IconVerticalSolidList"/>
    <dgm:cxn modelId="{27773914-E60A-438B-98B7-DA4BD8BFD14E}" type="presOf" srcId="{8D85608E-43E7-4FE6-AC8E-77A8DDD003E2}" destId="{8C52CD9D-D321-49AB-BF74-45A490CDE901}" srcOrd="0" destOrd="0" presId="urn:microsoft.com/office/officeart/2018/2/layout/IconVerticalSolidList"/>
    <dgm:cxn modelId="{09AE004C-140B-432C-BA0D-9A6B37BA8D81}" srcId="{3CF3382D-39BD-4808-806A-E6372CE4E55A}" destId="{6B614432-25E0-46AE-8E2A-B93DA7333346}" srcOrd="3" destOrd="0" parTransId="{C67B50A1-C10F-42A7-8C72-3B64F61AEE36}" sibTransId="{2FF8A2FC-14C0-4414-AE96-DACB958E2663}"/>
    <dgm:cxn modelId="{BBEAD934-A98D-453F-84D1-2707ED3D7B1E}" type="presOf" srcId="{6B614432-25E0-46AE-8E2A-B93DA7333346}" destId="{413E6362-00D3-4E30-B271-F1246C0F1ACF}" srcOrd="0" destOrd="0" presId="urn:microsoft.com/office/officeart/2018/2/layout/IconVerticalSolidList"/>
    <dgm:cxn modelId="{5A5EA023-143D-492A-9467-8E2FD8A18493}" srcId="{3CF3382D-39BD-4808-806A-E6372CE4E55A}" destId="{5CD2119E-D5FA-4714-9B9D-8E8868663153}" srcOrd="5" destOrd="0" parTransId="{1A8C83C7-77FD-4C1B-A9B3-B9F83DF9638C}" sibTransId="{9B181F24-435B-4C70-96BC-45524D66975C}"/>
    <dgm:cxn modelId="{080B5154-80D7-46AD-B84C-CE06A538D1D3}" type="presParOf" srcId="{483B70F9-0ABA-4F0A-91BA-CAAB14C02787}" destId="{7E0DB18F-E9A6-4A9B-BD7A-B6F18FF05C63}" srcOrd="0" destOrd="0" presId="urn:microsoft.com/office/officeart/2018/2/layout/IconVerticalSolidList"/>
    <dgm:cxn modelId="{B404B342-52D1-45EB-BF10-6E5803BA7BB0}" type="presParOf" srcId="{7E0DB18F-E9A6-4A9B-BD7A-B6F18FF05C63}" destId="{6DA85B2D-C229-41AC-AADA-12D23BCA75B5}" srcOrd="0" destOrd="0" presId="urn:microsoft.com/office/officeart/2018/2/layout/IconVerticalSolidList"/>
    <dgm:cxn modelId="{D5C13D93-87CF-44AF-97EC-A089A547FD32}" type="presParOf" srcId="{7E0DB18F-E9A6-4A9B-BD7A-B6F18FF05C63}" destId="{05342786-AE16-4F0A-8E03-699FE6F76935}" srcOrd="1" destOrd="0" presId="urn:microsoft.com/office/officeart/2018/2/layout/IconVerticalSolidList"/>
    <dgm:cxn modelId="{0719EB5B-6BAF-4D5C-8B7A-153FDCFEDCCA}" type="presParOf" srcId="{7E0DB18F-E9A6-4A9B-BD7A-B6F18FF05C63}" destId="{46EF7CC1-DA6C-4147-B1C4-ED50B75FDF92}" srcOrd="2" destOrd="0" presId="urn:microsoft.com/office/officeart/2018/2/layout/IconVerticalSolidList"/>
    <dgm:cxn modelId="{7EF3CC41-50F5-464F-9A6D-D0CC2DF969FF}" type="presParOf" srcId="{7E0DB18F-E9A6-4A9B-BD7A-B6F18FF05C63}" destId="{45BA2F58-2B1B-4D0C-AC40-2839D7613308}" srcOrd="3" destOrd="0" presId="urn:microsoft.com/office/officeart/2018/2/layout/IconVerticalSolidList"/>
    <dgm:cxn modelId="{1DE40FE1-1A1F-4CD4-8124-472FBECE1BDE}" type="presParOf" srcId="{483B70F9-0ABA-4F0A-91BA-CAAB14C02787}" destId="{749B0DEA-1133-4C2A-9B45-D8F910E2B787}" srcOrd="1" destOrd="0" presId="urn:microsoft.com/office/officeart/2018/2/layout/IconVerticalSolidList"/>
    <dgm:cxn modelId="{BB48F15D-919A-4AE0-91CE-31FA8B04DF5A}" type="presParOf" srcId="{483B70F9-0ABA-4F0A-91BA-CAAB14C02787}" destId="{EEC22C35-B3C5-4AD8-B09C-62F7FD111E71}" srcOrd="2" destOrd="0" presId="urn:microsoft.com/office/officeart/2018/2/layout/IconVerticalSolidList"/>
    <dgm:cxn modelId="{6FB7066F-3150-4061-AF5B-35C4A03BDF87}" type="presParOf" srcId="{EEC22C35-B3C5-4AD8-B09C-62F7FD111E71}" destId="{AA908087-B426-4F7F-9E0B-08CE7BE81125}" srcOrd="0" destOrd="0" presId="urn:microsoft.com/office/officeart/2018/2/layout/IconVerticalSolidList"/>
    <dgm:cxn modelId="{A0326C42-8616-424E-8942-486D895A7BE8}" type="presParOf" srcId="{EEC22C35-B3C5-4AD8-B09C-62F7FD111E71}" destId="{6889D7BC-EEB6-489F-8F17-333EF4D41836}" srcOrd="1" destOrd="0" presId="urn:microsoft.com/office/officeart/2018/2/layout/IconVerticalSolidList"/>
    <dgm:cxn modelId="{08B9C285-41FE-43AB-B706-61C778C1B4C2}" type="presParOf" srcId="{EEC22C35-B3C5-4AD8-B09C-62F7FD111E71}" destId="{15B39EC3-B0A3-438A-82C5-93D241DC595E}" srcOrd="2" destOrd="0" presId="urn:microsoft.com/office/officeart/2018/2/layout/IconVerticalSolidList"/>
    <dgm:cxn modelId="{2D28F1EA-EB23-4C71-A5F3-B42E59042E20}" type="presParOf" srcId="{EEC22C35-B3C5-4AD8-B09C-62F7FD111E71}" destId="{8C52CD9D-D321-49AB-BF74-45A490CDE901}" srcOrd="3" destOrd="0" presId="urn:microsoft.com/office/officeart/2018/2/layout/IconVerticalSolidList"/>
    <dgm:cxn modelId="{86B1081F-2380-479E-8D27-BDC96A1B1B98}" type="presParOf" srcId="{483B70F9-0ABA-4F0A-91BA-CAAB14C02787}" destId="{BBEF7954-670A-435B-8588-87223C40F76B}" srcOrd="3" destOrd="0" presId="urn:microsoft.com/office/officeart/2018/2/layout/IconVerticalSolidList"/>
    <dgm:cxn modelId="{2CDD5D11-4298-4AFA-978D-3B0CA00C3322}" type="presParOf" srcId="{483B70F9-0ABA-4F0A-91BA-CAAB14C02787}" destId="{C8C15EAE-7BC1-44D6-9D64-57972A52EB8E}" srcOrd="4" destOrd="0" presId="urn:microsoft.com/office/officeart/2018/2/layout/IconVerticalSolidList"/>
    <dgm:cxn modelId="{0607DB93-FA5D-4246-AE79-B47A4AD38C9B}" type="presParOf" srcId="{C8C15EAE-7BC1-44D6-9D64-57972A52EB8E}" destId="{D20885E5-DFEF-4DE7-8732-25324B5D57FE}" srcOrd="0" destOrd="0" presId="urn:microsoft.com/office/officeart/2018/2/layout/IconVerticalSolidList"/>
    <dgm:cxn modelId="{A8F98609-3166-4211-AFDB-A95A27EEE6FB}" type="presParOf" srcId="{C8C15EAE-7BC1-44D6-9D64-57972A52EB8E}" destId="{900AE766-5B18-43CE-A38B-52595B71AA7C}" srcOrd="1" destOrd="0" presId="urn:microsoft.com/office/officeart/2018/2/layout/IconVerticalSolidList"/>
    <dgm:cxn modelId="{0C6357CD-AD01-4080-BDF5-9650CFDF250C}" type="presParOf" srcId="{C8C15EAE-7BC1-44D6-9D64-57972A52EB8E}" destId="{1FEB8BFE-4DDF-4DC4-AB66-677755CCD727}" srcOrd="2" destOrd="0" presId="urn:microsoft.com/office/officeart/2018/2/layout/IconVerticalSolidList"/>
    <dgm:cxn modelId="{172831F6-24A5-4EAA-8A9A-F4450B750105}" type="presParOf" srcId="{C8C15EAE-7BC1-44D6-9D64-57972A52EB8E}" destId="{AE4A64A9-D38A-44EC-A7E7-CC26501ECFCC}" srcOrd="3" destOrd="0" presId="urn:microsoft.com/office/officeart/2018/2/layout/IconVerticalSolidList"/>
    <dgm:cxn modelId="{89151EEE-020E-4552-A31E-A41ED1BFD986}" type="presParOf" srcId="{483B70F9-0ABA-4F0A-91BA-CAAB14C02787}" destId="{3380D662-810B-4DC6-93B3-1EEE4747FF46}" srcOrd="5" destOrd="0" presId="urn:microsoft.com/office/officeart/2018/2/layout/IconVerticalSolidList"/>
    <dgm:cxn modelId="{4E8AF986-D6AF-42D2-842D-039FC078FAA9}" type="presParOf" srcId="{483B70F9-0ABA-4F0A-91BA-CAAB14C02787}" destId="{27334D41-EC77-43FC-9CCA-A7EC81A746CE}" srcOrd="6" destOrd="0" presId="urn:microsoft.com/office/officeart/2018/2/layout/IconVerticalSolidList"/>
    <dgm:cxn modelId="{00E1148F-567C-40A7-BB19-FB94CCBE8CF8}" type="presParOf" srcId="{27334D41-EC77-43FC-9CCA-A7EC81A746CE}" destId="{0DC2B1BC-04C8-4BFF-968F-C3A12BC529F3}" srcOrd="0" destOrd="0" presId="urn:microsoft.com/office/officeart/2018/2/layout/IconVerticalSolidList"/>
    <dgm:cxn modelId="{3A2E3CFF-C580-4BE7-9069-F3534CA7A4DE}" type="presParOf" srcId="{27334D41-EC77-43FC-9CCA-A7EC81A746CE}" destId="{14AADF76-55CF-4E52-A66F-583C3621F470}" srcOrd="1" destOrd="0" presId="urn:microsoft.com/office/officeart/2018/2/layout/IconVerticalSolidList"/>
    <dgm:cxn modelId="{4A60F9F1-9927-47B1-91A9-3E5AA30FA68F}" type="presParOf" srcId="{27334D41-EC77-43FC-9CCA-A7EC81A746CE}" destId="{57173F90-1216-4054-AD09-5AD3248B3DBB}" srcOrd="2" destOrd="0" presId="urn:microsoft.com/office/officeart/2018/2/layout/IconVerticalSolidList"/>
    <dgm:cxn modelId="{057ECD21-D0CC-45C4-A9B5-1F62EE60DE6A}" type="presParOf" srcId="{27334D41-EC77-43FC-9CCA-A7EC81A746CE}" destId="{413E6362-00D3-4E30-B271-F1246C0F1ACF}" srcOrd="3" destOrd="0" presId="urn:microsoft.com/office/officeart/2018/2/layout/IconVerticalSolidList"/>
    <dgm:cxn modelId="{B72B7237-EA42-4C88-B746-ABB68550EE1A}" type="presParOf" srcId="{483B70F9-0ABA-4F0A-91BA-CAAB14C02787}" destId="{8117805D-13B0-46F6-8D98-4D478D0A4FDC}" srcOrd="7" destOrd="0" presId="urn:microsoft.com/office/officeart/2018/2/layout/IconVerticalSolidList"/>
    <dgm:cxn modelId="{85CDD1DD-B5C1-4058-9478-2AFF4B893CA4}" type="presParOf" srcId="{483B70F9-0ABA-4F0A-91BA-CAAB14C02787}" destId="{4EEA1C43-F2F8-4CD9-B02A-E18D0D3923BC}" srcOrd="8" destOrd="0" presId="urn:microsoft.com/office/officeart/2018/2/layout/IconVerticalSolidList"/>
    <dgm:cxn modelId="{9A839D7D-36E4-4483-BF22-28FB8F69DE46}" type="presParOf" srcId="{4EEA1C43-F2F8-4CD9-B02A-E18D0D3923BC}" destId="{61F3B1EF-F175-468F-8656-4686BE9E6AC9}" srcOrd="0" destOrd="0" presId="urn:microsoft.com/office/officeart/2018/2/layout/IconVerticalSolidList"/>
    <dgm:cxn modelId="{8553A3F4-FEA0-4EFD-81EC-AE20D166527E}" type="presParOf" srcId="{4EEA1C43-F2F8-4CD9-B02A-E18D0D3923BC}" destId="{B25B02D9-03D2-487B-85F5-05107746FFFA}" srcOrd="1" destOrd="0" presId="urn:microsoft.com/office/officeart/2018/2/layout/IconVerticalSolidList"/>
    <dgm:cxn modelId="{6AF3F450-7DFC-4415-929B-1BEC5C42219F}" type="presParOf" srcId="{4EEA1C43-F2F8-4CD9-B02A-E18D0D3923BC}" destId="{64A5C1FD-409C-41B5-ADEB-0DD90CE0F7D2}" srcOrd="2" destOrd="0" presId="urn:microsoft.com/office/officeart/2018/2/layout/IconVerticalSolidList"/>
    <dgm:cxn modelId="{4FA52D56-D32C-41A5-A33F-84E1321AEF3A}" type="presParOf" srcId="{4EEA1C43-F2F8-4CD9-B02A-E18D0D3923BC}" destId="{73584325-22B1-495A-A68F-E4205B73BF25}" srcOrd="3" destOrd="0" presId="urn:microsoft.com/office/officeart/2018/2/layout/IconVerticalSolidList"/>
    <dgm:cxn modelId="{D2904461-DE9F-4529-880E-C78CF02AC2F9}" type="presParOf" srcId="{483B70F9-0ABA-4F0A-91BA-CAAB14C02787}" destId="{DABD1EEF-D63C-438C-A79D-BC15E397D9B3}" srcOrd="9" destOrd="0" presId="urn:microsoft.com/office/officeart/2018/2/layout/IconVerticalSolidList"/>
    <dgm:cxn modelId="{67466CB6-D596-4752-9DC2-0AC80F130D17}" type="presParOf" srcId="{483B70F9-0ABA-4F0A-91BA-CAAB14C02787}" destId="{CA427B42-53C0-4190-A916-BA48BB0B2B4F}" srcOrd="10" destOrd="0" presId="urn:microsoft.com/office/officeart/2018/2/layout/IconVerticalSolidList"/>
    <dgm:cxn modelId="{EAAF3923-B5DE-4A09-8F42-D46FA00101BD}" type="presParOf" srcId="{CA427B42-53C0-4190-A916-BA48BB0B2B4F}" destId="{64AF4284-3178-44E3-B0E5-FD6AB1E1EDD7}" srcOrd="0" destOrd="0" presId="urn:microsoft.com/office/officeart/2018/2/layout/IconVerticalSolidList"/>
    <dgm:cxn modelId="{CCC09F10-0770-4BB3-AB0C-B4401034EFB0}" type="presParOf" srcId="{CA427B42-53C0-4190-A916-BA48BB0B2B4F}" destId="{0C1F8E7B-026D-4C41-98FF-138505411731}" srcOrd="1" destOrd="0" presId="urn:microsoft.com/office/officeart/2018/2/layout/IconVerticalSolidList"/>
    <dgm:cxn modelId="{DB969E40-A55A-4345-AD47-6865CD8DF02C}" type="presParOf" srcId="{CA427B42-53C0-4190-A916-BA48BB0B2B4F}" destId="{73CCE893-E13E-499A-822E-D826BA17AF9E}" srcOrd="2" destOrd="0" presId="urn:microsoft.com/office/officeart/2018/2/layout/IconVerticalSolidList"/>
    <dgm:cxn modelId="{C11DEF7D-B7B5-43E5-A4C0-57B8D56C0672}" type="presParOf" srcId="{CA427B42-53C0-4190-A916-BA48BB0B2B4F}" destId="{2578BBDC-E607-4320-88A4-9110EA7F81EE}" srcOrd="3" destOrd="0" presId="urn:microsoft.com/office/officeart/2018/2/layout/IconVerticalSolidList"/>
    <dgm:cxn modelId="{291B99DB-5F61-41AF-8411-8CB9C01DD5C8}" type="presParOf" srcId="{483B70F9-0ABA-4F0A-91BA-CAAB14C02787}" destId="{629F75C1-DA4C-49A9-A5FD-ED6ACA8CD676}" srcOrd="11" destOrd="0" presId="urn:microsoft.com/office/officeart/2018/2/layout/IconVerticalSolidList"/>
    <dgm:cxn modelId="{69CD10BE-513B-4672-8D64-F77FC180A526}" type="presParOf" srcId="{483B70F9-0ABA-4F0A-91BA-CAAB14C02787}" destId="{D6D172C7-0181-402C-9F2B-28E6158BEC93}" srcOrd="12" destOrd="0" presId="urn:microsoft.com/office/officeart/2018/2/layout/IconVerticalSolidList"/>
    <dgm:cxn modelId="{51E3C13C-089C-4358-9DF1-6CCDFD309640}" type="presParOf" srcId="{D6D172C7-0181-402C-9F2B-28E6158BEC93}" destId="{0DB8F15D-7B57-48D8-8F97-4DB339C868DC}" srcOrd="0" destOrd="0" presId="urn:microsoft.com/office/officeart/2018/2/layout/IconVerticalSolidList"/>
    <dgm:cxn modelId="{900F5BE0-2BC6-4024-B050-0483F85A0EDB}" type="presParOf" srcId="{D6D172C7-0181-402C-9F2B-28E6158BEC93}" destId="{782492DA-7850-4539-8CA3-403985036400}" srcOrd="1" destOrd="0" presId="urn:microsoft.com/office/officeart/2018/2/layout/IconVerticalSolidList"/>
    <dgm:cxn modelId="{553B01A5-3CB1-4622-9B5F-B4455B151037}" type="presParOf" srcId="{D6D172C7-0181-402C-9F2B-28E6158BEC93}" destId="{9F96E8E6-0950-490E-823D-3C2C2A7D31C2}" srcOrd="2" destOrd="0" presId="urn:microsoft.com/office/officeart/2018/2/layout/IconVerticalSolidList"/>
    <dgm:cxn modelId="{7378594B-C950-41BC-B7AB-F7A9856CB4EC}" type="presParOf" srcId="{D6D172C7-0181-402C-9F2B-28E6158BEC93}" destId="{40A9E791-A51E-4A9A-A6B6-293B2BD29B0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B1062A-649C-4C92-B0D1-AE6E317AA4AC}" type="doc">
      <dgm:prSet loTypeId="urn:microsoft.com/office/officeart/2005/8/layout/vList5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4BC34038-975C-4190-A2E7-D71D2C84B8FE}">
      <dgm:prSet/>
      <dgm:spPr/>
      <dgm:t>
        <a:bodyPr/>
        <a:lstStyle/>
        <a:p>
          <a:r>
            <a:rPr lang="en-NZ"/>
            <a:t>6 Modules amounting to 120 Credits</a:t>
          </a:r>
          <a:endParaRPr lang="en-US"/>
        </a:p>
      </dgm:t>
    </dgm:pt>
    <dgm:pt modelId="{182AB028-679E-4DBB-8A1B-23E111A90EC7}" type="parTrans" cxnId="{9AF57F46-18A6-418F-ADD1-F7D3E6DD5D21}">
      <dgm:prSet/>
      <dgm:spPr/>
      <dgm:t>
        <a:bodyPr/>
        <a:lstStyle/>
        <a:p>
          <a:endParaRPr lang="en-US"/>
        </a:p>
      </dgm:t>
    </dgm:pt>
    <dgm:pt modelId="{AA1EF801-14CF-402C-8304-B09B83880CB6}" type="sibTrans" cxnId="{9AF57F46-18A6-418F-ADD1-F7D3E6DD5D21}">
      <dgm:prSet/>
      <dgm:spPr/>
      <dgm:t>
        <a:bodyPr/>
        <a:lstStyle/>
        <a:p>
          <a:endParaRPr lang="en-US"/>
        </a:p>
      </dgm:t>
    </dgm:pt>
    <dgm:pt modelId="{C1CCAE5E-455E-405E-A26D-9BB4F3122DE4}">
      <dgm:prSet/>
      <dgm:spPr/>
      <dgm:t>
        <a:bodyPr/>
        <a:lstStyle/>
        <a:p>
          <a:r>
            <a:rPr lang="en-NZ"/>
            <a:t>12 to 18 months</a:t>
          </a:r>
          <a:endParaRPr lang="en-US"/>
        </a:p>
      </dgm:t>
    </dgm:pt>
    <dgm:pt modelId="{02AFFEFB-C15C-40F9-99B6-E98B7E5B101A}" type="parTrans" cxnId="{DE18B886-EAA9-4883-9A39-92BD98AC5EFE}">
      <dgm:prSet/>
      <dgm:spPr/>
      <dgm:t>
        <a:bodyPr/>
        <a:lstStyle/>
        <a:p>
          <a:endParaRPr lang="en-US"/>
        </a:p>
      </dgm:t>
    </dgm:pt>
    <dgm:pt modelId="{8F525C87-1166-4400-A85A-0689E37A50C3}" type="sibTrans" cxnId="{DE18B886-EAA9-4883-9A39-92BD98AC5EFE}">
      <dgm:prSet/>
      <dgm:spPr/>
      <dgm:t>
        <a:bodyPr/>
        <a:lstStyle/>
        <a:p>
          <a:endParaRPr lang="en-US"/>
        </a:p>
      </dgm:t>
    </dgm:pt>
    <dgm:pt modelId="{E5B523F7-B2AF-4277-B60D-CB4486FFA68A}">
      <dgm:prSet/>
      <dgm:spPr/>
      <dgm:t>
        <a:bodyPr/>
        <a:lstStyle/>
        <a:p>
          <a:r>
            <a:rPr lang="en-NZ"/>
            <a:t>Focus is on applied practice</a:t>
          </a:r>
          <a:endParaRPr lang="en-US"/>
        </a:p>
      </dgm:t>
    </dgm:pt>
    <dgm:pt modelId="{D5475639-9D0A-4C6D-AC11-A15CF4C105E1}" type="parTrans" cxnId="{1967EEDC-474E-465F-8146-6F0B144C4512}">
      <dgm:prSet/>
      <dgm:spPr/>
      <dgm:t>
        <a:bodyPr/>
        <a:lstStyle/>
        <a:p>
          <a:endParaRPr lang="en-US"/>
        </a:p>
      </dgm:t>
    </dgm:pt>
    <dgm:pt modelId="{1AE89AF0-58B4-4096-BC2C-5B77560C2883}" type="sibTrans" cxnId="{1967EEDC-474E-465F-8146-6F0B144C4512}">
      <dgm:prSet/>
      <dgm:spPr/>
      <dgm:t>
        <a:bodyPr/>
        <a:lstStyle/>
        <a:p>
          <a:endParaRPr lang="en-US"/>
        </a:p>
      </dgm:t>
    </dgm:pt>
    <dgm:pt modelId="{61ABEBA2-E2DE-4C7B-BAF6-B979C051A979}">
      <dgm:prSet/>
      <dgm:spPr/>
      <dgm:t>
        <a:bodyPr/>
        <a:lstStyle/>
        <a:p>
          <a:r>
            <a:rPr lang="en-NZ"/>
            <a:t>Learning Facilitation</a:t>
          </a:r>
          <a:endParaRPr lang="en-US"/>
        </a:p>
      </dgm:t>
    </dgm:pt>
    <dgm:pt modelId="{8F8B47AC-C4A6-44D4-85AF-3C56061C94ED}" type="parTrans" cxnId="{FF34FAF5-BFFA-40D4-96A2-210ADB0CCF57}">
      <dgm:prSet/>
      <dgm:spPr/>
      <dgm:t>
        <a:bodyPr/>
        <a:lstStyle/>
        <a:p>
          <a:endParaRPr lang="en-US"/>
        </a:p>
      </dgm:t>
    </dgm:pt>
    <dgm:pt modelId="{4BAF010B-03F5-434C-A38F-85EF615A68F5}" type="sibTrans" cxnId="{FF34FAF5-BFFA-40D4-96A2-210ADB0CCF57}">
      <dgm:prSet/>
      <dgm:spPr/>
      <dgm:t>
        <a:bodyPr/>
        <a:lstStyle/>
        <a:p>
          <a:endParaRPr lang="en-US"/>
        </a:p>
      </dgm:t>
    </dgm:pt>
    <dgm:pt modelId="{04C04CCC-3B59-48AA-8C96-7FB549B5EB80}">
      <dgm:prSet/>
      <dgm:spPr/>
      <dgm:t>
        <a:bodyPr/>
        <a:lstStyle/>
        <a:p>
          <a:r>
            <a:rPr lang="en-NZ"/>
            <a:t>Assessment</a:t>
          </a:r>
          <a:endParaRPr lang="en-US"/>
        </a:p>
      </dgm:t>
    </dgm:pt>
    <dgm:pt modelId="{8CCBF901-B6BC-4907-9508-4DD12D18FA14}" type="parTrans" cxnId="{8CD0916B-E928-4167-A76F-2DA8B338FEB1}">
      <dgm:prSet/>
      <dgm:spPr/>
      <dgm:t>
        <a:bodyPr/>
        <a:lstStyle/>
        <a:p>
          <a:endParaRPr lang="en-US"/>
        </a:p>
      </dgm:t>
    </dgm:pt>
    <dgm:pt modelId="{0DA40EAC-9BA4-4A5D-8F85-61C6C9ECE6B6}" type="sibTrans" cxnId="{8CD0916B-E928-4167-A76F-2DA8B338FEB1}">
      <dgm:prSet/>
      <dgm:spPr/>
      <dgm:t>
        <a:bodyPr/>
        <a:lstStyle/>
        <a:p>
          <a:endParaRPr lang="en-US"/>
        </a:p>
      </dgm:t>
    </dgm:pt>
    <dgm:pt modelId="{2A53B589-7BAF-46A0-B7B2-BEED76555A38}">
      <dgm:prSet/>
      <dgm:spPr/>
      <dgm:t>
        <a:bodyPr/>
        <a:lstStyle/>
        <a:p>
          <a:r>
            <a:rPr lang="en-NZ"/>
            <a:t>Kōrero Matanga</a:t>
          </a:r>
          <a:endParaRPr lang="en-US"/>
        </a:p>
      </dgm:t>
    </dgm:pt>
    <dgm:pt modelId="{3061A634-9064-4867-8347-53F01D3C0960}" type="parTrans" cxnId="{C73FAED6-8AB4-4A52-B644-964BF4C02585}">
      <dgm:prSet/>
      <dgm:spPr/>
      <dgm:t>
        <a:bodyPr/>
        <a:lstStyle/>
        <a:p>
          <a:endParaRPr lang="en-US"/>
        </a:p>
      </dgm:t>
    </dgm:pt>
    <dgm:pt modelId="{00679E66-6D0F-4C0C-A095-8630A3D13A47}" type="sibTrans" cxnId="{C73FAED6-8AB4-4A52-B644-964BF4C02585}">
      <dgm:prSet/>
      <dgm:spPr/>
      <dgm:t>
        <a:bodyPr/>
        <a:lstStyle/>
        <a:p>
          <a:endParaRPr lang="en-US"/>
        </a:p>
      </dgm:t>
    </dgm:pt>
    <dgm:pt modelId="{2143881A-A724-41F2-8778-F1BD23C02E2B}" type="pres">
      <dgm:prSet presAssocID="{E4B1062A-649C-4C92-B0D1-AE6E317AA4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05E3DB-0393-45C7-9692-796C47D95446}" type="pres">
      <dgm:prSet presAssocID="{4BC34038-975C-4190-A2E7-D71D2C84B8FE}" presName="linNode" presStyleCnt="0"/>
      <dgm:spPr/>
    </dgm:pt>
    <dgm:pt modelId="{5893F886-C6ED-47AA-91A1-43B4FB677E3E}" type="pres">
      <dgm:prSet presAssocID="{4BC34038-975C-4190-A2E7-D71D2C84B8FE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DC081-CEDD-4DB6-8765-C84BC897254A}" type="pres">
      <dgm:prSet presAssocID="{AA1EF801-14CF-402C-8304-B09B83880CB6}" presName="sp" presStyleCnt="0"/>
      <dgm:spPr/>
    </dgm:pt>
    <dgm:pt modelId="{DF6F84DD-2F6A-4E64-95A7-3B5588575D76}" type="pres">
      <dgm:prSet presAssocID="{C1CCAE5E-455E-405E-A26D-9BB4F3122DE4}" presName="linNode" presStyleCnt="0"/>
      <dgm:spPr/>
    </dgm:pt>
    <dgm:pt modelId="{A794DEA7-EA50-4700-BBB4-9378F4719B43}" type="pres">
      <dgm:prSet presAssocID="{C1CCAE5E-455E-405E-A26D-9BB4F3122DE4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EA98A9-DC68-4F02-A909-BF2322EA3698}" type="pres">
      <dgm:prSet presAssocID="{8F525C87-1166-4400-A85A-0689E37A50C3}" presName="sp" presStyleCnt="0"/>
      <dgm:spPr/>
    </dgm:pt>
    <dgm:pt modelId="{1D1C3E5E-534F-4F77-A129-C2BDD9C12C00}" type="pres">
      <dgm:prSet presAssocID="{E5B523F7-B2AF-4277-B60D-CB4486FFA68A}" presName="linNode" presStyleCnt="0"/>
      <dgm:spPr/>
    </dgm:pt>
    <dgm:pt modelId="{D9B7230F-85C6-474B-A585-273C5E9106F5}" type="pres">
      <dgm:prSet presAssocID="{E5B523F7-B2AF-4277-B60D-CB4486FFA68A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B6BEAE-64AF-41A6-9784-D305485E8011}" type="pres">
      <dgm:prSet presAssocID="{1AE89AF0-58B4-4096-BC2C-5B77560C2883}" presName="sp" presStyleCnt="0"/>
      <dgm:spPr/>
    </dgm:pt>
    <dgm:pt modelId="{79D4EECB-7AD5-4BC5-85F4-8C1B4A170810}" type="pres">
      <dgm:prSet presAssocID="{61ABEBA2-E2DE-4C7B-BAF6-B979C051A979}" presName="linNode" presStyleCnt="0"/>
      <dgm:spPr/>
    </dgm:pt>
    <dgm:pt modelId="{906EC257-B8D0-4BFA-94B4-D549826E6FB9}" type="pres">
      <dgm:prSet presAssocID="{61ABEBA2-E2DE-4C7B-BAF6-B979C051A979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B7DD80-4E9E-4632-A7DC-266FA542F558}" type="pres">
      <dgm:prSet presAssocID="{4BAF010B-03F5-434C-A38F-85EF615A68F5}" presName="sp" presStyleCnt="0"/>
      <dgm:spPr/>
    </dgm:pt>
    <dgm:pt modelId="{DEF1006F-7B6C-49B3-B91E-28B62B1E5CB7}" type="pres">
      <dgm:prSet presAssocID="{04C04CCC-3B59-48AA-8C96-7FB549B5EB80}" presName="linNode" presStyleCnt="0"/>
      <dgm:spPr/>
    </dgm:pt>
    <dgm:pt modelId="{BC29D3F4-C598-4843-B453-9E5A7D777F49}" type="pres">
      <dgm:prSet presAssocID="{04C04CCC-3B59-48AA-8C96-7FB549B5EB80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137E3D-5565-425D-8148-8C67DFF4EFC7}" type="pres">
      <dgm:prSet presAssocID="{0DA40EAC-9BA4-4A5D-8F85-61C6C9ECE6B6}" presName="sp" presStyleCnt="0"/>
      <dgm:spPr/>
    </dgm:pt>
    <dgm:pt modelId="{317D6FE5-840F-424A-AC9B-C76BD2AD1481}" type="pres">
      <dgm:prSet presAssocID="{2A53B589-7BAF-46A0-B7B2-BEED76555A38}" presName="linNode" presStyleCnt="0"/>
      <dgm:spPr/>
    </dgm:pt>
    <dgm:pt modelId="{6FFCA36F-A2E7-4A7A-A808-CEAA987FB1BE}" type="pres">
      <dgm:prSet presAssocID="{2A53B589-7BAF-46A0-B7B2-BEED76555A38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D0916B-E928-4167-A76F-2DA8B338FEB1}" srcId="{E4B1062A-649C-4C92-B0D1-AE6E317AA4AC}" destId="{04C04CCC-3B59-48AA-8C96-7FB549B5EB80}" srcOrd="4" destOrd="0" parTransId="{8CCBF901-B6BC-4907-9508-4DD12D18FA14}" sibTransId="{0DA40EAC-9BA4-4A5D-8F85-61C6C9ECE6B6}"/>
    <dgm:cxn modelId="{105E3ADE-C0CC-4BC2-84CB-D396DD029704}" type="presOf" srcId="{61ABEBA2-E2DE-4C7B-BAF6-B979C051A979}" destId="{906EC257-B8D0-4BFA-94B4-D549826E6FB9}" srcOrd="0" destOrd="0" presId="urn:microsoft.com/office/officeart/2005/8/layout/vList5"/>
    <dgm:cxn modelId="{1F0B69AF-8C0A-40B5-9BF6-F0A392F70675}" type="presOf" srcId="{4BC34038-975C-4190-A2E7-D71D2C84B8FE}" destId="{5893F886-C6ED-47AA-91A1-43B4FB677E3E}" srcOrd="0" destOrd="0" presId="urn:microsoft.com/office/officeart/2005/8/layout/vList5"/>
    <dgm:cxn modelId="{A36E5ED3-978D-4386-84D6-DA0824B2A1AA}" type="presOf" srcId="{E4B1062A-649C-4C92-B0D1-AE6E317AA4AC}" destId="{2143881A-A724-41F2-8778-F1BD23C02E2B}" srcOrd="0" destOrd="0" presId="urn:microsoft.com/office/officeart/2005/8/layout/vList5"/>
    <dgm:cxn modelId="{FF34FAF5-BFFA-40D4-96A2-210ADB0CCF57}" srcId="{E4B1062A-649C-4C92-B0D1-AE6E317AA4AC}" destId="{61ABEBA2-E2DE-4C7B-BAF6-B979C051A979}" srcOrd="3" destOrd="0" parTransId="{8F8B47AC-C4A6-44D4-85AF-3C56061C94ED}" sibTransId="{4BAF010B-03F5-434C-A38F-85EF615A68F5}"/>
    <dgm:cxn modelId="{CEB421C6-6748-42FF-A4BE-718AB1DC86DD}" type="presOf" srcId="{2A53B589-7BAF-46A0-B7B2-BEED76555A38}" destId="{6FFCA36F-A2E7-4A7A-A808-CEAA987FB1BE}" srcOrd="0" destOrd="0" presId="urn:microsoft.com/office/officeart/2005/8/layout/vList5"/>
    <dgm:cxn modelId="{DE18B886-EAA9-4883-9A39-92BD98AC5EFE}" srcId="{E4B1062A-649C-4C92-B0D1-AE6E317AA4AC}" destId="{C1CCAE5E-455E-405E-A26D-9BB4F3122DE4}" srcOrd="1" destOrd="0" parTransId="{02AFFEFB-C15C-40F9-99B6-E98B7E5B101A}" sibTransId="{8F525C87-1166-4400-A85A-0689E37A50C3}"/>
    <dgm:cxn modelId="{BECBAD30-BD1F-46CF-B9DD-710EBF075DDB}" type="presOf" srcId="{C1CCAE5E-455E-405E-A26D-9BB4F3122DE4}" destId="{A794DEA7-EA50-4700-BBB4-9378F4719B43}" srcOrd="0" destOrd="0" presId="urn:microsoft.com/office/officeart/2005/8/layout/vList5"/>
    <dgm:cxn modelId="{C73FAED6-8AB4-4A52-B644-964BF4C02585}" srcId="{E4B1062A-649C-4C92-B0D1-AE6E317AA4AC}" destId="{2A53B589-7BAF-46A0-B7B2-BEED76555A38}" srcOrd="5" destOrd="0" parTransId="{3061A634-9064-4867-8347-53F01D3C0960}" sibTransId="{00679E66-6D0F-4C0C-A095-8630A3D13A47}"/>
    <dgm:cxn modelId="{EF3E5DA7-7CBF-4C61-9EED-05BD3151FFC7}" type="presOf" srcId="{E5B523F7-B2AF-4277-B60D-CB4486FFA68A}" destId="{D9B7230F-85C6-474B-A585-273C5E9106F5}" srcOrd="0" destOrd="0" presId="urn:microsoft.com/office/officeart/2005/8/layout/vList5"/>
    <dgm:cxn modelId="{9AF57F46-18A6-418F-ADD1-F7D3E6DD5D21}" srcId="{E4B1062A-649C-4C92-B0D1-AE6E317AA4AC}" destId="{4BC34038-975C-4190-A2E7-D71D2C84B8FE}" srcOrd="0" destOrd="0" parTransId="{182AB028-679E-4DBB-8A1B-23E111A90EC7}" sibTransId="{AA1EF801-14CF-402C-8304-B09B83880CB6}"/>
    <dgm:cxn modelId="{78CDEEB4-038A-4793-94D9-9E321F85EC1F}" type="presOf" srcId="{04C04CCC-3B59-48AA-8C96-7FB549B5EB80}" destId="{BC29D3F4-C598-4843-B453-9E5A7D777F49}" srcOrd="0" destOrd="0" presId="urn:microsoft.com/office/officeart/2005/8/layout/vList5"/>
    <dgm:cxn modelId="{1967EEDC-474E-465F-8146-6F0B144C4512}" srcId="{E4B1062A-649C-4C92-B0D1-AE6E317AA4AC}" destId="{E5B523F7-B2AF-4277-B60D-CB4486FFA68A}" srcOrd="2" destOrd="0" parTransId="{D5475639-9D0A-4C6D-AC11-A15CF4C105E1}" sibTransId="{1AE89AF0-58B4-4096-BC2C-5B77560C2883}"/>
    <dgm:cxn modelId="{F098416C-3F56-4DFA-AE13-6D3794CF2E76}" type="presParOf" srcId="{2143881A-A724-41F2-8778-F1BD23C02E2B}" destId="{4805E3DB-0393-45C7-9692-796C47D95446}" srcOrd="0" destOrd="0" presId="urn:microsoft.com/office/officeart/2005/8/layout/vList5"/>
    <dgm:cxn modelId="{DC94423C-9445-448A-AA47-5950B8AB8A9A}" type="presParOf" srcId="{4805E3DB-0393-45C7-9692-796C47D95446}" destId="{5893F886-C6ED-47AA-91A1-43B4FB677E3E}" srcOrd="0" destOrd="0" presId="urn:microsoft.com/office/officeart/2005/8/layout/vList5"/>
    <dgm:cxn modelId="{D6794F3E-DC9F-4A4C-B235-C0C992896F91}" type="presParOf" srcId="{2143881A-A724-41F2-8778-F1BD23C02E2B}" destId="{10FDC081-CEDD-4DB6-8765-C84BC897254A}" srcOrd="1" destOrd="0" presId="urn:microsoft.com/office/officeart/2005/8/layout/vList5"/>
    <dgm:cxn modelId="{0551EA4D-AA71-4420-99AC-C8AAF9FA0209}" type="presParOf" srcId="{2143881A-A724-41F2-8778-F1BD23C02E2B}" destId="{DF6F84DD-2F6A-4E64-95A7-3B5588575D76}" srcOrd="2" destOrd="0" presId="urn:microsoft.com/office/officeart/2005/8/layout/vList5"/>
    <dgm:cxn modelId="{B189DC5F-2024-4092-96FF-D2D6CAF5AFF9}" type="presParOf" srcId="{DF6F84DD-2F6A-4E64-95A7-3B5588575D76}" destId="{A794DEA7-EA50-4700-BBB4-9378F4719B43}" srcOrd="0" destOrd="0" presId="urn:microsoft.com/office/officeart/2005/8/layout/vList5"/>
    <dgm:cxn modelId="{A347B090-A6BA-4530-83EF-0883B25C6486}" type="presParOf" srcId="{2143881A-A724-41F2-8778-F1BD23C02E2B}" destId="{61EA98A9-DC68-4F02-A909-BF2322EA3698}" srcOrd="3" destOrd="0" presId="urn:microsoft.com/office/officeart/2005/8/layout/vList5"/>
    <dgm:cxn modelId="{59F7DEA2-AD48-4BE8-9248-70E09C501B37}" type="presParOf" srcId="{2143881A-A724-41F2-8778-F1BD23C02E2B}" destId="{1D1C3E5E-534F-4F77-A129-C2BDD9C12C00}" srcOrd="4" destOrd="0" presId="urn:microsoft.com/office/officeart/2005/8/layout/vList5"/>
    <dgm:cxn modelId="{90B06E1E-8490-4340-9E56-186C67A670F3}" type="presParOf" srcId="{1D1C3E5E-534F-4F77-A129-C2BDD9C12C00}" destId="{D9B7230F-85C6-474B-A585-273C5E9106F5}" srcOrd="0" destOrd="0" presId="urn:microsoft.com/office/officeart/2005/8/layout/vList5"/>
    <dgm:cxn modelId="{55C5E659-F7AD-44B4-B444-09CBC3F840D1}" type="presParOf" srcId="{2143881A-A724-41F2-8778-F1BD23C02E2B}" destId="{19B6BEAE-64AF-41A6-9784-D305485E8011}" srcOrd="5" destOrd="0" presId="urn:microsoft.com/office/officeart/2005/8/layout/vList5"/>
    <dgm:cxn modelId="{A995AEDC-D2FA-4228-843B-5C465AFD38EB}" type="presParOf" srcId="{2143881A-A724-41F2-8778-F1BD23C02E2B}" destId="{79D4EECB-7AD5-4BC5-85F4-8C1B4A170810}" srcOrd="6" destOrd="0" presId="urn:microsoft.com/office/officeart/2005/8/layout/vList5"/>
    <dgm:cxn modelId="{97163F2F-D60F-4B2B-9715-456C7B680EDD}" type="presParOf" srcId="{79D4EECB-7AD5-4BC5-85F4-8C1B4A170810}" destId="{906EC257-B8D0-4BFA-94B4-D549826E6FB9}" srcOrd="0" destOrd="0" presId="urn:microsoft.com/office/officeart/2005/8/layout/vList5"/>
    <dgm:cxn modelId="{CA4CD5A3-AAD5-4C0D-80EC-58C81E59030D}" type="presParOf" srcId="{2143881A-A724-41F2-8778-F1BD23C02E2B}" destId="{D0B7DD80-4E9E-4632-A7DC-266FA542F558}" srcOrd="7" destOrd="0" presId="urn:microsoft.com/office/officeart/2005/8/layout/vList5"/>
    <dgm:cxn modelId="{B747EE5B-359E-434C-9C9A-70EDF4284DE9}" type="presParOf" srcId="{2143881A-A724-41F2-8778-F1BD23C02E2B}" destId="{DEF1006F-7B6C-49B3-B91E-28B62B1E5CB7}" srcOrd="8" destOrd="0" presId="urn:microsoft.com/office/officeart/2005/8/layout/vList5"/>
    <dgm:cxn modelId="{BAB611A9-2241-4B7A-A136-23BAF47B667A}" type="presParOf" srcId="{DEF1006F-7B6C-49B3-B91E-28B62B1E5CB7}" destId="{BC29D3F4-C598-4843-B453-9E5A7D777F49}" srcOrd="0" destOrd="0" presId="urn:microsoft.com/office/officeart/2005/8/layout/vList5"/>
    <dgm:cxn modelId="{3038E5F2-E2FB-4CC0-A590-41CD14316AF7}" type="presParOf" srcId="{2143881A-A724-41F2-8778-F1BD23C02E2B}" destId="{E0137E3D-5565-425D-8148-8C67DFF4EFC7}" srcOrd="9" destOrd="0" presId="urn:microsoft.com/office/officeart/2005/8/layout/vList5"/>
    <dgm:cxn modelId="{5096C2CC-C182-42E6-8B5E-7EC1434F5D12}" type="presParOf" srcId="{2143881A-A724-41F2-8778-F1BD23C02E2B}" destId="{317D6FE5-840F-424A-AC9B-C76BD2AD1481}" srcOrd="10" destOrd="0" presId="urn:microsoft.com/office/officeart/2005/8/layout/vList5"/>
    <dgm:cxn modelId="{D2A0A232-534C-4D32-9789-5CBE64F648D3}" type="presParOf" srcId="{317D6FE5-840F-424A-AC9B-C76BD2AD1481}" destId="{6FFCA36F-A2E7-4A7A-A808-CEAA987FB1B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85B2D-C229-41AC-AADA-12D23BCA75B5}">
      <dsp:nvSpPr>
        <dsp:cNvPr id="0" name=""/>
        <dsp:cNvSpPr/>
      </dsp:nvSpPr>
      <dsp:spPr>
        <a:xfrm>
          <a:off x="0" y="483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342786-AE16-4F0A-8E03-699FE6F76935}">
      <dsp:nvSpPr>
        <dsp:cNvPr id="0" name=""/>
        <dsp:cNvSpPr/>
      </dsp:nvSpPr>
      <dsp:spPr>
        <a:xfrm>
          <a:off x="201262" y="150182"/>
          <a:ext cx="365930" cy="365930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BA2F58-2B1B-4D0C-AC40-2839D7613308}">
      <dsp:nvSpPr>
        <dsp:cNvPr id="0" name=""/>
        <dsp:cNvSpPr/>
      </dsp:nvSpPr>
      <dsp:spPr>
        <a:xfrm>
          <a:off x="768454" y="483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2 G’s reporting to a third G</a:t>
          </a:r>
          <a:endParaRPr lang="en-US" sz="1600" kern="1200"/>
        </a:p>
      </dsp:txBody>
      <dsp:txXfrm>
        <a:off x="768454" y="483"/>
        <a:ext cx="5479945" cy="665328"/>
      </dsp:txXfrm>
    </dsp:sp>
    <dsp:sp modelId="{AA908087-B426-4F7F-9E0B-08CE7BE81125}">
      <dsp:nvSpPr>
        <dsp:cNvPr id="0" name=""/>
        <dsp:cNvSpPr/>
      </dsp:nvSpPr>
      <dsp:spPr>
        <a:xfrm>
          <a:off x="0" y="832144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89D7BC-EEB6-489F-8F17-333EF4D41836}">
      <dsp:nvSpPr>
        <dsp:cNvPr id="0" name=""/>
        <dsp:cNvSpPr/>
      </dsp:nvSpPr>
      <dsp:spPr>
        <a:xfrm>
          <a:off x="201262" y="981843"/>
          <a:ext cx="365930" cy="365930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52CD9D-D321-49AB-BF74-45A490CDE901}">
      <dsp:nvSpPr>
        <dsp:cNvPr id="0" name=""/>
        <dsp:cNvSpPr/>
      </dsp:nvSpPr>
      <dsp:spPr>
        <a:xfrm>
          <a:off x="768454" y="832144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Careerforce Health and Wellbeing Diploma Unit Standards</a:t>
          </a:r>
          <a:endParaRPr lang="en-US" sz="1600" kern="1200"/>
        </a:p>
      </dsp:txBody>
      <dsp:txXfrm>
        <a:off x="768454" y="832144"/>
        <a:ext cx="5479945" cy="665328"/>
      </dsp:txXfrm>
    </dsp:sp>
    <dsp:sp modelId="{D20885E5-DFEF-4DE7-8732-25324B5D57FE}">
      <dsp:nvSpPr>
        <dsp:cNvPr id="0" name=""/>
        <dsp:cNvSpPr/>
      </dsp:nvSpPr>
      <dsp:spPr>
        <a:xfrm>
          <a:off x="0" y="1663805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0AE766-5B18-43CE-A38B-52595B71AA7C}">
      <dsp:nvSpPr>
        <dsp:cNvPr id="0" name=""/>
        <dsp:cNvSpPr/>
      </dsp:nvSpPr>
      <dsp:spPr>
        <a:xfrm>
          <a:off x="201262" y="1813504"/>
          <a:ext cx="365930" cy="365930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4A64A9-D38A-44EC-A7E7-CC26501ECFCC}">
      <dsp:nvSpPr>
        <dsp:cNvPr id="0" name=""/>
        <dsp:cNvSpPr/>
      </dsp:nvSpPr>
      <dsp:spPr>
        <a:xfrm>
          <a:off x="768454" y="1663805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Adapted learning content to employment specialty</a:t>
          </a:r>
          <a:endParaRPr lang="en-US" sz="1600" kern="1200"/>
        </a:p>
      </dsp:txBody>
      <dsp:txXfrm>
        <a:off x="768454" y="1663805"/>
        <a:ext cx="5479945" cy="665328"/>
      </dsp:txXfrm>
    </dsp:sp>
    <dsp:sp modelId="{0DC2B1BC-04C8-4BFF-968F-C3A12BC529F3}">
      <dsp:nvSpPr>
        <dsp:cNvPr id="0" name=""/>
        <dsp:cNvSpPr/>
      </dsp:nvSpPr>
      <dsp:spPr>
        <a:xfrm>
          <a:off x="0" y="2495467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ADF76-55CF-4E52-A66F-583C3621F470}">
      <dsp:nvSpPr>
        <dsp:cNvPr id="0" name=""/>
        <dsp:cNvSpPr/>
      </dsp:nvSpPr>
      <dsp:spPr>
        <a:xfrm>
          <a:off x="201262" y="2645166"/>
          <a:ext cx="365930" cy="365930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3E6362-00D3-4E30-B271-F1246C0F1ACF}">
      <dsp:nvSpPr>
        <dsp:cNvPr id="0" name=""/>
        <dsp:cNvSpPr/>
      </dsp:nvSpPr>
      <dsp:spPr>
        <a:xfrm>
          <a:off x="768454" y="2495467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Recruited Learning Facilitators/Assessors from ES sector</a:t>
          </a:r>
          <a:endParaRPr lang="en-US" sz="1600" kern="1200"/>
        </a:p>
      </dsp:txBody>
      <dsp:txXfrm>
        <a:off x="768454" y="2495467"/>
        <a:ext cx="5479945" cy="665328"/>
      </dsp:txXfrm>
    </dsp:sp>
    <dsp:sp modelId="{61F3B1EF-F175-468F-8656-4686BE9E6AC9}">
      <dsp:nvSpPr>
        <dsp:cNvPr id="0" name=""/>
        <dsp:cNvSpPr/>
      </dsp:nvSpPr>
      <dsp:spPr>
        <a:xfrm>
          <a:off x="0" y="3327128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B02D9-03D2-487B-85F5-05107746FFFA}">
      <dsp:nvSpPr>
        <dsp:cNvPr id="0" name=""/>
        <dsp:cNvSpPr/>
      </dsp:nvSpPr>
      <dsp:spPr>
        <a:xfrm>
          <a:off x="201262" y="3476827"/>
          <a:ext cx="365930" cy="365930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584325-22B1-495A-A68F-E4205B73BF25}">
      <dsp:nvSpPr>
        <dsp:cNvPr id="0" name=""/>
        <dsp:cNvSpPr/>
      </dsp:nvSpPr>
      <dsp:spPr>
        <a:xfrm>
          <a:off x="768454" y="3327128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All trained to be Careerforce Assessors</a:t>
          </a:r>
          <a:endParaRPr lang="en-US" sz="1600" kern="1200"/>
        </a:p>
      </dsp:txBody>
      <dsp:txXfrm>
        <a:off x="768454" y="3327128"/>
        <a:ext cx="5479945" cy="665328"/>
      </dsp:txXfrm>
    </dsp:sp>
    <dsp:sp modelId="{64AF4284-3178-44E3-B0E5-FD6AB1E1EDD7}">
      <dsp:nvSpPr>
        <dsp:cNvPr id="0" name=""/>
        <dsp:cNvSpPr/>
      </dsp:nvSpPr>
      <dsp:spPr>
        <a:xfrm>
          <a:off x="0" y="4158789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1F8E7B-026D-4C41-98FF-138505411731}">
      <dsp:nvSpPr>
        <dsp:cNvPr id="0" name=""/>
        <dsp:cNvSpPr/>
      </dsp:nvSpPr>
      <dsp:spPr>
        <a:xfrm>
          <a:off x="201262" y="4308488"/>
          <a:ext cx="365930" cy="365930"/>
        </a:xfrm>
        <a:prstGeom prst="rect">
          <a:avLst/>
        </a:prstGeom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8BBDC-E607-4320-88A4-9110EA7F81EE}">
      <dsp:nvSpPr>
        <dsp:cNvPr id="0" name=""/>
        <dsp:cNvSpPr/>
      </dsp:nvSpPr>
      <dsp:spPr>
        <a:xfrm>
          <a:off x="768454" y="4158789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Addresses concerns about sector capacity/capability</a:t>
          </a:r>
          <a:endParaRPr lang="en-US" sz="1600" kern="1200"/>
        </a:p>
      </dsp:txBody>
      <dsp:txXfrm>
        <a:off x="768454" y="4158789"/>
        <a:ext cx="5479945" cy="665328"/>
      </dsp:txXfrm>
    </dsp:sp>
    <dsp:sp modelId="{0DB8F15D-7B57-48D8-8F97-4DB339C868DC}">
      <dsp:nvSpPr>
        <dsp:cNvPr id="0" name=""/>
        <dsp:cNvSpPr/>
      </dsp:nvSpPr>
      <dsp:spPr>
        <a:xfrm>
          <a:off x="0" y="4990450"/>
          <a:ext cx="6248400" cy="66532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2492DA-7850-4539-8CA3-403985036400}">
      <dsp:nvSpPr>
        <dsp:cNvPr id="0" name=""/>
        <dsp:cNvSpPr/>
      </dsp:nvSpPr>
      <dsp:spPr>
        <a:xfrm>
          <a:off x="201262" y="5140149"/>
          <a:ext cx="365930" cy="365930"/>
        </a:xfrm>
        <a:prstGeom prst="rect">
          <a:avLst/>
        </a:prstGeom>
        <a:blipFill>
          <a:blip xmlns:r="http://schemas.openxmlformats.org/officeDocument/2006/relationships" r:embed="rId1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9E791-A51E-4A9A-A6B6-293B2BD29B0D}">
      <dsp:nvSpPr>
        <dsp:cNvPr id="0" name=""/>
        <dsp:cNvSpPr/>
      </dsp:nvSpPr>
      <dsp:spPr>
        <a:xfrm>
          <a:off x="768454" y="4990450"/>
          <a:ext cx="5479945" cy="66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14" tIns="70414" rIns="70414" bIns="70414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600" kern="1200"/>
            <a:t>Targets trainees across Employment Support sector</a:t>
          </a:r>
          <a:endParaRPr lang="en-US" sz="1600" kern="1200"/>
        </a:p>
      </dsp:txBody>
      <dsp:txXfrm>
        <a:off x="768454" y="4990450"/>
        <a:ext cx="5479945" cy="665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3F886-C6ED-47AA-91A1-43B4FB677E3E}">
      <dsp:nvSpPr>
        <dsp:cNvPr id="0" name=""/>
        <dsp:cNvSpPr/>
      </dsp:nvSpPr>
      <dsp:spPr>
        <a:xfrm>
          <a:off x="2105127" y="1361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6 Modules amounting to 120 Credits</a:t>
          </a:r>
          <a:endParaRPr lang="en-US" sz="1800" kern="1200"/>
        </a:p>
      </dsp:txBody>
      <dsp:txXfrm>
        <a:off x="2143834" y="40068"/>
        <a:ext cx="2290854" cy="715504"/>
      </dsp:txXfrm>
    </dsp:sp>
    <dsp:sp modelId="{A794DEA7-EA50-4700-BBB4-9378F4719B43}">
      <dsp:nvSpPr>
        <dsp:cNvPr id="0" name=""/>
        <dsp:cNvSpPr/>
      </dsp:nvSpPr>
      <dsp:spPr>
        <a:xfrm>
          <a:off x="2105127" y="833926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12 to 18 months</a:t>
          </a:r>
          <a:endParaRPr lang="en-US" sz="1800" kern="1200"/>
        </a:p>
      </dsp:txBody>
      <dsp:txXfrm>
        <a:off x="2143834" y="872633"/>
        <a:ext cx="2290854" cy="715504"/>
      </dsp:txXfrm>
    </dsp:sp>
    <dsp:sp modelId="{D9B7230F-85C6-474B-A585-273C5E9106F5}">
      <dsp:nvSpPr>
        <dsp:cNvPr id="0" name=""/>
        <dsp:cNvSpPr/>
      </dsp:nvSpPr>
      <dsp:spPr>
        <a:xfrm>
          <a:off x="2105127" y="1666490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Focus is on applied practice</a:t>
          </a:r>
          <a:endParaRPr lang="en-US" sz="1800" kern="1200"/>
        </a:p>
      </dsp:txBody>
      <dsp:txXfrm>
        <a:off x="2143834" y="1705197"/>
        <a:ext cx="2290854" cy="715504"/>
      </dsp:txXfrm>
    </dsp:sp>
    <dsp:sp modelId="{906EC257-B8D0-4BFA-94B4-D549826E6FB9}">
      <dsp:nvSpPr>
        <dsp:cNvPr id="0" name=""/>
        <dsp:cNvSpPr/>
      </dsp:nvSpPr>
      <dsp:spPr>
        <a:xfrm>
          <a:off x="2105127" y="2499054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Learning Facilitation</a:t>
          </a:r>
          <a:endParaRPr lang="en-US" sz="1800" kern="1200"/>
        </a:p>
      </dsp:txBody>
      <dsp:txXfrm>
        <a:off x="2143834" y="2537761"/>
        <a:ext cx="2290854" cy="715504"/>
      </dsp:txXfrm>
    </dsp:sp>
    <dsp:sp modelId="{BC29D3F4-C598-4843-B453-9E5A7D777F49}">
      <dsp:nvSpPr>
        <dsp:cNvPr id="0" name=""/>
        <dsp:cNvSpPr/>
      </dsp:nvSpPr>
      <dsp:spPr>
        <a:xfrm>
          <a:off x="2105127" y="3331618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Assessment</a:t>
          </a:r>
          <a:endParaRPr lang="en-US" sz="1800" kern="1200"/>
        </a:p>
      </dsp:txBody>
      <dsp:txXfrm>
        <a:off x="2143834" y="3370325"/>
        <a:ext cx="2290854" cy="715504"/>
      </dsp:txXfrm>
    </dsp:sp>
    <dsp:sp modelId="{6FFCA36F-A2E7-4A7A-A808-CEAA987FB1BE}">
      <dsp:nvSpPr>
        <dsp:cNvPr id="0" name=""/>
        <dsp:cNvSpPr/>
      </dsp:nvSpPr>
      <dsp:spPr>
        <a:xfrm>
          <a:off x="2105127" y="4164182"/>
          <a:ext cx="2368268" cy="79291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800" kern="1200"/>
            <a:t>Kōrero Matanga</a:t>
          </a:r>
          <a:endParaRPr lang="en-US" sz="1800" kern="1200"/>
        </a:p>
      </dsp:txBody>
      <dsp:txXfrm>
        <a:off x="2143834" y="4202889"/>
        <a:ext cx="2290854" cy="7155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=""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494697-1BCD-4BBA-99B9-C02B9D44A767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5F502-BB17-4427-AFAE-C44C486983F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06431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The best teachers</a:t>
            </a:r>
            <a:r>
              <a:rPr lang="en-N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are those who </a:t>
            </a:r>
            <a:r>
              <a:rPr lang="en-NZ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show you where to look</a:t>
            </a:r>
            <a:r>
              <a:rPr lang="en-N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but don't tell </a:t>
            </a:r>
            <a:r>
              <a:rPr lang="en-NZ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you</a:t>
            </a:r>
            <a:r>
              <a:rPr lang="en-N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what to </a:t>
            </a:r>
            <a:r>
              <a:rPr lang="en-NZ" b="1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see</a:t>
            </a:r>
            <a:r>
              <a:rPr lang="en-N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." Alexandra k. </a:t>
            </a:r>
            <a:r>
              <a:rPr lang="en-NZ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Trenfor</a:t>
            </a:r>
            <a:r>
              <a:rPr lang="en-NZ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95F502-BB17-4427-AFAE-C44C486983FC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98610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2AE92-2750-4B52-A56D-447F436465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D71B34-100F-4156-98D3-124EFD384A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F6AFF-BD3A-44C2-BB4B-A68EE02D1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383B3-B78E-4F76-8C7C-A37A376A7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5E85B-3A59-4A6A-9705-9384E6BAA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4530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3EF0E-58B2-40D7-A367-8DCE34C2A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214096-B7CE-479E-9D70-F548DFB4AD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8ABD98-F304-4CDE-887F-89EBFDFBF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AE41D-D5F1-42D8-8ECF-970A627F3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70C30-08DE-40F9-AC63-B52BD9AA3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157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26B0E7-7379-4461-869F-ABC0879C45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24759C-6115-461D-9862-34338ECE7B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0261E-B800-43F7-8D65-0AC42C813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032FF3-8BDA-4C98-8CB3-787AFF72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92E06-DCBF-4C9E-B0EA-24A5C884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2531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44984-72CE-4FAF-8A26-489A2D5A9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A1DAB-29F1-48C8-BC02-CB4AD6D8A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A633C5-C394-46A3-B7FC-0110098C4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B88DA-7255-411E-9CDA-DB0D480BA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AD6BE-2450-4B02-99E6-67F883FEC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3099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C7722-FF84-4DC0-8C8D-F94CA370C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24264-CFA5-497C-BE64-F3EC41A54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42C03-DB67-4AA4-8D4F-0B5CD9044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1F4FE-F248-4277-94CF-34BF0A39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3B9C6-B8CE-4AA7-AB52-464FED285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966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6270F-DEA1-4C1B-9958-A6495F752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C80BB0-C7B8-4753-B323-DBFCAE4ED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969F4-A25E-4B41-A592-B0007568E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8F70C-62B7-4093-9340-77E1EE8C8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72541-16AB-4783-ABC9-EF709AF8E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7B07A-AF86-4B47-BDB9-A99984C88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982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06292-50F7-485E-80F6-89598E0C8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77B03-6584-434D-88FA-FA979E10C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825BD-1EFD-4504-9F06-73790D3603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1A8554-A920-4021-80C6-C07D5FC265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D77A1A-14C2-494B-8F72-872E7A32BB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C6BE33-B81A-45C1-8784-04407B90D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7AC220-849F-4B13-9CBF-E6CD780B0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82B611-3A28-4836-B2FA-12359C62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1370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765BF-13C0-48CA-88F5-17F2FDB0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1BFD42-46E5-4865-A241-9DD90F53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526245-D66B-47CE-A628-A7B03F274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E6DF1F-9005-437B-8BE8-3352BD48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8302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1E972-CA82-46BE-A512-A5B37CDE1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B21B6F-8F0A-4499-A45A-1EE05C190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253F1-82F1-469A-9345-846AE3DBF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9640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058D6-0D10-4590-A3CB-14969FB9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D8B38-B05D-44B6-B41A-15CA2FDB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2CD9E-2861-4AFB-8F51-9B892F4BEB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883DE9-DC9E-4C5F-A53F-82603AEE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FA2F5-4E64-49C7-AD5F-803BC81B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E6A18E-3B43-4988-A860-6ABB9C7F1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71026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2FBA5-841E-4BB4-A027-4CF72D7FC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BBB57E-9468-4C8E-9A72-074D5536CE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213FB8-8AC4-425C-A5E3-8764D9C41B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0429D-EC3F-4C7F-B31A-35DE49AF8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A6B74-75D2-41EA-A1C9-C7DBFBDA5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C17B3-B2DD-4310-AAC6-06DF46FFF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0979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99044D-5BF3-4CC2-8FF2-1614B1A0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E7E1B-3C83-4131-96D7-672B8904E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EEE057-8F23-4947-AFCD-79BDA7BA71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FA3B9-C911-4F43-8A3D-A7188940EB68}" type="datetimeFigureOut">
              <a:rPr lang="en-NZ" smtClean="0"/>
              <a:t>12/11/2020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23F0E-7E93-46BB-920F-84E748E3A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F0963-37C2-427E-9259-DF1C6A84DB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A29D5-CCB0-4EB2-8769-1CE670B2DE7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837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ordon@weavingthreads.com" TargetMode="External"/><Relationship Id="rId2" Type="http://schemas.openxmlformats.org/officeDocument/2006/relationships/hyperlink" Target="mailto:grant@creativesolutions.co.n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F59BD1-4E97-4BA3-A756-FF6FAD75DC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995" b="-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07D6E3-6D0B-4329-9830-88783E0581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NZ" sz="4800"/>
              <a:t>Diploma in Employment Support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F6FD2B-1A52-4335-A947-507459F47C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endParaRPr lang="en-NZ" sz="2000" dirty="0"/>
          </a:p>
          <a:p>
            <a:pPr algn="l"/>
            <a:r>
              <a:rPr lang="en-NZ" sz="2000" dirty="0"/>
              <a:t>All you need to know as </a:t>
            </a:r>
            <a:r>
              <a:rPr lang="en-NZ" sz="2000" dirty="0" smtClean="0"/>
              <a:t>trainees </a:t>
            </a:r>
            <a:r>
              <a:rPr lang="en-NZ" sz="2000" dirty="0"/>
              <a:t>and employers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2160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F95C672-13D3-48FA-8297-8F5FC3D6A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NZ" sz="4800" dirty="0" smtClean="0">
                <a:solidFill>
                  <a:schemeClr val="bg1"/>
                </a:solidFill>
              </a:rPr>
              <a:t>How to contact us about the Diploma? </a:t>
            </a:r>
            <a:endParaRPr lang="en-NZ" sz="48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511B2-429E-4523-98E2-FC6A8350C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653" y="1166933"/>
            <a:ext cx="6174199" cy="4849819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/>
              <a:t>Grant Cleland                       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Creative Solutions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hlinkClick r:id="rId2"/>
              </a:rPr>
              <a:t>grant@creativesolutions.co.nz</a:t>
            </a:r>
            <a:endParaRPr lang="en-US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/>
              <a:t>021 442 </a:t>
            </a:r>
            <a:r>
              <a:rPr lang="en-US" dirty="0" smtClean="0"/>
              <a:t>333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/>
              <a:t>      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/>
              <a:t>Gordon </a:t>
            </a:r>
            <a:r>
              <a:rPr lang="en-US" dirty="0"/>
              <a:t>Boxall                                                     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/>
              <a:t>Weaving </a:t>
            </a:r>
            <a:r>
              <a:rPr lang="en-US" dirty="0"/>
              <a:t>Threads Ltd                                </a:t>
            </a:r>
            <a:r>
              <a:rPr lang="en-US" dirty="0" smtClean="0">
                <a:hlinkClick r:id="rId3"/>
              </a:rPr>
              <a:t>gordon@weavingthreads.com</a:t>
            </a:r>
            <a:endParaRPr lang="en-US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NZ" dirty="0" smtClean="0"/>
              <a:t>021 </a:t>
            </a:r>
            <a:r>
              <a:rPr lang="en-NZ" dirty="0"/>
              <a:t>587 772</a:t>
            </a:r>
            <a:r>
              <a:rPr lang="en-NZ" dirty="0" smtClean="0"/>
              <a:t>                                                   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7320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 descr="A person cooking in a kitchen preparing food&#10;&#10;Description automatically generated">
            <a:extLst>
              <a:ext uri="{FF2B5EF4-FFF2-40B4-BE49-F238E27FC236}">
                <a16:creationId xmlns:a16="http://schemas.microsoft.com/office/drawing/2014/main" id="{61360153-9682-45EE-939D-A12F8D60D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94" b="-1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3A3FCA-EBB3-46D9-991D-32D6199CB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b="1" dirty="0">
                <a:latin typeface="+mn-lt"/>
              </a:rPr>
              <a:t>Context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6F50B-9A9B-41B0-920B-0A0FFCF519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800" dirty="0"/>
              <a:t>Government focus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800" dirty="0"/>
              <a:t>Sector awareness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800" dirty="0"/>
              <a:t>Multi-stakeholder Group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2800" dirty="0"/>
              <a:t>Partnership between NZDSN and Careerforce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61634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8575C10-8187-4AC4-AD72-C754EAFD286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5429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063D40-FB58-4160-BEAB-D1D995330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59678"/>
            <a:ext cx="3567915" cy="4952492"/>
          </a:xfrm>
        </p:spPr>
        <p:txBody>
          <a:bodyPr>
            <a:normAutofit/>
          </a:bodyPr>
          <a:lstStyle/>
          <a:p>
            <a:r>
              <a:rPr lang="en-NZ" b="1">
                <a:solidFill>
                  <a:schemeClr val="bg1"/>
                </a:solidFill>
                <a:latin typeface="+mn-lt"/>
              </a:rPr>
              <a:t>Diploma Development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E776C9-ED67-41B7-B3A3-4DF76EF3ACE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42976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651262A-5A40-465F-86F9-7F9E3A6B32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331622"/>
              </p:ext>
            </p:extLst>
          </p:nvPr>
        </p:nvGraphicFramePr>
        <p:xfrm>
          <a:off x="5181600" y="568325"/>
          <a:ext cx="6248400" cy="56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9241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B042C90-EC25-4F13-A2EF-CAE9281E9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NZ" sz="4800">
                <a:solidFill>
                  <a:schemeClr val="bg1"/>
                </a:solidFill>
              </a:rPr>
              <a:t>Developing the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8A308-49DA-45D9-A455-A5B600AD7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/>
          </a:bodyPr>
          <a:lstStyle/>
          <a:p>
            <a:r>
              <a:rPr lang="en-NZ" sz="2400"/>
              <a:t>Disabled people and people in mental distress</a:t>
            </a:r>
          </a:p>
          <a:p>
            <a:r>
              <a:rPr lang="en-NZ" sz="2400"/>
              <a:t>Evidence-based best practice</a:t>
            </a:r>
          </a:p>
          <a:p>
            <a:r>
              <a:rPr lang="en-NZ" sz="2400"/>
              <a:t>Enabling Good Lives</a:t>
            </a:r>
          </a:p>
          <a:p>
            <a:r>
              <a:rPr lang="en-NZ" sz="2400"/>
              <a:t>Employment Support Practice Guidelines</a:t>
            </a:r>
          </a:p>
          <a:p>
            <a:r>
              <a:rPr lang="en-NZ" sz="2400"/>
              <a:t>Previous Diploma content</a:t>
            </a:r>
          </a:p>
          <a:p>
            <a:r>
              <a:rPr lang="en-NZ" sz="2400"/>
              <a:t>International comparators </a:t>
            </a:r>
          </a:p>
          <a:p>
            <a:r>
              <a:rPr lang="en-NZ" sz="2400"/>
              <a:t> NZQA Approved Unit Standards</a:t>
            </a:r>
          </a:p>
          <a:p>
            <a:endParaRPr lang="en-NZ" sz="2400"/>
          </a:p>
          <a:p>
            <a:endParaRPr lang="en-NZ" sz="2400"/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7932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8A98F-14DD-41B2-95BE-A6557726F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780661"/>
            <a:ext cx="3582073" cy="3196856"/>
          </a:xfrm>
        </p:spPr>
        <p:txBody>
          <a:bodyPr anchor="t">
            <a:normAutofit/>
          </a:bodyPr>
          <a:lstStyle/>
          <a:p>
            <a:r>
              <a:rPr lang="en-NZ" sz="4800">
                <a:solidFill>
                  <a:schemeClr val="bg1"/>
                </a:solidFill>
              </a:rPr>
              <a:t>Course Structure</a:t>
            </a:r>
          </a:p>
        </p:txBody>
      </p:sp>
      <p:grpSp>
        <p:nvGrpSpPr>
          <p:cNvPr id="16" name="Group 12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6C9C5A9-70A2-45D4-A85D-6406A2DA6A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476474"/>
              </p:ext>
            </p:extLst>
          </p:nvPr>
        </p:nvGraphicFramePr>
        <p:xfrm>
          <a:off x="5116653" y="933454"/>
          <a:ext cx="6578523" cy="4958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3881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3896A03-3945-419A-B66B-4EE266EDD1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" y="0"/>
            <a:ext cx="4654285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605C94-CF92-4BD0-B408-1E1B0532B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6851" y="637762"/>
            <a:ext cx="2898276" cy="5576770"/>
          </a:xfrm>
        </p:spPr>
        <p:txBody>
          <a:bodyPr anchor="t">
            <a:normAutofit/>
          </a:bodyPr>
          <a:lstStyle/>
          <a:p>
            <a:r>
              <a:rPr lang="en-NZ">
                <a:solidFill>
                  <a:schemeClr val="bg1"/>
                </a:solidFill>
              </a:rPr>
              <a:t>Module summary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4F5AD2-EDBD-4BBD-A55C-EAFFD0C7097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535" y="0"/>
            <a:ext cx="7539455" cy="68580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EAE243-3A9F-4A46-B0D9-04C723A8A1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9977" y="643465"/>
            <a:ext cx="457200" cy="45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C97EA-0C43-4FD8-B886-A419E5157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976" y="850052"/>
            <a:ext cx="5605373" cy="532691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sz="2400"/>
              <a:t>Sector awareness (priorities, barriers and initiatives)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Aspirations of Aotearoa New Zealand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Underpinning policies and strategies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What it is like to be disabled in Aotearoa in the 2020’s</a:t>
            </a:r>
          </a:p>
          <a:p>
            <a:pPr marL="457200" lvl="1" indent="0">
              <a:buNone/>
            </a:pPr>
            <a:endParaRPr lang="en-NZ"/>
          </a:p>
          <a:p>
            <a:pPr marL="514350" indent="-514350">
              <a:buFont typeface="+mj-lt"/>
              <a:buAutoNum type="arabicPeriod"/>
            </a:pPr>
            <a:r>
              <a:rPr lang="en-NZ" sz="2400"/>
              <a:t>Supporting Diversity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Exploring culture, values and beliefs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Strengthening relationships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/>
              <a:t>Ethical boundaries and dilemmas</a:t>
            </a:r>
          </a:p>
          <a:p>
            <a:pPr marL="0" indent="0">
              <a:buNone/>
            </a:pPr>
            <a:endParaRPr lang="en-NZ" sz="2400"/>
          </a:p>
          <a:p>
            <a:pPr marL="971550" lvl="1" indent="-514350">
              <a:buFont typeface="+mj-lt"/>
              <a:buAutoNum type="alphaLcParenR"/>
            </a:pPr>
            <a:endParaRPr lang="en-NZ"/>
          </a:p>
          <a:p>
            <a:pPr marL="971550" lvl="1" indent="-514350">
              <a:buFont typeface="+mj-lt"/>
              <a:buAutoNum type="alphaLcParenR"/>
            </a:pPr>
            <a:endParaRPr lang="en-NZ"/>
          </a:p>
          <a:p>
            <a:pPr marL="457200" lvl="1" indent="0">
              <a:buNone/>
            </a:pPr>
            <a:endParaRPr lang="en-NZ"/>
          </a:p>
          <a:p>
            <a:pPr marL="514350" indent="-514350">
              <a:buFont typeface="+mj-lt"/>
              <a:buAutoNum type="arabicPeriod"/>
            </a:pPr>
            <a:endParaRPr lang="en-NZ" sz="2400"/>
          </a:p>
          <a:p>
            <a:pPr marL="0" indent="0">
              <a:buNone/>
            </a:pPr>
            <a:endParaRPr lang="en-NZ" sz="2400"/>
          </a:p>
          <a:p>
            <a:endParaRPr lang="en-NZ" sz="2400"/>
          </a:p>
        </p:txBody>
      </p:sp>
    </p:spTree>
    <p:extLst>
      <p:ext uri="{BB962C8B-B14F-4D97-AF65-F5344CB8AC3E}">
        <p14:creationId xmlns:p14="http://schemas.microsoft.com/office/powerpoint/2010/main" val="3125217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46E597-7426-4F66-811B-F4B26792D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NZ" sz="4800">
                <a:solidFill>
                  <a:schemeClr val="bg1"/>
                </a:solidFill>
              </a:rPr>
              <a:t>Module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2FD82-3656-4239-8F8B-A916B0A38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NZ" sz="1700"/>
              <a:t>Meeting Needs: Joining up skills, knowledge and theory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Understanding evidence-based practices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Demonstrating knowledge, skills, values and attitudes to support jobseekers, whānau, employers and community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Learning both technical and ‘soft’ skills to ensure successful outcomes throughout the employment journey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Exploring, comparing and contrasting one other model of practice</a:t>
            </a:r>
          </a:p>
          <a:p>
            <a:pPr marL="457200" lvl="1" indent="0">
              <a:buNone/>
            </a:pPr>
            <a:endParaRPr lang="en-NZ" sz="1700"/>
          </a:p>
          <a:p>
            <a:pPr marL="457200" indent="-457200">
              <a:buFont typeface="+mj-lt"/>
              <a:buAutoNum type="arabicPeriod" startAt="3"/>
            </a:pPr>
            <a:r>
              <a:rPr lang="en-NZ" sz="1700"/>
              <a:t>Critical evaluation to improve practice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Understand and apply appropriate tools and techniques</a:t>
            </a:r>
          </a:p>
          <a:p>
            <a:pPr marL="914400" lvl="1" indent="-457200">
              <a:buFont typeface="+mj-lt"/>
              <a:buAutoNum type="alphaLcParenR"/>
            </a:pPr>
            <a:r>
              <a:rPr lang="en-NZ" sz="1700"/>
              <a:t>Enhancing quality in employment support </a:t>
            </a:r>
          </a:p>
        </p:txBody>
      </p:sp>
    </p:spTree>
    <p:extLst>
      <p:ext uri="{BB962C8B-B14F-4D97-AF65-F5344CB8AC3E}">
        <p14:creationId xmlns:p14="http://schemas.microsoft.com/office/powerpoint/2010/main" val="313314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AE0E31B-B9A3-47FE-B76E-808CA9A03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NZ" sz="4800">
                <a:solidFill>
                  <a:schemeClr val="bg1"/>
                </a:solidFill>
              </a:rPr>
              <a:t>Module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5DADA-A939-4C1D-8EB5-09CCFDE06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NZ" sz="1900"/>
              <a:t>Working within Te Ao Māori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Support tangata whenua to identify their employment aspirations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Support tangata whenua to confirm their employment aspirations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Support tangata whenua to achieve their employment aspirations</a:t>
            </a:r>
          </a:p>
          <a:p>
            <a:pPr marL="457200" lvl="1" indent="0">
              <a:buNone/>
            </a:pPr>
            <a:endParaRPr lang="en-NZ" sz="1900"/>
          </a:p>
          <a:p>
            <a:pPr marL="514350" indent="-514350">
              <a:buFont typeface="+mj-lt"/>
              <a:buAutoNum type="arabicPeriod" startAt="5"/>
            </a:pPr>
            <a:r>
              <a:rPr lang="en-NZ" sz="1900"/>
              <a:t>Support and evaluate selected and applied practices 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Compilation of evidence portfolio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Completion of the practical observation form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NZ" sz="1900"/>
              <a:t>Kōrero mātanga</a:t>
            </a:r>
          </a:p>
        </p:txBody>
      </p:sp>
    </p:spTree>
    <p:extLst>
      <p:ext uri="{BB962C8B-B14F-4D97-AF65-F5344CB8AC3E}">
        <p14:creationId xmlns:p14="http://schemas.microsoft.com/office/powerpoint/2010/main" val="1164193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3CD251C-A887-4D2F-925B-FC097198538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9D093C-27FB-4032-B282-42C4563F257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94548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EE815E-1BD3-4777-B652-6D98825BF66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67290" y="681628"/>
            <a:ext cx="1128382" cy="847206"/>
            <a:chOff x="668003" y="1684057"/>
            <a:chExt cx="1128382" cy="847206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6692982-4A7D-4392-87CD-F0CD4B027DD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8003" y="1935883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196485F7-F277-4123-AC53-98EA4C85877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45893" y="1684057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F95C672-13D3-48FA-8297-8F5FC3D6A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290" y="1166932"/>
            <a:ext cx="3582073" cy="4279709"/>
          </a:xfrm>
        </p:spPr>
        <p:txBody>
          <a:bodyPr anchor="ctr">
            <a:normAutofit/>
          </a:bodyPr>
          <a:lstStyle/>
          <a:p>
            <a:r>
              <a:rPr lang="en-NZ" sz="4800" dirty="0">
                <a:solidFill>
                  <a:schemeClr val="bg1"/>
                </a:solidFill>
              </a:rPr>
              <a:t>Current work programme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511B2-429E-4523-98E2-FC6A8350C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3864" y="1166933"/>
            <a:ext cx="5716988" cy="4279709"/>
          </a:xfrm>
        </p:spPr>
        <p:txBody>
          <a:bodyPr anchor="ctr">
            <a:normAutofit/>
          </a:bodyPr>
          <a:lstStyle/>
          <a:p>
            <a:r>
              <a:rPr lang="en-NZ" sz="2200" dirty="0"/>
              <a:t>24 trainees signed up as first cohort</a:t>
            </a:r>
          </a:p>
          <a:p>
            <a:r>
              <a:rPr lang="en-NZ" sz="2200" dirty="0"/>
              <a:t>Target for first module to be completed by the end of the year</a:t>
            </a:r>
          </a:p>
          <a:p>
            <a:r>
              <a:rPr lang="en-NZ" sz="2200" dirty="0"/>
              <a:t>Waiting list started</a:t>
            </a:r>
          </a:p>
          <a:p>
            <a:r>
              <a:rPr lang="en-NZ" sz="2200" dirty="0"/>
              <a:t>Working on when we can enrol the next group</a:t>
            </a:r>
          </a:p>
          <a:p>
            <a:r>
              <a:rPr lang="en-NZ" sz="2200" dirty="0"/>
              <a:t>Work continues on engaging with disabled people on content design</a:t>
            </a:r>
          </a:p>
          <a:p>
            <a:r>
              <a:rPr lang="en-NZ" sz="2200" dirty="0"/>
              <a:t>Recognised that Employment Support Practice Guidelines are due for a review</a:t>
            </a:r>
          </a:p>
          <a:p>
            <a:r>
              <a:rPr lang="en-NZ" sz="2200" dirty="0"/>
              <a:t>Looking to develop a community of practice to ensure qualification remains current</a:t>
            </a:r>
          </a:p>
        </p:txBody>
      </p:sp>
    </p:spTree>
    <p:extLst>
      <p:ext uri="{BB962C8B-B14F-4D97-AF65-F5344CB8AC3E}">
        <p14:creationId xmlns:p14="http://schemas.microsoft.com/office/powerpoint/2010/main" val="53663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375</Words>
  <Application>Microsoft Office PowerPoint</Application>
  <PresentationFormat>Widescreen</PresentationFormat>
  <Paragraphs>85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</vt:lpstr>
      <vt:lpstr>Calibri</vt:lpstr>
      <vt:lpstr>Calibri Light</vt:lpstr>
      <vt:lpstr>Office Theme</vt:lpstr>
      <vt:lpstr>Diploma in Employment Support</vt:lpstr>
      <vt:lpstr>Context</vt:lpstr>
      <vt:lpstr>Diploma Development</vt:lpstr>
      <vt:lpstr>Developing the Content</vt:lpstr>
      <vt:lpstr>Course Structure</vt:lpstr>
      <vt:lpstr>Module summary</vt:lpstr>
      <vt:lpstr>Module Summary</vt:lpstr>
      <vt:lpstr>Module summary</vt:lpstr>
      <vt:lpstr>Current work programme</vt:lpstr>
      <vt:lpstr>How to contact us about the Diploma?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Diploma in Employment Support</dc:title>
  <dc:creator>Gordon Boxall</dc:creator>
  <cp:lastModifiedBy>Admin Nzdsn</cp:lastModifiedBy>
  <cp:revision>4</cp:revision>
  <dcterms:created xsi:type="dcterms:W3CDTF">2020-11-04T02:50:31Z</dcterms:created>
  <dcterms:modified xsi:type="dcterms:W3CDTF">2020-11-11T20:30:24Z</dcterms:modified>
</cp:coreProperties>
</file>