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9"/>
  </p:notesMasterIdLst>
  <p:sldIdLst>
    <p:sldId id="279" r:id="rId2"/>
    <p:sldId id="257" r:id="rId3"/>
    <p:sldId id="290" r:id="rId4"/>
    <p:sldId id="291" r:id="rId5"/>
    <p:sldId id="292" r:id="rId6"/>
    <p:sldId id="293" r:id="rId7"/>
    <p:sldId id="286" r:id="rId8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D26"/>
    <a:srgbClr val="170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7" autoAdjust="0"/>
    <p:restoredTop sz="94660"/>
  </p:normalViewPr>
  <p:slideViewPr>
    <p:cSldViewPr snapToGrid="0">
      <p:cViewPr varScale="1">
        <p:scale>
          <a:sx n="93" d="100"/>
          <a:sy n="93" d="100"/>
        </p:scale>
        <p:origin x="224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A6A3D-2F96-40BC-80DD-14F2828233A1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E3227-E8F2-4E6F-AD74-8AA7EC7F03B0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72962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EE3227-E8F2-4E6F-AD74-8AA7EC7F03B0}" type="slidenum">
              <a:rPr lang="en-NZ" smtClean="0"/>
              <a:pPr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90692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EE3227-E8F2-4E6F-AD74-8AA7EC7F03B0}" type="slidenum">
              <a:rPr lang="en-NZ" smtClean="0"/>
              <a:pPr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84828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EE3227-E8F2-4E6F-AD74-8AA7EC7F03B0}" type="slidenum">
              <a:rPr lang="en-NZ" smtClean="0"/>
              <a:pPr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89628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EE3227-E8F2-4E6F-AD74-8AA7EC7F03B0}" type="slidenum">
              <a:rPr lang="en-NZ" smtClean="0"/>
              <a:pPr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7352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EE3227-E8F2-4E6F-AD74-8AA7EC7F03B0}" type="slidenum">
              <a:rPr lang="en-NZ" smtClean="0"/>
              <a:pPr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9662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EE3227-E8F2-4E6F-AD74-8AA7EC7F03B0}" type="slidenum">
              <a:rPr lang="en-NZ" smtClean="0"/>
              <a:pPr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6652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EE3227-E8F2-4E6F-AD74-8AA7EC7F03B0}" type="slidenum">
              <a:rPr lang="en-NZ" smtClean="0"/>
              <a:pPr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5520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B2F48-4C8E-4AA7-885A-8DA8CB886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482064-DDC7-46AB-8291-2C9F9A3DC8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CF137-6FC4-45D4-A9E5-E42E74A3F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773D3-A1D7-40B2-A2FC-BAA7DF535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38E63-6624-44FF-8CBA-1B09FDECF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301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142B8-0AC6-40BF-A6CD-9F649D6A0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FDA784-3F0E-4523-847E-0775875D3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0B73B-6B77-4527-9A39-D68067346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8EC92-7C76-4B06-A2AE-44EEF7519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D16F3-9B29-4C58-89B0-CBEFEDD70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33273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736AAF-CE54-4277-90F4-2633153918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317837-C8B5-44F6-81ED-3C0B419B05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D25520-3195-49DB-9BA9-4B4D0A58C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DFAE1-008A-4336-A13C-EEFAE72BA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375F9-F06E-44CA-81EF-24D176C6A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73613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B9280-59C3-4143-91A6-8A2CD3C6A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1EF97-2358-4856-BAA5-C123C0A82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4375C-92D1-47EA-9DBD-091A125ED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7FA8E-6217-442B-B0EF-62F6CA5EA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84C6F-831F-42DA-8EC7-BDF936255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1960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763E5-DBD5-46F4-8C4B-C71D404D6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FCC0A8-5688-4B53-9451-0C596D52F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9A848-427F-4552-BF3B-376A7E8CB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E46D7C-8833-4CEE-ABD2-ABC0DC044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BF39D6-25CC-4871-AF31-3D8E31188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69764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9C0E4-D633-4D52-B5A6-846C3C679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502462-577D-4913-A10D-7480749F35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B19A21-618D-4E7F-8B85-39EC48BCB3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12987-06EB-41AE-A338-697B3F41E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1E2380-789D-474A-831C-699871E2E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38EE26-A015-4F11-A14E-6DC3DC5A6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81542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F7FBA-4B5C-468E-A4BD-6EED5F28B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E537AD-1A8D-422B-A4CD-06DA640C9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5A1AAF-2F54-46DA-8ED4-63BAA76E50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7C658C-C63E-4AA4-9BA9-01D6766788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2B211F-3F21-4004-A805-A68B6DBAC8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E38842-0DE9-41D1-A6C3-95572579F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8B4C99-2B9D-4A3F-B612-73103B158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03B09D-5E9D-4379-B034-111D4D63F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2117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62C7A-7E9A-475C-AB80-37EF7529D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27ABA1-40B1-4A60-8486-11430618A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7F18B2-0709-4659-BE92-DB3463A78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E8D82-BFCE-4367-9CC1-7294488BA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26801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D5A029-AB7A-4457-8EF4-7325B6592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48083A-9C9F-47E6-B218-2AAA377DA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13221B-6607-483D-A763-B146B80C3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85348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F7110-8CE1-42D2-926B-F8EBE9715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6148C3-A693-4FE8-A207-AEBD21F33D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47A14B-35F1-4A8F-AFB0-AC51E8C7F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198899-BF12-4B8B-BC44-D84844B70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AB6EEE-BE82-44CD-AF32-0EA4A3CF4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9F6A2D-CC6D-43CD-A374-A11203199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9851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F051A-58D6-4C04-B094-66506FFC7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2E68EE-D174-4E55-B17B-D05A87DE6E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15D783-FB85-404A-97EA-8853005425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82716F-4635-42C6-B70C-D2C324FF6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8659BA-0568-4589-9895-BC1297892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29D3DE-7FD9-4011-80E7-9AF83BD10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33188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C00000"/>
            </a:gs>
            <a:gs pos="33000">
              <a:srgbClr val="000D26"/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B8144E-30FA-46BE-9B17-6BBAE0E8C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03232B-95AC-461B-800E-B7AE4C2767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26D56-A1F5-486A-9742-F3724A24C4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AB9C4-2F08-4A7F-898C-7D40934F2E38}" type="datetimeFigureOut">
              <a:rPr lang="en-NZ" smtClean="0"/>
              <a:pPr/>
              <a:t>26/11/20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51AC9-DD4E-437D-8962-5E449BECA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B9F67-B357-4D57-AC75-A829881507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9BA43-CBEE-44BE-8D14-EC67FFE876CB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3243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A99B29-1916-41B5-B0E7-A5B61DB76F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lumMod val="5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23"/>
            <a:ext cx="12192000" cy="6858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9" name="Picture 8" descr="A picture containing table, sitting, indoor&#10;&#10;Description automatically generated">
            <a:extLst>
              <a:ext uri="{FF2B5EF4-FFF2-40B4-BE49-F238E27FC236}">
                <a16:creationId xmlns:a16="http://schemas.microsoft.com/office/drawing/2014/main" id="{E32D0902-29D2-4444-BD35-0945A1CCA4D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889" y="-1"/>
            <a:ext cx="12416041" cy="7044268"/>
          </a:xfrm>
          <a:prstGeom prst="rect">
            <a:avLst/>
          </a:prstGeom>
        </p:spPr>
      </p:pic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149BB2EE-AA64-441D-88D4-8B72AF96A1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041" y="4980709"/>
            <a:ext cx="4243525" cy="15421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214BF8-EC01-4BDA-B390-B67F1CFF8509}"/>
              </a:ext>
            </a:extLst>
          </p:cNvPr>
          <p:cNvSpPr txBox="1"/>
          <p:nvPr/>
        </p:nvSpPr>
        <p:spPr>
          <a:xfrm>
            <a:off x="3617658" y="2643070"/>
            <a:ext cx="495494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Presentation to NZDSN</a:t>
            </a:r>
          </a:p>
          <a:p>
            <a:r>
              <a:rPr lang="en-US" sz="2800" dirty="0">
                <a:solidFill>
                  <a:schemeClr val="bg1"/>
                </a:solidFill>
              </a:rPr>
              <a:t>26 November</a:t>
            </a:r>
            <a:endParaRPr lang="en-N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603225"/>
      </p:ext>
    </p:extLst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5FE14-1BFE-4C78-A086-80F683244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2833" y="875906"/>
            <a:ext cx="7265389" cy="489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4000" dirty="0">
                <a:solidFill>
                  <a:schemeClr val="bg1"/>
                </a:solidFill>
              </a:rPr>
              <a:t>Summary</a:t>
            </a:r>
          </a:p>
          <a:p>
            <a:r>
              <a:rPr lang="en-NZ" dirty="0">
                <a:solidFill>
                  <a:schemeClr val="bg1"/>
                </a:solidFill>
              </a:rPr>
              <a:t>GPSOS - who we are</a:t>
            </a:r>
          </a:p>
          <a:p>
            <a:r>
              <a:rPr lang="en-NZ" dirty="0">
                <a:solidFill>
                  <a:schemeClr val="bg1"/>
                </a:solidFill>
              </a:rPr>
              <a:t>Demonstration</a:t>
            </a:r>
          </a:p>
          <a:p>
            <a:r>
              <a:rPr lang="en-NZ" dirty="0">
                <a:solidFill>
                  <a:schemeClr val="bg1"/>
                </a:solidFill>
              </a:rPr>
              <a:t>Our programmes</a:t>
            </a:r>
          </a:p>
          <a:p>
            <a:r>
              <a:rPr lang="en-NZ" dirty="0">
                <a:solidFill>
                  <a:schemeClr val="bg1"/>
                </a:solidFill>
              </a:rPr>
              <a:t>Questions</a:t>
            </a:r>
          </a:p>
          <a:p>
            <a:endParaRPr lang="en-N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3F5EB6-56F8-4550-8077-EAB9480A6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02" y="0"/>
            <a:ext cx="2916936" cy="6858000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474E342-9535-4E73-BB3D-AF4FD56A86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300" y="5767946"/>
            <a:ext cx="2077266" cy="75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11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5FE14-1BFE-4C78-A086-80F683244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2833" y="875906"/>
            <a:ext cx="7265389" cy="489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4000" dirty="0">
                <a:solidFill>
                  <a:schemeClr val="bg1"/>
                </a:solidFill>
              </a:rPr>
              <a:t>GPSOS</a:t>
            </a:r>
          </a:p>
          <a:p>
            <a:r>
              <a:rPr lang="en-NZ" dirty="0">
                <a:solidFill>
                  <a:schemeClr val="bg1"/>
                </a:solidFill>
              </a:rPr>
              <a:t>4+ years old</a:t>
            </a:r>
          </a:p>
          <a:p>
            <a:r>
              <a:rPr lang="en-NZ" dirty="0">
                <a:solidFill>
                  <a:schemeClr val="bg1"/>
                </a:solidFill>
              </a:rPr>
              <a:t>35 staff</a:t>
            </a:r>
          </a:p>
          <a:p>
            <a:r>
              <a:rPr lang="en-NZ" dirty="0">
                <a:solidFill>
                  <a:schemeClr val="bg1"/>
                </a:solidFill>
              </a:rPr>
              <a:t>70% with accessibility needs</a:t>
            </a:r>
          </a:p>
          <a:p>
            <a:r>
              <a:rPr lang="en-NZ" dirty="0">
                <a:solidFill>
                  <a:schemeClr val="bg1"/>
                </a:solidFill>
              </a:rPr>
              <a:t>Attitude Awards Finalist</a:t>
            </a:r>
          </a:p>
          <a:p>
            <a:pPr lvl="1"/>
            <a:r>
              <a:rPr lang="en-NZ" dirty="0">
                <a:solidFill>
                  <a:schemeClr val="bg1"/>
                </a:solidFill>
              </a:rPr>
              <a:t>Employer of the year category</a:t>
            </a:r>
          </a:p>
          <a:p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3F5EB6-56F8-4550-8077-EAB9480A6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02" y="0"/>
            <a:ext cx="2916936" cy="6858000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9751E10-4D4F-480A-BF02-C40310FE8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300" y="5767946"/>
            <a:ext cx="2077266" cy="7548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BF1AB1-A013-43D6-81CC-9A7D50BCCF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9703" y="4047451"/>
            <a:ext cx="2532593" cy="111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02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5FE14-1BFE-4C78-A086-80F683244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2834" y="875906"/>
            <a:ext cx="3649718" cy="489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4000" dirty="0">
                <a:solidFill>
                  <a:schemeClr val="bg1"/>
                </a:solidFill>
              </a:rPr>
              <a:t>Products</a:t>
            </a:r>
          </a:p>
          <a:p>
            <a:r>
              <a:rPr lang="en-NZ" dirty="0">
                <a:solidFill>
                  <a:schemeClr val="bg1"/>
                </a:solidFill>
              </a:rPr>
              <a:t>Pendants</a:t>
            </a:r>
          </a:p>
          <a:p>
            <a:pPr lvl="1"/>
            <a:r>
              <a:rPr lang="en-NZ" dirty="0">
                <a:solidFill>
                  <a:schemeClr val="bg1"/>
                </a:solidFill>
              </a:rPr>
              <a:t>Two way talk</a:t>
            </a:r>
          </a:p>
          <a:p>
            <a:pPr lvl="1"/>
            <a:r>
              <a:rPr lang="en-NZ" dirty="0">
                <a:solidFill>
                  <a:schemeClr val="bg1"/>
                </a:solidFill>
              </a:rPr>
              <a:t>Fall detection </a:t>
            </a:r>
          </a:p>
          <a:p>
            <a:pPr lvl="1"/>
            <a:r>
              <a:rPr lang="en-NZ" dirty="0">
                <a:solidFill>
                  <a:schemeClr val="bg1"/>
                </a:solidFill>
              </a:rPr>
              <a:t>GPS location </a:t>
            </a:r>
          </a:p>
          <a:p>
            <a:pPr lvl="1"/>
            <a:r>
              <a:rPr lang="en-NZ" dirty="0">
                <a:solidFill>
                  <a:schemeClr val="bg1"/>
                </a:solidFill>
              </a:rPr>
              <a:t>Waterproof</a:t>
            </a:r>
          </a:p>
          <a:p>
            <a:pPr lvl="1"/>
            <a:r>
              <a:rPr lang="en-NZ" dirty="0">
                <a:solidFill>
                  <a:schemeClr val="bg1"/>
                </a:solidFill>
              </a:rPr>
              <a:t>Spark network</a:t>
            </a:r>
          </a:p>
          <a:p>
            <a:pPr marL="0" indent="0">
              <a:buNone/>
            </a:pPr>
            <a:endParaRPr lang="en-N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3F5EB6-56F8-4550-8077-EAB9480A6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02" y="0"/>
            <a:ext cx="2916936" cy="685800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09FE0F5-BD27-4417-88E8-44B4A9BACB3D}"/>
              </a:ext>
            </a:extLst>
          </p:cNvPr>
          <p:cNvSpPr txBox="1">
            <a:spLocks/>
          </p:cNvSpPr>
          <p:nvPr/>
        </p:nvSpPr>
        <p:spPr>
          <a:xfrm>
            <a:off x="7199793" y="875906"/>
            <a:ext cx="3649718" cy="489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NZ" sz="4000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  <a:p>
            <a:pPr lvl="1"/>
            <a:r>
              <a:rPr lang="en-NZ" dirty="0">
                <a:solidFill>
                  <a:schemeClr val="bg1"/>
                </a:solidFill>
              </a:rPr>
              <a:t>Two day battery life</a:t>
            </a:r>
          </a:p>
          <a:p>
            <a:pPr lvl="1"/>
            <a:r>
              <a:rPr lang="en-NZ" dirty="0">
                <a:solidFill>
                  <a:schemeClr val="bg1"/>
                </a:solidFill>
              </a:rPr>
              <a:t>24/7 monitoring</a:t>
            </a:r>
          </a:p>
          <a:p>
            <a:pPr lvl="1"/>
            <a:r>
              <a:rPr lang="en-NZ" dirty="0">
                <a:solidFill>
                  <a:schemeClr val="bg1"/>
                </a:solidFill>
              </a:rPr>
              <a:t>Vital signs monitoring</a:t>
            </a:r>
          </a:p>
          <a:p>
            <a:pPr lvl="1"/>
            <a:r>
              <a:rPr lang="en-NZ" dirty="0">
                <a:solidFill>
                  <a:schemeClr val="bg1"/>
                </a:solidFill>
              </a:rPr>
              <a:t>Geo-fences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NZ" dirty="0">
              <a:solidFill>
                <a:schemeClr val="bg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  <a:p>
            <a:endParaRPr lang="en-NZ" dirty="0"/>
          </a:p>
          <a:p>
            <a:endParaRPr lang="en-NZ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6615C0A4-0C2A-4C54-B73B-E4FC662115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300" y="5767946"/>
            <a:ext cx="2077266" cy="7548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914877C-1168-470E-863C-11CDE265F6C8}"/>
              </a:ext>
            </a:extLst>
          </p:cNvPr>
          <p:cNvPicPr/>
          <p:nvPr/>
        </p:nvPicPr>
        <p:blipFill rotWithShape="1">
          <a:blip r:embed="rId5"/>
          <a:srcRect l="10161" t="5248" r="8406" b="3212"/>
          <a:stretch/>
        </p:blipFill>
        <p:spPr>
          <a:xfrm>
            <a:off x="6511773" y="4296792"/>
            <a:ext cx="1376039" cy="202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408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5FE14-1BFE-4C78-A086-80F683244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2833" y="875906"/>
            <a:ext cx="7265389" cy="489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4000" dirty="0">
                <a:solidFill>
                  <a:schemeClr val="bg1"/>
                </a:solidFill>
              </a:rPr>
              <a:t>Different Programmes</a:t>
            </a:r>
          </a:p>
          <a:p>
            <a:r>
              <a:rPr lang="en-NZ" dirty="0" err="1">
                <a:solidFill>
                  <a:schemeClr val="bg1"/>
                </a:solidFill>
              </a:rPr>
              <a:t>Alzheimers</a:t>
            </a:r>
            <a:endParaRPr lang="en-NZ" dirty="0">
              <a:solidFill>
                <a:schemeClr val="bg1"/>
              </a:solidFill>
            </a:endParaRPr>
          </a:p>
          <a:p>
            <a:r>
              <a:rPr lang="en-NZ" dirty="0">
                <a:solidFill>
                  <a:schemeClr val="bg1"/>
                </a:solidFill>
              </a:rPr>
              <a:t>Kaumatua</a:t>
            </a:r>
          </a:p>
          <a:p>
            <a:r>
              <a:rPr lang="en-NZ" dirty="0">
                <a:solidFill>
                  <a:schemeClr val="bg1"/>
                </a:solidFill>
              </a:rPr>
              <a:t>Family harm</a:t>
            </a:r>
          </a:p>
          <a:p>
            <a:r>
              <a:rPr lang="en-NZ" dirty="0">
                <a:solidFill>
                  <a:schemeClr val="bg1"/>
                </a:solidFill>
              </a:rPr>
              <a:t>Health monitoring</a:t>
            </a:r>
          </a:p>
          <a:p>
            <a:r>
              <a:rPr lang="en-NZ" dirty="0">
                <a:solidFill>
                  <a:schemeClr val="bg1"/>
                </a:solidFill>
              </a:rPr>
              <a:t>Stroke</a:t>
            </a:r>
          </a:p>
          <a:p>
            <a:r>
              <a:rPr lang="en-NZ" dirty="0">
                <a:solidFill>
                  <a:schemeClr val="bg1"/>
                </a:solidFill>
              </a:rPr>
              <a:t>Heart patients</a:t>
            </a:r>
          </a:p>
          <a:p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3F5EB6-56F8-4550-8077-EAB9480A6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02" y="0"/>
            <a:ext cx="2916936" cy="6858000"/>
          </a:xfrm>
          <a:prstGeom prst="rect">
            <a:avLst/>
          </a:prstGeom>
        </p:spPr>
      </p:pic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D6C3E4E-5707-4C9A-8ED1-7BF4E7A914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300" y="5767946"/>
            <a:ext cx="2077266" cy="7548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56EF8C-4A3E-4C96-85CC-37FB522A7E78}"/>
              </a:ext>
            </a:extLst>
          </p:cNvPr>
          <p:cNvPicPr/>
          <p:nvPr/>
        </p:nvPicPr>
        <p:blipFill rotWithShape="1">
          <a:blip r:embed="rId5"/>
          <a:srcRect l="4200" t="6924" b="12114"/>
          <a:stretch/>
        </p:blipFill>
        <p:spPr bwMode="auto">
          <a:xfrm>
            <a:off x="7462116" y="1698933"/>
            <a:ext cx="4258301" cy="18787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78EE5D-4E6F-4C4D-BEB7-1F574AC80B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97151" y="3834230"/>
            <a:ext cx="1133954" cy="1475360"/>
          </a:xfrm>
          <a:prstGeom prst="rect">
            <a:avLst/>
          </a:prstGeom>
        </p:spPr>
      </p:pic>
      <p:pic>
        <p:nvPicPr>
          <p:cNvPr id="7" name="Picture 6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5A055B3C-4409-4223-B613-C7D182309F15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85"/>
          <a:stretch/>
        </p:blipFill>
        <p:spPr bwMode="auto">
          <a:xfrm>
            <a:off x="9783300" y="3834230"/>
            <a:ext cx="1302385" cy="1495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148672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A5FE14-1BFE-4C78-A086-80F683244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2833" y="875906"/>
            <a:ext cx="7265389" cy="33409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NZ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NZ" sz="4000" dirty="0">
                <a:solidFill>
                  <a:schemeClr val="bg1"/>
                </a:solidFill>
              </a:rPr>
              <a:t>Questions</a:t>
            </a:r>
            <a:endParaRPr lang="en-NZ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bg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  <a:p>
            <a:endParaRPr lang="en-NZ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3F5EB6-56F8-4550-8077-EAB9480A6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02" y="0"/>
            <a:ext cx="291693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893F36-C8D2-48AA-9533-3FB881DADB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9471" y="2486474"/>
            <a:ext cx="5803203" cy="219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1121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able, sitting, indoor&#10;&#10;Description automatically generated">
            <a:extLst>
              <a:ext uri="{FF2B5EF4-FFF2-40B4-BE49-F238E27FC236}">
                <a16:creationId xmlns:a16="http://schemas.microsoft.com/office/drawing/2014/main" id="{EBA0A5A4-FADE-470D-82FE-67E5A59272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6C8D8-9503-4076-8D7C-37DA56334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007" y="2668771"/>
            <a:ext cx="11485984" cy="3624367"/>
          </a:xfrm>
          <a:ln>
            <a:noFill/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NZ" sz="32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NZ" sz="32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NZ" sz="32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NZ" sz="3200" b="1" dirty="0">
                <a:solidFill>
                  <a:schemeClr val="bg1"/>
                </a:solidFill>
              </a:rPr>
              <a:t>hello@gpsos.co.nz | www.gpsos.co.nz</a:t>
            </a:r>
          </a:p>
          <a:p>
            <a:pPr marL="0" indent="0" algn="ctr">
              <a:buNone/>
            </a:pPr>
            <a:r>
              <a:rPr lang="en-NZ" sz="3200" b="1" dirty="0">
                <a:solidFill>
                  <a:schemeClr val="bg1"/>
                </a:solidFill>
              </a:rPr>
              <a:t>0800 115 906  </a:t>
            </a:r>
            <a:r>
              <a:rPr lang="en-NZ" sz="3200" b="1" dirty="0">
                <a:solidFill>
                  <a:schemeClr val="bg1"/>
                </a:solidFill>
                <a:sym typeface="Wingdings"/>
              </a:rPr>
              <a:t></a:t>
            </a:r>
            <a:r>
              <a:rPr lang="en-NZ" sz="3200" b="1" dirty="0">
                <a:solidFill>
                  <a:schemeClr val="bg1"/>
                </a:solidFill>
              </a:rPr>
              <a:t>  06 927 6563</a:t>
            </a:r>
          </a:p>
          <a:p>
            <a:pPr marL="0" indent="0" algn="ctr">
              <a:buNone/>
            </a:pPr>
            <a:endParaRPr lang="en-NZ" sz="32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NZ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NZ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0ABEFF-B6CC-4965-B3F4-1D3ABF819F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7503" y="1742909"/>
            <a:ext cx="3986674" cy="150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425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13576</TotalTime>
  <Words>98</Words>
  <Application>Microsoft Macintosh PowerPoint</Application>
  <PresentationFormat>Widescreen</PresentationFormat>
  <Paragraphs>66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Lee</dc:creator>
  <cp:lastModifiedBy>Microsoft Office User</cp:lastModifiedBy>
  <cp:revision>8</cp:revision>
  <dcterms:created xsi:type="dcterms:W3CDTF">2020-11-15T20:53:53Z</dcterms:created>
  <dcterms:modified xsi:type="dcterms:W3CDTF">2020-11-25T20:03:28Z</dcterms:modified>
</cp:coreProperties>
</file>