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autoCompressPictures="0">
  <p:sldMasterIdLst>
    <p:sldMasterId id="2147483665" r:id="rId5"/>
  </p:sldMasterIdLst>
  <p:notesMasterIdLst>
    <p:notesMasterId r:id="rId20"/>
  </p:notesMasterIdLst>
  <p:sldIdLst>
    <p:sldId id="256" r:id="rId6"/>
    <p:sldId id="262" r:id="rId7"/>
    <p:sldId id="258" r:id="rId8"/>
    <p:sldId id="261" r:id="rId9"/>
    <p:sldId id="272" r:id="rId10"/>
    <p:sldId id="273" r:id="rId11"/>
    <p:sldId id="265" r:id="rId12"/>
    <p:sldId id="264" r:id="rId13"/>
    <p:sldId id="278" r:id="rId14"/>
    <p:sldId id="274" r:id="rId15"/>
    <p:sldId id="276" r:id="rId16"/>
    <p:sldId id="277" r:id="rId17"/>
    <p:sldId id="275" r:id="rId18"/>
    <p:sldId id="266" r:id="rId19"/>
  </p:sldIdLst>
  <p:sldSz cx="10691813" cy="7559675"/>
  <p:notesSz cx="7559675" cy="10691813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381">
          <p15:clr>
            <a:srgbClr val="A4A3A4"/>
          </p15:clr>
        </p15:guide>
        <p15:guide id="2" pos="33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A1A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82857" autoAdjust="0"/>
  </p:normalViewPr>
  <p:slideViewPr>
    <p:cSldViewPr snapToGrid="0">
      <p:cViewPr varScale="1">
        <p:scale>
          <a:sx n="52" d="100"/>
          <a:sy n="52" d="100"/>
        </p:scale>
        <p:origin x="1448" y="44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004515" y="685800"/>
            <a:ext cx="48495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4888" y="685800"/>
            <a:ext cx="48498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63a67eb5b5_0_4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4888" y="685800"/>
            <a:ext cx="48498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63a67eb5b5_0_49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99487639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63a67eb5b5_0_4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4888" y="685800"/>
            <a:ext cx="48498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63a67eb5b5_0_4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1068531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63a67eb5b5_0_4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4888" y="685800"/>
            <a:ext cx="48498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63a67eb5b5_0_4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7188910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63a67eb5b5_0_4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4888" y="685800"/>
            <a:ext cx="48498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63a67eb5b5_0_47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207169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63a67eb5b5_0_4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4888" y="685800"/>
            <a:ext cx="48498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Google Shape;163;g63a67eb5b5_0_48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63a67eb5b5_0_4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4888" y="685800"/>
            <a:ext cx="48498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63a67eb5b5_0_4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63a67eb5b5_0_5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4888" y="685800"/>
            <a:ext cx="48498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63a67eb5b5_0_50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NZ" dirty="0"/>
              <a:t>“State care” means the state assumed responsibility, either directly or indirectly, for the care of the individual.</a:t>
            </a:r>
          </a:p>
          <a:p>
            <a:endParaRPr lang="en-NZ" dirty="0"/>
          </a:p>
          <a:p>
            <a:r>
              <a:rPr lang="en-NZ" dirty="0"/>
              <a:t>In scope: </a:t>
            </a:r>
          </a:p>
          <a:p>
            <a:pPr marL="171388" indent="-171388">
              <a:buFontTx/>
              <a:buChar char="-"/>
            </a:pPr>
            <a:r>
              <a:rPr lang="en-NZ" dirty="0"/>
              <a:t>Care and protection residences, child welfare placements, children’s homes, borstals or similar</a:t>
            </a:r>
          </a:p>
          <a:p>
            <a:pPr marL="171388" indent="-171388">
              <a:buFontTx/>
              <a:buChar char="-"/>
            </a:pPr>
            <a:r>
              <a:rPr lang="en-NZ" dirty="0"/>
              <a:t>Psychiatric hospitals or facilities, residential or non residential disability facilities, health camps</a:t>
            </a:r>
          </a:p>
          <a:p>
            <a:pPr marL="171388" indent="-171388">
              <a:buFontTx/>
              <a:buChar char="-"/>
            </a:pPr>
            <a:r>
              <a:rPr lang="en-NZ" dirty="0"/>
              <a:t>Early childhood educational facilities, primary, intermediate and secondary State schools – including boarding schools, residential special schools, teen parent units</a:t>
            </a:r>
          </a:p>
          <a:p>
            <a:pPr marL="171388" indent="-171388">
              <a:buFontTx/>
              <a:buChar char="-"/>
            </a:pPr>
            <a:r>
              <a:rPr lang="en-NZ" dirty="0"/>
              <a:t>Transitional / law enforcement settings, police cells, police custody, court cells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63a67eb5b5_0_5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4888" y="685800"/>
            <a:ext cx="48498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63a67eb5b5_0_50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NZ" sz="1100" b="0" i="0" u="none" strike="noStrike" kern="1200" cap="none" baseline="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Where a faith-based institution assumed responsibility for the care of an individual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NZ" sz="1100" b="0" i="0" u="none" strike="noStrike" kern="1200" cap="none" baseline="0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NZ" sz="1100" b="0" i="0" u="none" strike="noStrike" kern="1200" cap="none" baseline="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Whether residential or non-residential, whether providing voluntary or non-voluntary care</a:t>
            </a:r>
          </a:p>
          <a:p>
            <a:endParaRPr lang="en-NZ" sz="1100" b="0" i="0" u="none" strike="noStrike" kern="1200" cap="none" baseline="0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NZ" sz="1100" b="0" i="0" u="none" strike="noStrike" kern="1200" cap="none" baseline="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Not limited to one particular faith, religion, or denomination whether incorporated or not and however described</a:t>
            </a:r>
          </a:p>
          <a:p>
            <a:endParaRPr lang="en-NZ" sz="1100" b="0" i="0" u="none" strike="noStrike" kern="1200" cap="none" baseline="0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  <a:p>
            <a:r>
              <a:rPr lang="en-NZ" sz="1100" b="0" i="0" u="none" strike="noStrike" kern="1200" cap="none" baseline="0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But where its purpose or activity is connected to a religious or spiritual belief system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1286920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63a67eb5b5_0_4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4888" y="685800"/>
            <a:ext cx="48498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63a67eb5b5_0_49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051400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63a67eb5b5_0_4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4888" y="685800"/>
            <a:ext cx="48498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63a67eb5b5_0_49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410555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63a67eb5b5_0_4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4888" y="685800"/>
            <a:ext cx="48498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63a67eb5b5_0_4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983379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63a67eb5b5_0_4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4888" y="685800"/>
            <a:ext cx="48498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63a67eb5b5_0_4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047413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Neutral title slide">
    <p:bg>
      <p:bgPr>
        <a:solidFill>
          <a:srgbClr val="D3C6B6">
            <a:alpha val="20670"/>
          </a:srgbClr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0"/>
            <a:ext cx="10692000" cy="717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970945" y="1751028"/>
            <a:ext cx="872009" cy="67357"/>
            <a:chOff x="970945" y="1751028"/>
            <a:chExt cx="872009" cy="67357"/>
          </a:xfrm>
        </p:grpSpPr>
        <p:sp>
          <p:nvSpPr>
            <p:cNvPr id="12" name="Google Shape;12;p2"/>
            <p:cNvSpPr/>
            <p:nvPr/>
          </p:nvSpPr>
          <p:spPr>
            <a:xfrm rot="-5400000">
              <a:off x="1591286" y="1566717"/>
              <a:ext cx="67357" cy="435978"/>
            </a:xfrm>
            <a:prstGeom prst="rect">
              <a:avLst/>
            </a:prstGeom>
            <a:solidFill>
              <a:srgbClr val="E16545"/>
            </a:solidFill>
            <a:ln>
              <a:noFill/>
            </a:ln>
          </p:spPr>
          <p:txBody>
            <a:bodyPr spcFirstLastPara="1" wrap="square" lIns="116050" tIns="116050" rIns="116050" bIns="11605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-5400000">
              <a:off x="1157098" y="1564874"/>
              <a:ext cx="67357" cy="439665"/>
            </a:xfrm>
            <a:prstGeom prst="rect">
              <a:avLst/>
            </a:prstGeom>
            <a:solidFill>
              <a:srgbClr val="617734"/>
            </a:solidFill>
            <a:ln>
              <a:noFill/>
            </a:ln>
          </p:spPr>
          <p:txBody>
            <a:bodyPr spcFirstLastPara="1" wrap="square" lIns="116050" tIns="116050" rIns="116050" bIns="11605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" name="Google Shape;14;p2"/>
          <p:cNvSpPr txBox="1">
            <a:spLocks noGrp="1"/>
          </p:cNvSpPr>
          <p:nvPr>
            <p:ph type="ctrTitle"/>
          </p:nvPr>
        </p:nvSpPr>
        <p:spPr>
          <a:xfrm>
            <a:off x="852940" y="1943759"/>
            <a:ext cx="8989500" cy="2446800"/>
          </a:xfrm>
          <a:prstGeom prst="rect">
            <a:avLst/>
          </a:prstGeom>
        </p:spPr>
        <p:txBody>
          <a:bodyPr spcFirstLastPara="1" wrap="square" lIns="116050" tIns="116050" rIns="116050" bIns="1160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300"/>
              <a:buNone/>
              <a:defRPr sz="53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300"/>
              <a:buNone/>
              <a:defRPr sz="53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300"/>
              <a:buNone/>
              <a:defRPr sz="53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300"/>
              <a:buNone/>
              <a:defRPr sz="53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300"/>
              <a:buNone/>
              <a:defRPr sz="53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300"/>
              <a:buNone/>
              <a:defRPr sz="53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300"/>
              <a:buNone/>
              <a:defRPr sz="53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300"/>
              <a:buNone/>
              <a:defRPr sz="53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300"/>
              <a:buNone/>
              <a:defRPr sz="53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subTitle" idx="1"/>
          </p:nvPr>
        </p:nvSpPr>
        <p:spPr>
          <a:xfrm>
            <a:off x="853147" y="4663580"/>
            <a:ext cx="8989500" cy="795600"/>
          </a:xfrm>
          <a:prstGeom prst="rect">
            <a:avLst/>
          </a:prstGeom>
        </p:spPr>
        <p:txBody>
          <a:bodyPr spcFirstLastPara="1" wrap="square" lIns="116050" tIns="116050" rIns="116050" bIns="116050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ldNum" idx="12"/>
          </p:nvPr>
        </p:nvSpPr>
        <p:spPr>
          <a:xfrm>
            <a:off x="9981424" y="6981408"/>
            <a:ext cx="641700" cy="5784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A9C1D03-A2CF-254A-8FB8-FCBBCEA3FF4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49373" y="6707552"/>
            <a:ext cx="2495903" cy="547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 1">
  <p:cSld name="TITLE_AND_BODY_1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0"/>
          <p:cNvSpPr txBox="1">
            <a:spLocks noGrp="1"/>
          </p:cNvSpPr>
          <p:nvPr>
            <p:ph type="title"/>
          </p:nvPr>
        </p:nvSpPr>
        <p:spPr>
          <a:xfrm>
            <a:off x="2845198" y="869475"/>
            <a:ext cx="6891600" cy="786600"/>
          </a:xfrm>
          <a:prstGeom prst="rect">
            <a:avLst/>
          </a:prstGeom>
        </p:spPr>
        <p:txBody>
          <a:bodyPr spcFirstLastPara="1" wrap="square" lIns="116050" tIns="116050" rIns="116050" bIns="11605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300"/>
              <a:buNone/>
              <a:defRPr sz="33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300"/>
              <a:buNone/>
              <a:defRPr sz="33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300"/>
              <a:buNone/>
              <a:defRPr sz="33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300"/>
              <a:buNone/>
              <a:defRPr sz="33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300"/>
              <a:buNone/>
              <a:defRPr sz="33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300"/>
              <a:buNone/>
              <a:defRPr sz="33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300"/>
              <a:buNone/>
              <a:defRPr sz="33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300"/>
              <a:buNone/>
              <a:defRPr sz="33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300"/>
              <a:buNone/>
              <a:defRPr sz="33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body" idx="1"/>
          </p:nvPr>
        </p:nvSpPr>
        <p:spPr>
          <a:xfrm>
            <a:off x="2845198" y="1986875"/>
            <a:ext cx="6891600" cy="3323400"/>
          </a:xfrm>
          <a:prstGeom prst="rect">
            <a:avLst/>
          </a:prstGeom>
        </p:spPr>
        <p:txBody>
          <a:bodyPr spcFirstLastPara="1" wrap="square" lIns="116050" tIns="116050" rIns="116050" bIns="116050" anchor="t" anchorCtr="0">
            <a:noAutofit/>
          </a:bodyPr>
          <a:lstStyle>
            <a:lvl1pPr marL="457200" lvl="0" indent="-336550" rtl="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1pPr>
            <a:lvl2pPr marL="914400" lvl="1" indent="-317500" rtl="0">
              <a:spcBef>
                <a:spcPts val="20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20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20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20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20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20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20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2000"/>
              </a:spcBef>
              <a:spcAft>
                <a:spcPts val="20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sldNum" idx="12"/>
          </p:nvPr>
        </p:nvSpPr>
        <p:spPr>
          <a:xfrm>
            <a:off x="9981424" y="6981408"/>
            <a:ext cx="641700" cy="5784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66" name="Google Shape;66;p10"/>
          <p:cNvGrpSpPr/>
          <p:nvPr/>
        </p:nvGrpSpPr>
        <p:grpSpPr>
          <a:xfrm>
            <a:off x="2963195" y="682185"/>
            <a:ext cx="871930" cy="67500"/>
            <a:chOff x="970945" y="1750885"/>
            <a:chExt cx="871930" cy="67500"/>
          </a:xfrm>
        </p:grpSpPr>
        <p:sp>
          <p:nvSpPr>
            <p:cNvPr id="67" name="Google Shape;67;p10"/>
            <p:cNvSpPr/>
            <p:nvPr/>
          </p:nvSpPr>
          <p:spPr>
            <a:xfrm rot="-5400000">
              <a:off x="1591175" y="1566685"/>
              <a:ext cx="67500" cy="435900"/>
            </a:xfrm>
            <a:prstGeom prst="rect">
              <a:avLst/>
            </a:prstGeom>
            <a:solidFill>
              <a:srgbClr val="E16545"/>
            </a:solidFill>
            <a:ln>
              <a:noFill/>
            </a:ln>
          </p:spPr>
          <p:txBody>
            <a:bodyPr spcFirstLastPara="1" wrap="square" lIns="116050" tIns="116050" rIns="116050" bIns="11605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68;p10"/>
            <p:cNvSpPr/>
            <p:nvPr/>
          </p:nvSpPr>
          <p:spPr>
            <a:xfrm rot="-5400000">
              <a:off x="1157095" y="1564735"/>
              <a:ext cx="67500" cy="439800"/>
            </a:xfrm>
            <a:prstGeom prst="rect">
              <a:avLst/>
            </a:prstGeom>
            <a:solidFill>
              <a:srgbClr val="617734"/>
            </a:solidFill>
            <a:ln>
              <a:noFill/>
            </a:ln>
          </p:spPr>
          <p:txBody>
            <a:bodyPr spcFirstLastPara="1" wrap="square" lIns="116050" tIns="116050" rIns="116050" bIns="11605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69" name="Google Shape;69;p10"/>
          <p:cNvPicPr preferRelativeResize="0"/>
          <p:nvPr/>
        </p:nvPicPr>
        <p:blipFill rotWithShape="1">
          <a:blip r:embed="rId2">
            <a:alphaModFix/>
          </a:blip>
          <a:srcRect l="20773" r="60146"/>
          <a:stretch/>
        </p:blipFill>
        <p:spPr>
          <a:xfrm>
            <a:off x="-1" y="0"/>
            <a:ext cx="2163751" cy="756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72303A9-79D1-9E47-AC62-1CF00CE52DF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845198" y="6707552"/>
            <a:ext cx="2495903" cy="547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 1 1">
  <p:cSld name="TITLE_AND_BODY_1_1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1"/>
          <p:cNvPicPr preferRelativeResize="0"/>
          <p:nvPr/>
        </p:nvPicPr>
        <p:blipFill rotWithShape="1">
          <a:blip r:embed="rId2">
            <a:alphaModFix/>
          </a:blip>
          <a:srcRect t="50027" b="21469"/>
          <a:stretch/>
        </p:blipFill>
        <p:spPr>
          <a:xfrm>
            <a:off x="0" y="5528175"/>
            <a:ext cx="10692475" cy="2031826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Google Shape;72;p11"/>
          <p:cNvSpPr txBox="1">
            <a:spLocks noGrp="1"/>
          </p:cNvSpPr>
          <p:nvPr>
            <p:ph type="sldNum" idx="12"/>
          </p:nvPr>
        </p:nvSpPr>
        <p:spPr>
          <a:xfrm>
            <a:off x="9981424" y="6981408"/>
            <a:ext cx="641700" cy="5784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73" name="Google Shape;73;p11"/>
          <p:cNvSpPr txBox="1">
            <a:spLocks noGrp="1"/>
          </p:cNvSpPr>
          <p:nvPr>
            <p:ph type="title"/>
          </p:nvPr>
        </p:nvSpPr>
        <p:spPr>
          <a:xfrm>
            <a:off x="852940" y="1062836"/>
            <a:ext cx="8990400" cy="786600"/>
          </a:xfrm>
          <a:prstGeom prst="rect">
            <a:avLst/>
          </a:prstGeom>
        </p:spPr>
        <p:txBody>
          <a:bodyPr spcFirstLastPara="1" wrap="square" lIns="116050" tIns="116050" rIns="116050" bIns="11605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300"/>
              <a:buNone/>
              <a:defRPr sz="33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300"/>
              <a:buNone/>
              <a:defRPr sz="33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300"/>
              <a:buNone/>
              <a:defRPr sz="33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300"/>
              <a:buNone/>
              <a:defRPr sz="33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300"/>
              <a:buNone/>
              <a:defRPr sz="33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300"/>
              <a:buNone/>
              <a:defRPr sz="33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300"/>
              <a:buNone/>
              <a:defRPr sz="33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300"/>
              <a:buNone/>
              <a:defRPr sz="33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300"/>
              <a:buNone/>
              <a:defRPr sz="33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74" name="Google Shape;74;p11"/>
          <p:cNvSpPr txBox="1">
            <a:spLocks noGrp="1"/>
          </p:cNvSpPr>
          <p:nvPr>
            <p:ph type="body" idx="1"/>
          </p:nvPr>
        </p:nvSpPr>
        <p:spPr>
          <a:xfrm>
            <a:off x="852940" y="2180227"/>
            <a:ext cx="8990400" cy="3323400"/>
          </a:xfrm>
          <a:prstGeom prst="rect">
            <a:avLst/>
          </a:prstGeom>
        </p:spPr>
        <p:txBody>
          <a:bodyPr spcFirstLastPara="1" wrap="square" lIns="116050" tIns="116050" rIns="116050" bIns="116050" anchor="t" anchorCtr="0">
            <a:noAutofit/>
          </a:bodyPr>
          <a:lstStyle>
            <a:lvl1pPr marL="457200" lvl="0" indent="-336550" rtl="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1pPr>
            <a:lvl2pPr marL="914400" lvl="1" indent="-317500" rtl="0">
              <a:spcBef>
                <a:spcPts val="20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20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20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20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20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20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20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2000"/>
              </a:spcBef>
              <a:spcAft>
                <a:spcPts val="20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75" name="Google Shape;75;p11"/>
          <p:cNvSpPr txBox="1">
            <a:spLocks noGrp="1"/>
          </p:cNvSpPr>
          <p:nvPr>
            <p:ph type="sldNum" idx="2"/>
          </p:nvPr>
        </p:nvSpPr>
        <p:spPr>
          <a:xfrm>
            <a:off x="9981424" y="6106070"/>
            <a:ext cx="641700" cy="5784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76" name="Google Shape;76;p11"/>
          <p:cNvGrpSpPr/>
          <p:nvPr/>
        </p:nvGrpSpPr>
        <p:grpSpPr>
          <a:xfrm>
            <a:off x="970945" y="875548"/>
            <a:ext cx="871930" cy="67500"/>
            <a:chOff x="970945" y="1750885"/>
            <a:chExt cx="871930" cy="67500"/>
          </a:xfrm>
        </p:grpSpPr>
        <p:sp>
          <p:nvSpPr>
            <p:cNvPr id="77" name="Google Shape;77;p11"/>
            <p:cNvSpPr/>
            <p:nvPr/>
          </p:nvSpPr>
          <p:spPr>
            <a:xfrm rot="-5400000">
              <a:off x="1591175" y="1566685"/>
              <a:ext cx="67500" cy="435900"/>
            </a:xfrm>
            <a:prstGeom prst="rect">
              <a:avLst/>
            </a:prstGeom>
            <a:solidFill>
              <a:srgbClr val="E16545"/>
            </a:solidFill>
            <a:ln>
              <a:noFill/>
            </a:ln>
          </p:spPr>
          <p:txBody>
            <a:bodyPr spcFirstLastPara="1" wrap="square" lIns="116050" tIns="116050" rIns="116050" bIns="11605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78;p11"/>
            <p:cNvSpPr/>
            <p:nvPr/>
          </p:nvSpPr>
          <p:spPr>
            <a:xfrm rot="-5400000">
              <a:off x="1157095" y="1564735"/>
              <a:ext cx="67500" cy="439800"/>
            </a:xfrm>
            <a:prstGeom prst="rect">
              <a:avLst/>
            </a:prstGeom>
            <a:solidFill>
              <a:srgbClr val="617734"/>
            </a:solidFill>
            <a:ln>
              <a:noFill/>
            </a:ln>
          </p:spPr>
          <p:txBody>
            <a:bodyPr spcFirstLastPara="1" wrap="square" lIns="116050" tIns="116050" rIns="116050" bIns="11605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 1" preserve="1">
  <p:cSld name="1_Title and body 1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Google Shape;69;p10"/>
          <p:cNvPicPr preferRelativeResize="0"/>
          <p:nvPr/>
        </p:nvPicPr>
        <p:blipFill rotWithShape="1">
          <a:blip r:embed="rId2"/>
          <a:srcRect l="37949" r="42970"/>
          <a:stretch/>
        </p:blipFill>
        <p:spPr>
          <a:xfrm>
            <a:off x="0" y="1"/>
            <a:ext cx="2163751" cy="7559674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Google Shape;63;p10"/>
          <p:cNvSpPr txBox="1">
            <a:spLocks noGrp="1"/>
          </p:cNvSpPr>
          <p:nvPr>
            <p:ph type="title"/>
          </p:nvPr>
        </p:nvSpPr>
        <p:spPr>
          <a:xfrm>
            <a:off x="2845198" y="869475"/>
            <a:ext cx="6891600" cy="786600"/>
          </a:xfrm>
          <a:prstGeom prst="rect">
            <a:avLst/>
          </a:prstGeom>
        </p:spPr>
        <p:txBody>
          <a:bodyPr spcFirstLastPara="1" wrap="square" lIns="116050" tIns="116050" rIns="116050" bIns="11605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300"/>
              <a:buNone/>
              <a:defRPr sz="33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300"/>
              <a:buNone/>
              <a:defRPr sz="33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300"/>
              <a:buNone/>
              <a:defRPr sz="33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300"/>
              <a:buNone/>
              <a:defRPr sz="33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300"/>
              <a:buNone/>
              <a:defRPr sz="33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300"/>
              <a:buNone/>
              <a:defRPr sz="33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300"/>
              <a:buNone/>
              <a:defRPr sz="33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300"/>
              <a:buNone/>
              <a:defRPr sz="33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300"/>
              <a:buNone/>
              <a:defRPr sz="3300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sp>
        <p:nvSpPr>
          <p:cNvPr id="64" name="Google Shape;64;p10"/>
          <p:cNvSpPr txBox="1">
            <a:spLocks noGrp="1"/>
          </p:cNvSpPr>
          <p:nvPr>
            <p:ph type="body" idx="1"/>
          </p:nvPr>
        </p:nvSpPr>
        <p:spPr>
          <a:xfrm>
            <a:off x="2845198" y="1986875"/>
            <a:ext cx="6891600" cy="3323400"/>
          </a:xfrm>
          <a:prstGeom prst="rect">
            <a:avLst/>
          </a:prstGeom>
        </p:spPr>
        <p:txBody>
          <a:bodyPr spcFirstLastPara="1" wrap="square" lIns="116050" tIns="116050" rIns="116050" bIns="116050" anchor="t" anchorCtr="0">
            <a:noAutofit/>
          </a:bodyPr>
          <a:lstStyle>
            <a:lvl1pPr marL="457200" lvl="0" indent="-336550" rtl="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1pPr>
            <a:lvl2pPr marL="914400" lvl="1" indent="-317500" rtl="0">
              <a:spcBef>
                <a:spcPts val="20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20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20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20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20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20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20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2000"/>
              </a:spcBef>
              <a:spcAft>
                <a:spcPts val="2000"/>
              </a:spcAft>
              <a:buSzPts val="1400"/>
              <a:buChar char="■"/>
              <a:defRPr/>
            </a:lvl9pPr>
          </a:lstStyle>
          <a:p>
            <a:endParaRPr dirty="0"/>
          </a:p>
        </p:txBody>
      </p:sp>
      <p:sp>
        <p:nvSpPr>
          <p:cNvPr id="65" name="Google Shape;65;p10"/>
          <p:cNvSpPr txBox="1">
            <a:spLocks noGrp="1"/>
          </p:cNvSpPr>
          <p:nvPr>
            <p:ph type="sldNum" idx="12"/>
          </p:nvPr>
        </p:nvSpPr>
        <p:spPr>
          <a:xfrm>
            <a:off x="9981424" y="6981408"/>
            <a:ext cx="641700" cy="5784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66" name="Google Shape;66;p10"/>
          <p:cNvGrpSpPr/>
          <p:nvPr/>
        </p:nvGrpSpPr>
        <p:grpSpPr>
          <a:xfrm>
            <a:off x="2963195" y="682185"/>
            <a:ext cx="871930" cy="67500"/>
            <a:chOff x="970945" y="1750885"/>
            <a:chExt cx="871930" cy="67500"/>
          </a:xfrm>
        </p:grpSpPr>
        <p:sp>
          <p:nvSpPr>
            <p:cNvPr id="67" name="Google Shape;67;p10"/>
            <p:cNvSpPr/>
            <p:nvPr/>
          </p:nvSpPr>
          <p:spPr>
            <a:xfrm rot="-5400000">
              <a:off x="1591175" y="1566685"/>
              <a:ext cx="67500" cy="435900"/>
            </a:xfrm>
            <a:prstGeom prst="rect">
              <a:avLst/>
            </a:prstGeom>
            <a:solidFill>
              <a:srgbClr val="E16545"/>
            </a:solidFill>
            <a:ln>
              <a:noFill/>
            </a:ln>
          </p:spPr>
          <p:txBody>
            <a:bodyPr spcFirstLastPara="1" wrap="square" lIns="116050" tIns="116050" rIns="116050" bIns="11605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68;p10"/>
            <p:cNvSpPr/>
            <p:nvPr/>
          </p:nvSpPr>
          <p:spPr>
            <a:xfrm rot="-5400000">
              <a:off x="1157095" y="1564735"/>
              <a:ext cx="67500" cy="439800"/>
            </a:xfrm>
            <a:prstGeom prst="rect">
              <a:avLst/>
            </a:prstGeom>
            <a:solidFill>
              <a:srgbClr val="617734"/>
            </a:solidFill>
            <a:ln>
              <a:noFill/>
            </a:ln>
          </p:spPr>
          <p:txBody>
            <a:bodyPr spcFirstLastPara="1" wrap="square" lIns="116050" tIns="116050" rIns="116050" bIns="11605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7BD6628F-0B7F-FE44-BE96-FDD4A6840C2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845198" y="6707552"/>
            <a:ext cx="2495903" cy="547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3024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 1 1" preserve="1">
  <p:cSld name="1_Title and body 1 1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oogle Shape;69;p10">
            <a:extLst>
              <a:ext uri="{FF2B5EF4-FFF2-40B4-BE49-F238E27FC236}">
                <a16:creationId xmlns:a16="http://schemas.microsoft.com/office/drawing/2014/main" id="{EE0BA553-3343-E34B-8253-89D8FF1EBC7B}"/>
              </a:ext>
            </a:extLst>
          </p:cNvPr>
          <p:cNvPicPr preferRelativeResize="0"/>
          <p:nvPr userDrawn="1"/>
        </p:nvPicPr>
        <p:blipFill rotWithShape="1">
          <a:blip r:embed="rId2"/>
          <a:srcRect l="-1" t="50320" r="5716" b="22802"/>
          <a:stretch/>
        </p:blipFill>
        <p:spPr>
          <a:xfrm>
            <a:off x="-1" y="5527849"/>
            <a:ext cx="10691814" cy="2031826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Google Shape;72;p11"/>
          <p:cNvSpPr txBox="1">
            <a:spLocks noGrp="1"/>
          </p:cNvSpPr>
          <p:nvPr>
            <p:ph type="sldNum" idx="12"/>
          </p:nvPr>
        </p:nvSpPr>
        <p:spPr>
          <a:xfrm>
            <a:off x="9981424" y="6981408"/>
            <a:ext cx="641700" cy="5784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73" name="Google Shape;73;p11"/>
          <p:cNvSpPr txBox="1">
            <a:spLocks noGrp="1"/>
          </p:cNvSpPr>
          <p:nvPr>
            <p:ph type="title"/>
          </p:nvPr>
        </p:nvSpPr>
        <p:spPr>
          <a:xfrm>
            <a:off x="852940" y="1062836"/>
            <a:ext cx="8990400" cy="786600"/>
          </a:xfrm>
          <a:prstGeom prst="rect">
            <a:avLst/>
          </a:prstGeom>
        </p:spPr>
        <p:txBody>
          <a:bodyPr spcFirstLastPara="1" wrap="square" lIns="116050" tIns="116050" rIns="116050" bIns="11605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300"/>
              <a:buNone/>
              <a:defRPr sz="33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300"/>
              <a:buNone/>
              <a:defRPr sz="33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300"/>
              <a:buNone/>
              <a:defRPr sz="33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300"/>
              <a:buNone/>
              <a:defRPr sz="33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300"/>
              <a:buNone/>
              <a:defRPr sz="33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300"/>
              <a:buNone/>
              <a:defRPr sz="33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300"/>
              <a:buNone/>
              <a:defRPr sz="33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300"/>
              <a:buNone/>
              <a:defRPr sz="33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300"/>
              <a:buNone/>
              <a:defRPr sz="33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74" name="Google Shape;74;p11"/>
          <p:cNvSpPr txBox="1">
            <a:spLocks noGrp="1"/>
          </p:cNvSpPr>
          <p:nvPr>
            <p:ph type="body" idx="1"/>
          </p:nvPr>
        </p:nvSpPr>
        <p:spPr>
          <a:xfrm>
            <a:off x="852940" y="2180227"/>
            <a:ext cx="8990400" cy="3323400"/>
          </a:xfrm>
          <a:prstGeom prst="rect">
            <a:avLst/>
          </a:prstGeom>
        </p:spPr>
        <p:txBody>
          <a:bodyPr spcFirstLastPara="1" wrap="square" lIns="116050" tIns="116050" rIns="116050" bIns="116050" anchor="t" anchorCtr="0">
            <a:noAutofit/>
          </a:bodyPr>
          <a:lstStyle>
            <a:lvl1pPr marL="457200" lvl="0" indent="-336550" rtl="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1pPr>
            <a:lvl2pPr marL="914400" lvl="1" indent="-317500" rtl="0">
              <a:spcBef>
                <a:spcPts val="20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20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20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20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20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20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20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2000"/>
              </a:spcBef>
              <a:spcAft>
                <a:spcPts val="20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75" name="Google Shape;75;p11"/>
          <p:cNvSpPr txBox="1">
            <a:spLocks noGrp="1"/>
          </p:cNvSpPr>
          <p:nvPr>
            <p:ph type="sldNum" idx="2"/>
          </p:nvPr>
        </p:nvSpPr>
        <p:spPr>
          <a:xfrm>
            <a:off x="9981424" y="6106070"/>
            <a:ext cx="641700" cy="5784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76" name="Google Shape;76;p11"/>
          <p:cNvGrpSpPr/>
          <p:nvPr/>
        </p:nvGrpSpPr>
        <p:grpSpPr>
          <a:xfrm>
            <a:off x="970945" y="875548"/>
            <a:ext cx="871930" cy="67500"/>
            <a:chOff x="970945" y="1750885"/>
            <a:chExt cx="871930" cy="67500"/>
          </a:xfrm>
        </p:grpSpPr>
        <p:sp>
          <p:nvSpPr>
            <p:cNvPr id="77" name="Google Shape;77;p11"/>
            <p:cNvSpPr/>
            <p:nvPr/>
          </p:nvSpPr>
          <p:spPr>
            <a:xfrm rot="-5400000">
              <a:off x="1591175" y="1566685"/>
              <a:ext cx="67500" cy="435900"/>
            </a:xfrm>
            <a:prstGeom prst="rect">
              <a:avLst/>
            </a:prstGeom>
            <a:solidFill>
              <a:srgbClr val="E16545"/>
            </a:solidFill>
            <a:ln>
              <a:noFill/>
            </a:ln>
          </p:spPr>
          <p:txBody>
            <a:bodyPr spcFirstLastPara="1" wrap="square" lIns="116050" tIns="116050" rIns="116050" bIns="11605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78;p11"/>
            <p:cNvSpPr/>
            <p:nvPr/>
          </p:nvSpPr>
          <p:spPr>
            <a:xfrm rot="-5400000">
              <a:off x="1157095" y="1564735"/>
              <a:ext cx="67500" cy="439800"/>
            </a:xfrm>
            <a:prstGeom prst="rect">
              <a:avLst/>
            </a:prstGeom>
            <a:solidFill>
              <a:srgbClr val="617734"/>
            </a:solidFill>
            <a:ln>
              <a:noFill/>
            </a:ln>
          </p:spPr>
          <p:txBody>
            <a:bodyPr spcFirstLastPara="1" wrap="square" lIns="116050" tIns="116050" rIns="116050" bIns="11605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7151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2"/>
          <p:cNvSpPr/>
          <p:nvPr/>
        </p:nvSpPr>
        <p:spPr>
          <a:xfrm>
            <a:off x="0" y="0"/>
            <a:ext cx="10692000" cy="717000"/>
          </a:xfrm>
          <a:prstGeom prst="rect">
            <a:avLst/>
          </a:prstGeom>
          <a:solidFill>
            <a:srgbClr val="D3C6B6">
              <a:alpha val="20670"/>
            </a:srgbClr>
          </a:solidFill>
          <a:ln>
            <a:noFill/>
          </a:ln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" name="Google Shape;81;p12"/>
          <p:cNvSpPr txBox="1">
            <a:spLocks noGrp="1"/>
          </p:cNvSpPr>
          <p:nvPr>
            <p:ph type="title"/>
          </p:nvPr>
        </p:nvSpPr>
        <p:spPr>
          <a:xfrm>
            <a:off x="852940" y="1938173"/>
            <a:ext cx="8990100" cy="786600"/>
          </a:xfrm>
          <a:prstGeom prst="rect">
            <a:avLst/>
          </a:prstGeom>
        </p:spPr>
        <p:txBody>
          <a:bodyPr spcFirstLastPara="1" wrap="square" lIns="116050" tIns="116050" rIns="116050" bIns="1160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300"/>
              <a:buNone/>
              <a:defRPr sz="33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300"/>
              <a:buNone/>
              <a:defRPr sz="33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300"/>
              <a:buNone/>
              <a:defRPr sz="33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300"/>
              <a:buNone/>
              <a:defRPr sz="33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300"/>
              <a:buNone/>
              <a:defRPr sz="33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300"/>
              <a:buNone/>
              <a:defRPr sz="33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300"/>
              <a:buNone/>
              <a:defRPr sz="33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300"/>
              <a:buNone/>
              <a:defRPr sz="33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300"/>
              <a:buNone/>
              <a:defRPr sz="33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2" name="Google Shape;82;p12"/>
          <p:cNvSpPr txBox="1">
            <a:spLocks noGrp="1"/>
          </p:cNvSpPr>
          <p:nvPr>
            <p:ph type="body" idx="1"/>
          </p:nvPr>
        </p:nvSpPr>
        <p:spPr>
          <a:xfrm>
            <a:off x="852794" y="3055564"/>
            <a:ext cx="4413300" cy="3323400"/>
          </a:xfrm>
          <a:prstGeom prst="rect">
            <a:avLst/>
          </a:prstGeom>
        </p:spPr>
        <p:txBody>
          <a:bodyPr spcFirstLastPara="1" wrap="square" lIns="116050" tIns="116050" rIns="116050" bIns="116050" anchor="t" anchorCtr="0">
            <a:noAutofit/>
          </a:bodyPr>
          <a:lstStyle>
            <a:lvl1pPr marL="457200" lvl="0" indent="-33655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1pPr>
            <a:lvl2pPr marL="914400" lvl="1" indent="-317500">
              <a:spcBef>
                <a:spcPts val="20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20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20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20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20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20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20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2000"/>
              </a:spcBef>
              <a:spcAft>
                <a:spcPts val="20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83" name="Google Shape;83;p12"/>
          <p:cNvSpPr txBox="1">
            <a:spLocks noGrp="1"/>
          </p:cNvSpPr>
          <p:nvPr>
            <p:ph type="body" idx="2"/>
          </p:nvPr>
        </p:nvSpPr>
        <p:spPr>
          <a:xfrm>
            <a:off x="5429725" y="3055564"/>
            <a:ext cx="4413300" cy="3323400"/>
          </a:xfrm>
          <a:prstGeom prst="rect">
            <a:avLst/>
          </a:prstGeom>
        </p:spPr>
        <p:txBody>
          <a:bodyPr spcFirstLastPara="1" wrap="square" lIns="116050" tIns="116050" rIns="116050" bIns="116050" anchor="t" anchorCtr="0">
            <a:noAutofit/>
          </a:bodyPr>
          <a:lstStyle>
            <a:lvl1pPr marL="457200" lvl="0" indent="-33655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1pPr>
            <a:lvl2pPr marL="914400" lvl="1" indent="-317500">
              <a:spcBef>
                <a:spcPts val="20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20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20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20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20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20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20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2000"/>
              </a:spcBef>
              <a:spcAft>
                <a:spcPts val="20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84" name="Google Shape;84;p12"/>
          <p:cNvSpPr txBox="1">
            <a:spLocks noGrp="1"/>
          </p:cNvSpPr>
          <p:nvPr>
            <p:ph type="sldNum" idx="12"/>
          </p:nvPr>
        </p:nvSpPr>
        <p:spPr>
          <a:xfrm>
            <a:off x="9981424" y="6981408"/>
            <a:ext cx="641700" cy="5784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85" name="Google Shape;85;p12"/>
          <p:cNvGrpSpPr/>
          <p:nvPr/>
        </p:nvGrpSpPr>
        <p:grpSpPr>
          <a:xfrm>
            <a:off x="970945" y="1750885"/>
            <a:ext cx="871930" cy="67500"/>
            <a:chOff x="970945" y="1750885"/>
            <a:chExt cx="871930" cy="67500"/>
          </a:xfrm>
        </p:grpSpPr>
        <p:sp>
          <p:nvSpPr>
            <p:cNvPr id="86" name="Google Shape;86;p12"/>
            <p:cNvSpPr/>
            <p:nvPr/>
          </p:nvSpPr>
          <p:spPr>
            <a:xfrm rot="-5400000">
              <a:off x="1591175" y="1566685"/>
              <a:ext cx="67500" cy="435900"/>
            </a:xfrm>
            <a:prstGeom prst="rect">
              <a:avLst/>
            </a:prstGeom>
            <a:solidFill>
              <a:srgbClr val="E16545"/>
            </a:solidFill>
            <a:ln>
              <a:noFill/>
            </a:ln>
          </p:spPr>
          <p:txBody>
            <a:bodyPr spcFirstLastPara="1" wrap="square" lIns="116050" tIns="116050" rIns="116050" bIns="11605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87;p12"/>
            <p:cNvSpPr/>
            <p:nvPr/>
          </p:nvSpPr>
          <p:spPr>
            <a:xfrm rot="-5400000">
              <a:off x="1157095" y="1564735"/>
              <a:ext cx="67500" cy="439800"/>
            </a:xfrm>
            <a:prstGeom prst="rect">
              <a:avLst/>
            </a:prstGeom>
            <a:solidFill>
              <a:srgbClr val="617734"/>
            </a:solidFill>
            <a:ln>
              <a:noFill/>
            </a:ln>
          </p:spPr>
          <p:txBody>
            <a:bodyPr spcFirstLastPara="1" wrap="square" lIns="116050" tIns="116050" rIns="116050" bIns="11605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96734263-D014-7843-A08C-31B5E56DC67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49373" y="6707552"/>
            <a:ext cx="2495903" cy="547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3"/>
          <p:cNvSpPr/>
          <p:nvPr/>
        </p:nvSpPr>
        <p:spPr>
          <a:xfrm>
            <a:off x="0" y="0"/>
            <a:ext cx="10692000" cy="717000"/>
          </a:xfrm>
          <a:prstGeom prst="rect">
            <a:avLst/>
          </a:prstGeom>
          <a:solidFill>
            <a:srgbClr val="D3C6B6">
              <a:alpha val="20670"/>
            </a:srgbClr>
          </a:solidFill>
          <a:ln>
            <a:noFill/>
          </a:ln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0" name="Google Shape;90;p13"/>
          <p:cNvSpPr txBox="1">
            <a:spLocks noGrp="1"/>
          </p:cNvSpPr>
          <p:nvPr>
            <p:ph type="title"/>
          </p:nvPr>
        </p:nvSpPr>
        <p:spPr>
          <a:xfrm>
            <a:off x="852940" y="1938173"/>
            <a:ext cx="8990100" cy="786600"/>
          </a:xfrm>
          <a:prstGeom prst="rect">
            <a:avLst/>
          </a:prstGeom>
        </p:spPr>
        <p:txBody>
          <a:bodyPr spcFirstLastPara="1" wrap="square" lIns="116050" tIns="116050" rIns="116050" bIns="1160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300"/>
              <a:buNone/>
              <a:defRPr sz="33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300"/>
              <a:buNone/>
              <a:defRPr sz="33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300"/>
              <a:buNone/>
              <a:defRPr sz="33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300"/>
              <a:buNone/>
              <a:defRPr sz="33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300"/>
              <a:buNone/>
              <a:defRPr sz="33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300"/>
              <a:buNone/>
              <a:defRPr sz="33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300"/>
              <a:buNone/>
              <a:defRPr sz="33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300"/>
              <a:buNone/>
              <a:defRPr sz="33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300"/>
              <a:buNone/>
              <a:defRPr sz="33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91" name="Google Shape;91;p13"/>
          <p:cNvSpPr txBox="1">
            <a:spLocks noGrp="1"/>
          </p:cNvSpPr>
          <p:nvPr>
            <p:ph type="sldNum" idx="12"/>
          </p:nvPr>
        </p:nvSpPr>
        <p:spPr>
          <a:xfrm>
            <a:off x="9981424" y="6981408"/>
            <a:ext cx="641700" cy="5784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92" name="Google Shape;92;p13"/>
          <p:cNvGrpSpPr/>
          <p:nvPr/>
        </p:nvGrpSpPr>
        <p:grpSpPr>
          <a:xfrm>
            <a:off x="970945" y="1750885"/>
            <a:ext cx="871930" cy="67500"/>
            <a:chOff x="970945" y="1750885"/>
            <a:chExt cx="871930" cy="67500"/>
          </a:xfrm>
        </p:grpSpPr>
        <p:sp>
          <p:nvSpPr>
            <p:cNvPr id="93" name="Google Shape;93;p13"/>
            <p:cNvSpPr/>
            <p:nvPr/>
          </p:nvSpPr>
          <p:spPr>
            <a:xfrm rot="-5400000">
              <a:off x="1591175" y="1566685"/>
              <a:ext cx="67500" cy="435900"/>
            </a:xfrm>
            <a:prstGeom prst="rect">
              <a:avLst/>
            </a:prstGeom>
            <a:solidFill>
              <a:srgbClr val="E16545"/>
            </a:solidFill>
            <a:ln>
              <a:noFill/>
            </a:ln>
          </p:spPr>
          <p:txBody>
            <a:bodyPr spcFirstLastPara="1" wrap="square" lIns="116050" tIns="116050" rIns="116050" bIns="11605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94;p13"/>
            <p:cNvSpPr/>
            <p:nvPr/>
          </p:nvSpPr>
          <p:spPr>
            <a:xfrm rot="-5400000">
              <a:off x="1157095" y="1564735"/>
              <a:ext cx="67500" cy="439800"/>
            </a:xfrm>
            <a:prstGeom prst="rect">
              <a:avLst/>
            </a:prstGeom>
            <a:solidFill>
              <a:srgbClr val="617734"/>
            </a:solidFill>
            <a:ln>
              <a:noFill/>
            </a:ln>
          </p:spPr>
          <p:txBody>
            <a:bodyPr spcFirstLastPara="1" wrap="square" lIns="116050" tIns="116050" rIns="116050" bIns="11605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BCE4291B-6749-E64F-8F10-1D4D66C8854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49373" y="6707552"/>
            <a:ext cx="2495903" cy="547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4"/>
          <p:cNvSpPr/>
          <p:nvPr/>
        </p:nvSpPr>
        <p:spPr>
          <a:xfrm>
            <a:off x="0" y="0"/>
            <a:ext cx="10692000" cy="717000"/>
          </a:xfrm>
          <a:prstGeom prst="rect">
            <a:avLst/>
          </a:prstGeom>
          <a:solidFill>
            <a:srgbClr val="D3C6B6">
              <a:alpha val="20670"/>
            </a:srgbClr>
          </a:solidFill>
          <a:ln>
            <a:noFill/>
          </a:ln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p14"/>
          <p:cNvSpPr txBox="1">
            <a:spLocks noGrp="1"/>
          </p:cNvSpPr>
          <p:nvPr>
            <p:ph type="title"/>
          </p:nvPr>
        </p:nvSpPr>
        <p:spPr>
          <a:xfrm>
            <a:off x="853583" y="1938173"/>
            <a:ext cx="3859800" cy="2030700"/>
          </a:xfrm>
          <a:prstGeom prst="rect">
            <a:avLst/>
          </a:prstGeom>
        </p:spPr>
        <p:txBody>
          <a:bodyPr spcFirstLastPara="1" wrap="square" lIns="116050" tIns="116050" rIns="116050" bIns="1160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300"/>
              <a:buNone/>
              <a:defRPr sz="33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300"/>
              <a:buNone/>
              <a:defRPr sz="33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300"/>
              <a:buNone/>
              <a:defRPr sz="33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300"/>
              <a:buNone/>
              <a:defRPr sz="33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300"/>
              <a:buNone/>
              <a:defRPr sz="33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300"/>
              <a:buNone/>
              <a:defRPr sz="33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300"/>
              <a:buNone/>
              <a:defRPr sz="33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300"/>
              <a:buNone/>
              <a:defRPr sz="33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300"/>
              <a:buNone/>
              <a:defRPr sz="33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98" name="Google Shape;98;p14"/>
          <p:cNvSpPr txBox="1">
            <a:spLocks noGrp="1"/>
          </p:cNvSpPr>
          <p:nvPr>
            <p:ph type="body" idx="1"/>
          </p:nvPr>
        </p:nvSpPr>
        <p:spPr>
          <a:xfrm>
            <a:off x="843322" y="4088625"/>
            <a:ext cx="3859800" cy="2348100"/>
          </a:xfrm>
          <a:prstGeom prst="rect">
            <a:avLst/>
          </a:prstGeom>
        </p:spPr>
        <p:txBody>
          <a:bodyPr spcFirstLastPara="1" wrap="square" lIns="116050" tIns="116050" rIns="116050" bIns="116050" anchor="t" anchorCtr="0">
            <a:noAutofit/>
          </a:bodyPr>
          <a:lstStyle>
            <a:lvl1pPr marL="457200" lvl="0" indent="-33655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1pPr>
            <a:lvl2pPr marL="914400" lvl="1" indent="-317500">
              <a:spcBef>
                <a:spcPts val="20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20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20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20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20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20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20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2000"/>
              </a:spcBef>
              <a:spcAft>
                <a:spcPts val="20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99" name="Google Shape;99;p14"/>
          <p:cNvSpPr txBox="1">
            <a:spLocks noGrp="1"/>
          </p:cNvSpPr>
          <p:nvPr>
            <p:ph type="sldNum" idx="12"/>
          </p:nvPr>
        </p:nvSpPr>
        <p:spPr>
          <a:xfrm>
            <a:off x="9981424" y="6981408"/>
            <a:ext cx="641700" cy="5784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100" name="Google Shape;100;p14"/>
          <p:cNvGrpSpPr/>
          <p:nvPr/>
        </p:nvGrpSpPr>
        <p:grpSpPr>
          <a:xfrm>
            <a:off x="970945" y="1750885"/>
            <a:ext cx="871930" cy="67500"/>
            <a:chOff x="970945" y="1750885"/>
            <a:chExt cx="871930" cy="67500"/>
          </a:xfrm>
        </p:grpSpPr>
        <p:sp>
          <p:nvSpPr>
            <p:cNvPr id="101" name="Google Shape;101;p14"/>
            <p:cNvSpPr/>
            <p:nvPr/>
          </p:nvSpPr>
          <p:spPr>
            <a:xfrm rot="-5400000">
              <a:off x="1591175" y="1566685"/>
              <a:ext cx="67500" cy="435900"/>
            </a:xfrm>
            <a:prstGeom prst="rect">
              <a:avLst/>
            </a:prstGeom>
            <a:solidFill>
              <a:srgbClr val="E16545"/>
            </a:solidFill>
            <a:ln>
              <a:noFill/>
            </a:ln>
          </p:spPr>
          <p:txBody>
            <a:bodyPr spcFirstLastPara="1" wrap="square" lIns="116050" tIns="116050" rIns="116050" bIns="11605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102;p14"/>
            <p:cNvSpPr/>
            <p:nvPr/>
          </p:nvSpPr>
          <p:spPr>
            <a:xfrm rot="-5400000">
              <a:off x="1157095" y="1564735"/>
              <a:ext cx="67500" cy="439800"/>
            </a:xfrm>
            <a:prstGeom prst="rect">
              <a:avLst/>
            </a:prstGeom>
            <a:solidFill>
              <a:srgbClr val="617734"/>
            </a:solidFill>
            <a:ln>
              <a:noFill/>
            </a:ln>
          </p:spPr>
          <p:txBody>
            <a:bodyPr spcFirstLastPara="1" wrap="square" lIns="116050" tIns="116050" rIns="116050" bIns="11605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9D4FB8A3-C329-4A45-9A84-C9ECDD31905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49373" y="6707552"/>
            <a:ext cx="2495903" cy="547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5"/>
          <p:cNvSpPr/>
          <p:nvPr/>
        </p:nvSpPr>
        <p:spPr>
          <a:xfrm>
            <a:off x="0" y="0"/>
            <a:ext cx="5346000" cy="7560000"/>
          </a:xfrm>
          <a:prstGeom prst="rect">
            <a:avLst/>
          </a:prstGeom>
          <a:solidFill>
            <a:srgbClr val="D3C6B6">
              <a:alpha val="20670"/>
            </a:srgbClr>
          </a:solidFill>
          <a:ln>
            <a:noFill/>
          </a:ln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" name="Google Shape;105;p15"/>
          <p:cNvSpPr txBox="1">
            <a:spLocks noGrp="1"/>
          </p:cNvSpPr>
          <p:nvPr>
            <p:ph type="title"/>
          </p:nvPr>
        </p:nvSpPr>
        <p:spPr>
          <a:xfrm>
            <a:off x="853583" y="1938173"/>
            <a:ext cx="3859800" cy="2479800"/>
          </a:xfrm>
          <a:prstGeom prst="rect">
            <a:avLst/>
          </a:prstGeom>
        </p:spPr>
        <p:txBody>
          <a:bodyPr spcFirstLastPara="1" wrap="square" lIns="116050" tIns="116050" rIns="116050" bIns="1160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300"/>
              <a:buNone/>
              <a:defRPr sz="33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300"/>
              <a:buNone/>
              <a:defRPr sz="33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300"/>
              <a:buNone/>
              <a:defRPr sz="33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300"/>
              <a:buNone/>
              <a:defRPr sz="33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300"/>
              <a:buNone/>
              <a:defRPr sz="33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300"/>
              <a:buNone/>
              <a:defRPr sz="33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300"/>
              <a:buNone/>
              <a:defRPr sz="33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300"/>
              <a:buNone/>
              <a:defRPr sz="33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300"/>
              <a:buNone/>
              <a:defRPr sz="33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06" name="Google Shape;106;p15"/>
          <p:cNvSpPr txBox="1">
            <a:spLocks noGrp="1"/>
          </p:cNvSpPr>
          <p:nvPr>
            <p:ph type="subTitle" idx="1"/>
          </p:nvPr>
        </p:nvSpPr>
        <p:spPr>
          <a:xfrm>
            <a:off x="847678" y="4646861"/>
            <a:ext cx="3859800" cy="1115700"/>
          </a:xfrm>
          <a:prstGeom prst="rect">
            <a:avLst/>
          </a:prstGeom>
        </p:spPr>
        <p:txBody>
          <a:bodyPr spcFirstLastPara="1" wrap="square" lIns="116050" tIns="116050" rIns="116050" bIns="116050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107" name="Google Shape;107;p15"/>
          <p:cNvSpPr txBox="1">
            <a:spLocks noGrp="1"/>
          </p:cNvSpPr>
          <p:nvPr>
            <p:ph type="body" idx="2"/>
          </p:nvPr>
        </p:nvSpPr>
        <p:spPr>
          <a:xfrm>
            <a:off x="6050176" y="1988110"/>
            <a:ext cx="3945600" cy="4446900"/>
          </a:xfrm>
          <a:prstGeom prst="rect">
            <a:avLst/>
          </a:prstGeom>
        </p:spPr>
        <p:txBody>
          <a:bodyPr spcFirstLastPara="1" wrap="square" lIns="116050" tIns="116050" rIns="116050" bIns="116050" anchor="t" anchorCtr="0">
            <a:noAutofit/>
          </a:bodyPr>
          <a:lstStyle>
            <a:lvl1pPr marL="457200" lvl="0" indent="-33655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1pPr>
            <a:lvl2pPr marL="914400" lvl="1" indent="-317500">
              <a:spcBef>
                <a:spcPts val="20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20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20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20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20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20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20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2000"/>
              </a:spcBef>
              <a:spcAft>
                <a:spcPts val="20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08" name="Google Shape;108;p15"/>
          <p:cNvSpPr txBox="1">
            <a:spLocks noGrp="1"/>
          </p:cNvSpPr>
          <p:nvPr>
            <p:ph type="sldNum" idx="12"/>
          </p:nvPr>
        </p:nvSpPr>
        <p:spPr>
          <a:xfrm>
            <a:off x="9981424" y="6981408"/>
            <a:ext cx="641700" cy="5784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109" name="Google Shape;109;p15"/>
          <p:cNvGrpSpPr/>
          <p:nvPr/>
        </p:nvGrpSpPr>
        <p:grpSpPr>
          <a:xfrm>
            <a:off x="970945" y="1750885"/>
            <a:ext cx="871930" cy="67500"/>
            <a:chOff x="970945" y="1750885"/>
            <a:chExt cx="871930" cy="67500"/>
          </a:xfrm>
        </p:grpSpPr>
        <p:sp>
          <p:nvSpPr>
            <p:cNvPr id="110" name="Google Shape;110;p15"/>
            <p:cNvSpPr/>
            <p:nvPr/>
          </p:nvSpPr>
          <p:spPr>
            <a:xfrm rot="-5400000">
              <a:off x="1591175" y="1566685"/>
              <a:ext cx="67500" cy="435900"/>
            </a:xfrm>
            <a:prstGeom prst="rect">
              <a:avLst/>
            </a:prstGeom>
            <a:solidFill>
              <a:srgbClr val="E16545"/>
            </a:solidFill>
            <a:ln>
              <a:noFill/>
            </a:ln>
          </p:spPr>
          <p:txBody>
            <a:bodyPr spcFirstLastPara="1" wrap="square" lIns="116050" tIns="116050" rIns="116050" bIns="11605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111;p15"/>
            <p:cNvSpPr/>
            <p:nvPr/>
          </p:nvSpPr>
          <p:spPr>
            <a:xfrm rot="-5400000">
              <a:off x="1157095" y="1564735"/>
              <a:ext cx="67500" cy="439800"/>
            </a:xfrm>
            <a:prstGeom prst="rect">
              <a:avLst/>
            </a:prstGeom>
            <a:solidFill>
              <a:srgbClr val="617734"/>
            </a:solidFill>
            <a:ln>
              <a:noFill/>
            </a:ln>
          </p:spPr>
          <p:txBody>
            <a:bodyPr spcFirstLastPara="1" wrap="square" lIns="116050" tIns="116050" rIns="116050" bIns="11605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425A79EC-D81B-704A-B127-707B4B90F3E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49373" y="6707552"/>
            <a:ext cx="2495903" cy="5477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6"/>
          <p:cNvSpPr txBox="1">
            <a:spLocks noGrp="1"/>
          </p:cNvSpPr>
          <p:nvPr>
            <p:ph type="body" idx="1"/>
          </p:nvPr>
        </p:nvSpPr>
        <p:spPr>
          <a:xfrm>
            <a:off x="847678" y="6426847"/>
            <a:ext cx="9000600" cy="6768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1pPr>
          </a:lstStyle>
          <a:p>
            <a:endParaRPr/>
          </a:p>
        </p:txBody>
      </p:sp>
      <p:sp>
        <p:nvSpPr>
          <p:cNvPr id="114" name="Google Shape;114;p16"/>
          <p:cNvSpPr txBox="1">
            <a:spLocks noGrp="1"/>
          </p:cNvSpPr>
          <p:nvPr>
            <p:ph type="sldNum" idx="12"/>
          </p:nvPr>
        </p:nvSpPr>
        <p:spPr>
          <a:xfrm>
            <a:off x="9981424" y="6981408"/>
            <a:ext cx="641700" cy="5784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rgbClr val="617734"/>
        </a:solidFill>
        <a:effectLst/>
      </p:bgPr>
    </p:bg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6" name="Google Shape;116;p17"/>
          <p:cNvGrpSpPr/>
          <p:nvPr/>
        </p:nvGrpSpPr>
        <p:grpSpPr>
          <a:xfrm>
            <a:off x="970945" y="6127956"/>
            <a:ext cx="872009" cy="67357"/>
            <a:chOff x="4580561" y="2589004"/>
            <a:chExt cx="1064464" cy="25200"/>
          </a:xfrm>
        </p:grpSpPr>
        <p:sp>
          <p:nvSpPr>
            <p:cNvPr id="117" name="Google Shape;117;p17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116050" tIns="116050" rIns="116050" bIns="11605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118;p17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116050" tIns="116050" rIns="116050" bIns="11605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9" name="Google Shape;119;p17"/>
          <p:cNvSpPr txBox="1">
            <a:spLocks noGrp="1"/>
          </p:cNvSpPr>
          <p:nvPr>
            <p:ph type="title" hasCustomPrompt="1"/>
          </p:nvPr>
        </p:nvSpPr>
        <p:spPr>
          <a:xfrm>
            <a:off x="852940" y="1078772"/>
            <a:ext cx="8990100" cy="1829400"/>
          </a:xfrm>
          <a:prstGeom prst="rect">
            <a:avLst/>
          </a:prstGeom>
        </p:spPr>
        <p:txBody>
          <a:bodyPr spcFirstLastPara="1" wrap="square" lIns="116050" tIns="116050" rIns="116050" bIns="1160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200"/>
              <a:buNone/>
              <a:defRPr sz="10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200"/>
              <a:buNone/>
              <a:defRPr sz="10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200"/>
              <a:buNone/>
              <a:defRPr sz="10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200"/>
              <a:buNone/>
              <a:defRPr sz="10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200"/>
              <a:buNone/>
              <a:defRPr sz="10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200"/>
              <a:buNone/>
              <a:defRPr sz="10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200"/>
              <a:buNone/>
              <a:defRPr sz="10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200"/>
              <a:buNone/>
              <a:defRPr sz="10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200"/>
              <a:buNone/>
              <a:defRPr sz="102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20" name="Google Shape;120;p17"/>
          <p:cNvSpPr txBox="1">
            <a:spLocks noGrp="1"/>
          </p:cNvSpPr>
          <p:nvPr>
            <p:ph type="body" idx="1"/>
          </p:nvPr>
        </p:nvSpPr>
        <p:spPr>
          <a:xfrm>
            <a:off x="852940" y="3340728"/>
            <a:ext cx="8990100" cy="2322900"/>
          </a:xfrm>
          <a:prstGeom prst="rect">
            <a:avLst/>
          </a:prstGeom>
        </p:spPr>
        <p:txBody>
          <a:bodyPr spcFirstLastPara="1" wrap="square" lIns="116050" tIns="116050" rIns="116050" bIns="116050" anchor="t" anchorCtr="0">
            <a:noAutofit/>
          </a:bodyPr>
          <a:lstStyle>
            <a:lvl1pPr marL="457200" lvl="0" indent="-33655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>
              <a:spcBef>
                <a:spcPts val="20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>
              <a:spcBef>
                <a:spcPts val="20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>
              <a:spcBef>
                <a:spcPts val="20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>
              <a:spcBef>
                <a:spcPts val="20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>
              <a:spcBef>
                <a:spcPts val="20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>
              <a:spcBef>
                <a:spcPts val="20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>
              <a:spcBef>
                <a:spcPts val="20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>
              <a:spcBef>
                <a:spcPts val="2000"/>
              </a:spcBef>
              <a:spcAft>
                <a:spcPts val="20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21" name="Google Shape;121;p17"/>
          <p:cNvSpPr txBox="1">
            <a:spLocks noGrp="1"/>
          </p:cNvSpPr>
          <p:nvPr>
            <p:ph type="sldNum" idx="12"/>
          </p:nvPr>
        </p:nvSpPr>
        <p:spPr>
          <a:xfrm>
            <a:off x="9981424" y="6981408"/>
            <a:ext cx="641700" cy="5784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Full Image tit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oogle Shape;18;p3"/>
          <p:cNvGrpSpPr/>
          <p:nvPr/>
        </p:nvGrpSpPr>
        <p:grpSpPr>
          <a:xfrm>
            <a:off x="970945" y="1751028"/>
            <a:ext cx="872009" cy="67357"/>
            <a:chOff x="4580561" y="2589004"/>
            <a:chExt cx="1064464" cy="25200"/>
          </a:xfrm>
        </p:grpSpPr>
        <p:sp>
          <p:nvSpPr>
            <p:cNvPr id="19" name="Google Shape;19;p3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rgbClr val="E16545"/>
            </a:solidFill>
            <a:ln>
              <a:noFill/>
            </a:ln>
          </p:spPr>
          <p:txBody>
            <a:bodyPr spcFirstLastPara="1" wrap="square" lIns="116050" tIns="116050" rIns="116050" bIns="11605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3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rgbClr val="E16545"/>
            </a:solidFill>
            <a:ln>
              <a:noFill/>
            </a:ln>
          </p:spPr>
          <p:txBody>
            <a:bodyPr spcFirstLastPara="1" wrap="square" lIns="116050" tIns="116050" rIns="116050" bIns="11605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1" name="Google Shape;21;p3"/>
          <p:cNvSpPr txBox="1">
            <a:spLocks noGrp="1"/>
          </p:cNvSpPr>
          <p:nvPr>
            <p:ph type="title"/>
          </p:nvPr>
        </p:nvSpPr>
        <p:spPr>
          <a:xfrm>
            <a:off x="852940" y="1943759"/>
            <a:ext cx="8990100" cy="2232000"/>
          </a:xfrm>
          <a:prstGeom prst="rect">
            <a:avLst/>
          </a:prstGeom>
        </p:spPr>
        <p:txBody>
          <a:bodyPr spcFirstLastPara="1" wrap="square" lIns="116050" tIns="116050" rIns="116050" bIns="1160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sldNum" idx="12"/>
          </p:nvPr>
        </p:nvSpPr>
        <p:spPr>
          <a:xfrm>
            <a:off x="9981424" y="6981408"/>
            <a:ext cx="641700" cy="5784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8"/>
          <p:cNvSpPr txBox="1">
            <a:spLocks noGrp="1"/>
          </p:cNvSpPr>
          <p:nvPr>
            <p:ph type="sldNum" idx="12"/>
          </p:nvPr>
        </p:nvSpPr>
        <p:spPr>
          <a:xfrm>
            <a:off x="9981424" y="6981408"/>
            <a:ext cx="641700" cy="5784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4">
  <p:cSld name="Full image title w sub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oogle Shape;24;p4"/>
          <p:cNvGrpSpPr/>
          <p:nvPr/>
        </p:nvGrpSpPr>
        <p:grpSpPr>
          <a:xfrm>
            <a:off x="970945" y="1751028"/>
            <a:ext cx="872009" cy="67357"/>
            <a:chOff x="4580561" y="2589004"/>
            <a:chExt cx="1064464" cy="25200"/>
          </a:xfrm>
        </p:grpSpPr>
        <p:sp>
          <p:nvSpPr>
            <p:cNvPr id="25" name="Google Shape;25;p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116050" tIns="116050" rIns="116050" bIns="11605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6;p4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116050" tIns="116050" rIns="116050" bIns="11605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7" name="Google Shape;27;p4"/>
          <p:cNvSpPr txBox="1">
            <a:spLocks noGrp="1"/>
          </p:cNvSpPr>
          <p:nvPr>
            <p:ph type="title"/>
          </p:nvPr>
        </p:nvSpPr>
        <p:spPr>
          <a:xfrm>
            <a:off x="852940" y="1943759"/>
            <a:ext cx="8990100" cy="2232000"/>
          </a:xfrm>
          <a:prstGeom prst="rect">
            <a:avLst/>
          </a:prstGeom>
        </p:spPr>
        <p:txBody>
          <a:bodyPr spcFirstLastPara="1" wrap="square" lIns="116050" tIns="116050" rIns="116050" bIns="11605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sldNum" idx="12"/>
          </p:nvPr>
        </p:nvSpPr>
        <p:spPr>
          <a:xfrm>
            <a:off x="9981424" y="6981408"/>
            <a:ext cx="641700" cy="5784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subTitle" idx="1"/>
          </p:nvPr>
        </p:nvSpPr>
        <p:spPr>
          <a:xfrm>
            <a:off x="853147" y="4663580"/>
            <a:ext cx="8989500" cy="795600"/>
          </a:xfrm>
          <a:prstGeom prst="rect">
            <a:avLst/>
          </a:prstGeom>
          <a:solidFill>
            <a:srgbClr val="000000">
              <a:alpha val="66480"/>
            </a:srgbClr>
          </a:solidFill>
        </p:spPr>
        <p:txBody>
          <a:bodyPr spcFirstLastPara="1" wrap="square" lIns="116050" tIns="116050" rIns="116050" bIns="116050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 preserve="1">
  <p:cSld name="1_Section header"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oogle Shape;18;p3"/>
          <p:cNvGrpSpPr/>
          <p:nvPr/>
        </p:nvGrpSpPr>
        <p:grpSpPr>
          <a:xfrm>
            <a:off x="970945" y="1751028"/>
            <a:ext cx="872009" cy="67357"/>
            <a:chOff x="4580561" y="2589004"/>
            <a:chExt cx="1064464" cy="25200"/>
          </a:xfrm>
        </p:grpSpPr>
        <p:sp>
          <p:nvSpPr>
            <p:cNvPr id="19" name="Google Shape;19;p3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rgbClr val="E16545"/>
            </a:solidFill>
            <a:ln>
              <a:noFill/>
            </a:ln>
          </p:spPr>
          <p:txBody>
            <a:bodyPr spcFirstLastPara="1" wrap="square" lIns="116050" tIns="116050" rIns="116050" bIns="11605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3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rgbClr val="E16545"/>
            </a:solidFill>
            <a:ln>
              <a:noFill/>
            </a:ln>
          </p:spPr>
          <p:txBody>
            <a:bodyPr spcFirstLastPara="1" wrap="square" lIns="116050" tIns="116050" rIns="116050" bIns="11605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1" name="Google Shape;21;p3"/>
          <p:cNvSpPr txBox="1">
            <a:spLocks noGrp="1"/>
          </p:cNvSpPr>
          <p:nvPr>
            <p:ph type="title"/>
          </p:nvPr>
        </p:nvSpPr>
        <p:spPr>
          <a:xfrm>
            <a:off x="852940" y="1943759"/>
            <a:ext cx="8990100" cy="951841"/>
          </a:xfrm>
          <a:prstGeom prst="rect">
            <a:avLst/>
          </a:prstGeom>
          <a:solidFill>
            <a:schemeClr val="bg2">
              <a:alpha val="31000"/>
            </a:schemeClr>
          </a:solidFill>
        </p:spPr>
        <p:txBody>
          <a:bodyPr spcFirstLastPara="1" wrap="square" lIns="116050" tIns="116050" rIns="116050" bIns="1160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bg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9pPr>
          </a:lstStyle>
          <a:p>
            <a:endParaRPr dirty="0"/>
          </a:p>
        </p:txBody>
      </p:sp>
      <p:sp>
        <p:nvSpPr>
          <p:cNvPr id="22" name="Google Shape;22;p3"/>
          <p:cNvSpPr txBox="1">
            <a:spLocks noGrp="1"/>
          </p:cNvSpPr>
          <p:nvPr>
            <p:ph type="sldNum" idx="12"/>
          </p:nvPr>
        </p:nvSpPr>
        <p:spPr>
          <a:xfrm>
            <a:off x="9981424" y="6981408"/>
            <a:ext cx="641700" cy="5784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736568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4" preserve="1" userDrawn="1">
  <p:cSld name="1_Section header 4"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>
            <a:spLocks noGrp="1"/>
          </p:cNvSpPr>
          <p:nvPr>
            <p:ph type="sldNum" idx="12"/>
          </p:nvPr>
        </p:nvSpPr>
        <p:spPr>
          <a:xfrm>
            <a:off x="9981424" y="6981408"/>
            <a:ext cx="641700" cy="5784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subTitle" idx="1"/>
          </p:nvPr>
        </p:nvSpPr>
        <p:spPr>
          <a:xfrm>
            <a:off x="853147" y="4663580"/>
            <a:ext cx="8989500" cy="795600"/>
          </a:xfrm>
          <a:prstGeom prst="rect">
            <a:avLst/>
          </a:prstGeom>
          <a:solidFill>
            <a:srgbClr val="000000">
              <a:alpha val="39000"/>
            </a:srgbClr>
          </a:solidFill>
        </p:spPr>
        <p:txBody>
          <a:bodyPr spcFirstLastPara="1" wrap="square" lIns="116050" tIns="116050" rIns="116050" bIns="116050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 dirty="0"/>
          </a:p>
        </p:txBody>
      </p:sp>
      <p:sp>
        <p:nvSpPr>
          <p:cNvPr id="8" name="Google Shape;21;p3">
            <a:extLst>
              <a:ext uri="{FF2B5EF4-FFF2-40B4-BE49-F238E27FC236}">
                <a16:creationId xmlns:a16="http://schemas.microsoft.com/office/drawing/2014/main" id="{EDC9FD83-4AE1-994B-AEEB-5051EB580E1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52940" y="1943759"/>
            <a:ext cx="8990100" cy="951841"/>
          </a:xfrm>
          <a:prstGeom prst="rect">
            <a:avLst/>
          </a:prstGeom>
          <a:solidFill>
            <a:schemeClr val="bg2">
              <a:alpha val="31000"/>
            </a:schemeClr>
          </a:solidFill>
        </p:spPr>
        <p:txBody>
          <a:bodyPr spcFirstLastPara="1" wrap="square" lIns="116050" tIns="116050" rIns="116050" bIns="1160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bg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9pPr>
          </a:lstStyle>
          <a:p>
            <a:endParaRPr dirty="0"/>
          </a:p>
        </p:txBody>
      </p:sp>
      <p:grpSp>
        <p:nvGrpSpPr>
          <p:cNvPr id="9" name="Google Shape;18;p3">
            <a:extLst>
              <a:ext uri="{FF2B5EF4-FFF2-40B4-BE49-F238E27FC236}">
                <a16:creationId xmlns:a16="http://schemas.microsoft.com/office/drawing/2014/main" id="{08FBEF82-5A0C-FB4A-92BB-647EE1B1B928}"/>
              </a:ext>
            </a:extLst>
          </p:cNvPr>
          <p:cNvGrpSpPr/>
          <p:nvPr userDrawn="1"/>
        </p:nvGrpSpPr>
        <p:grpSpPr>
          <a:xfrm>
            <a:off x="970945" y="1751028"/>
            <a:ext cx="872009" cy="67357"/>
            <a:chOff x="4580561" y="2589004"/>
            <a:chExt cx="1064464" cy="25200"/>
          </a:xfrm>
        </p:grpSpPr>
        <p:sp>
          <p:nvSpPr>
            <p:cNvPr id="10" name="Google Shape;19;p3">
              <a:extLst>
                <a:ext uri="{FF2B5EF4-FFF2-40B4-BE49-F238E27FC236}">
                  <a16:creationId xmlns:a16="http://schemas.microsoft.com/office/drawing/2014/main" id="{8A4C20DC-77BA-5A47-9227-29F6E6659A76}"/>
                </a:ext>
              </a:extLst>
            </p:cNvPr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rgbClr val="E16545"/>
            </a:solidFill>
            <a:ln>
              <a:noFill/>
            </a:ln>
          </p:spPr>
          <p:txBody>
            <a:bodyPr spcFirstLastPara="1" wrap="square" lIns="116050" tIns="116050" rIns="116050" bIns="11605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20;p3">
              <a:extLst>
                <a:ext uri="{FF2B5EF4-FFF2-40B4-BE49-F238E27FC236}">
                  <a16:creationId xmlns:a16="http://schemas.microsoft.com/office/drawing/2014/main" id="{25F7909D-A2A3-6E4D-8F31-5AA01219A1E6}"/>
                </a:ext>
              </a:extLst>
            </p:cNvPr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rgbClr val="E16545"/>
            </a:solidFill>
            <a:ln>
              <a:noFill/>
            </a:ln>
          </p:spPr>
          <p:txBody>
            <a:bodyPr spcFirstLastPara="1" wrap="square" lIns="116050" tIns="116050" rIns="116050" bIns="11605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160178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4" preserve="1" userDrawn="1">
  <p:cSld name="1_Section header 4"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>
            <a:spLocks noGrp="1"/>
          </p:cNvSpPr>
          <p:nvPr>
            <p:ph type="sldNum" idx="12"/>
          </p:nvPr>
        </p:nvSpPr>
        <p:spPr>
          <a:xfrm>
            <a:off x="9981424" y="6981408"/>
            <a:ext cx="641700" cy="5784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subTitle" idx="1"/>
          </p:nvPr>
        </p:nvSpPr>
        <p:spPr>
          <a:xfrm>
            <a:off x="853147" y="4663580"/>
            <a:ext cx="8989500" cy="795600"/>
          </a:xfrm>
          <a:prstGeom prst="rect">
            <a:avLst/>
          </a:prstGeom>
          <a:solidFill>
            <a:srgbClr val="000000">
              <a:alpha val="39000"/>
            </a:srgbClr>
          </a:solidFill>
        </p:spPr>
        <p:txBody>
          <a:bodyPr spcFirstLastPara="1" wrap="square" lIns="116050" tIns="116050" rIns="116050" bIns="116050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 dirty="0"/>
          </a:p>
        </p:txBody>
      </p:sp>
      <p:sp>
        <p:nvSpPr>
          <p:cNvPr id="8" name="Google Shape;21;p3">
            <a:extLst>
              <a:ext uri="{FF2B5EF4-FFF2-40B4-BE49-F238E27FC236}">
                <a16:creationId xmlns:a16="http://schemas.microsoft.com/office/drawing/2014/main" id="{EDC9FD83-4AE1-994B-AEEB-5051EB580E1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52940" y="1943759"/>
            <a:ext cx="8990100" cy="951841"/>
          </a:xfrm>
          <a:prstGeom prst="rect">
            <a:avLst/>
          </a:prstGeom>
          <a:solidFill>
            <a:schemeClr val="bg2">
              <a:alpha val="31000"/>
            </a:schemeClr>
          </a:solidFill>
        </p:spPr>
        <p:txBody>
          <a:bodyPr spcFirstLastPara="1" wrap="square" lIns="116050" tIns="116050" rIns="116050" bIns="1160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bg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9pPr>
          </a:lstStyle>
          <a:p>
            <a:endParaRPr dirty="0"/>
          </a:p>
        </p:txBody>
      </p:sp>
      <p:grpSp>
        <p:nvGrpSpPr>
          <p:cNvPr id="9" name="Google Shape;18;p3">
            <a:extLst>
              <a:ext uri="{FF2B5EF4-FFF2-40B4-BE49-F238E27FC236}">
                <a16:creationId xmlns:a16="http://schemas.microsoft.com/office/drawing/2014/main" id="{08FBEF82-5A0C-FB4A-92BB-647EE1B1B928}"/>
              </a:ext>
            </a:extLst>
          </p:cNvPr>
          <p:cNvGrpSpPr/>
          <p:nvPr userDrawn="1"/>
        </p:nvGrpSpPr>
        <p:grpSpPr>
          <a:xfrm>
            <a:off x="970945" y="1751028"/>
            <a:ext cx="872009" cy="67357"/>
            <a:chOff x="4580561" y="2589004"/>
            <a:chExt cx="1064464" cy="25200"/>
          </a:xfrm>
        </p:grpSpPr>
        <p:sp>
          <p:nvSpPr>
            <p:cNvPr id="10" name="Google Shape;19;p3">
              <a:extLst>
                <a:ext uri="{FF2B5EF4-FFF2-40B4-BE49-F238E27FC236}">
                  <a16:creationId xmlns:a16="http://schemas.microsoft.com/office/drawing/2014/main" id="{8A4C20DC-77BA-5A47-9227-29F6E6659A76}"/>
                </a:ext>
              </a:extLst>
            </p:cNvPr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rgbClr val="E16545"/>
            </a:solidFill>
            <a:ln>
              <a:noFill/>
            </a:ln>
          </p:spPr>
          <p:txBody>
            <a:bodyPr spcFirstLastPara="1" wrap="square" lIns="116050" tIns="116050" rIns="116050" bIns="11605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20;p3">
              <a:extLst>
                <a:ext uri="{FF2B5EF4-FFF2-40B4-BE49-F238E27FC236}">
                  <a16:creationId xmlns:a16="http://schemas.microsoft.com/office/drawing/2014/main" id="{25F7909D-A2A3-6E4D-8F31-5AA01219A1E6}"/>
                </a:ext>
              </a:extLst>
            </p:cNvPr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rgbClr val="E16545"/>
            </a:solidFill>
            <a:ln>
              <a:noFill/>
            </a:ln>
          </p:spPr>
          <p:txBody>
            <a:bodyPr spcFirstLastPara="1" wrap="square" lIns="116050" tIns="116050" rIns="116050" bIns="11605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F95BBCD9-51CE-C246-9987-AA4E22AF258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52940" y="6602653"/>
            <a:ext cx="2663209" cy="589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37397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3">
  <p:cSld name="SECTION_HEADER_3">
    <p:bg>
      <p:bgPr>
        <a:solidFill>
          <a:srgbClr val="617734"/>
        </a:solidFill>
        <a:effectLst/>
      </p:bgPr>
    </p:bg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oogle Shape;31;p5"/>
          <p:cNvGrpSpPr/>
          <p:nvPr/>
        </p:nvGrpSpPr>
        <p:grpSpPr>
          <a:xfrm>
            <a:off x="970945" y="1751028"/>
            <a:ext cx="872009" cy="67357"/>
            <a:chOff x="4580561" y="2589004"/>
            <a:chExt cx="1064464" cy="25200"/>
          </a:xfrm>
        </p:grpSpPr>
        <p:sp>
          <p:nvSpPr>
            <p:cNvPr id="32" name="Google Shape;32;p5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116050" tIns="116050" rIns="116050" bIns="11605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5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116050" tIns="116050" rIns="116050" bIns="11605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4" name="Google Shape;34;p5"/>
          <p:cNvSpPr txBox="1">
            <a:spLocks noGrp="1"/>
          </p:cNvSpPr>
          <p:nvPr>
            <p:ph type="title"/>
          </p:nvPr>
        </p:nvSpPr>
        <p:spPr>
          <a:xfrm>
            <a:off x="852940" y="1943759"/>
            <a:ext cx="8990100" cy="2232000"/>
          </a:xfrm>
          <a:prstGeom prst="rect">
            <a:avLst/>
          </a:prstGeom>
        </p:spPr>
        <p:txBody>
          <a:bodyPr spcFirstLastPara="1" wrap="square" lIns="116050" tIns="116050" rIns="116050" bIns="11605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sldNum" idx="12"/>
          </p:nvPr>
        </p:nvSpPr>
        <p:spPr>
          <a:xfrm>
            <a:off x="9981424" y="6981408"/>
            <a:ext cx="641700" cy="5784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2">
  <p:cSld name="SECTION_HEADER_2">
    <p:bg>
      <p:bgPr>
        <a:solidFill>
          <a:srgbClr val="8E936B"/>
        </a:solidFill>
        <a:effectLst/>
      </p:bgPr>
    </p:bg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oogle Shape;37;p6"/>
          <p:cNvGrpSpPr/>
          <p:nvPr/>
        </p:nvGrpSpPr>
        <p:grpSpPr>
          <a:xfrm>
            <a:off x="970945" y="1751028"/>
            <a:ext cx="872009" cy="67357"/>
            <a:chOff x="4580561" y="2589004"/>
            <a:chExt cx="1064464" cy="25200"/>
          </a:xfrm>
        </p:grpSpPr>
        <p:sp>
          <p:nvSpPr>
            <p:cNvPr id="38" name="Google Shape;38;p6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116050" tIns="116050" rIns="116050" bIns="11605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39;p6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116050" tIns="116050" rIns="116050" bIns="11605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0" name="Google Shape;40;p6"/>
          <p:cNvSpPr txBox="1">
            <a:spLocks noGrp="1"/>
          </p:cNvSpPr>
          <p:nvPr>
            <p:ph type="title"/>
          </p:nvPr>
        </p:nvSpPr>
        <p:spPr>
          <a:xfrm>
            <a:off x="852940" y="1943759"/>
            <a:ext cx="8990100" cy="2232000"/>
          </a:xfrm>
          <a:prstGeom prst="rect">
            <a:avLst/>
          </a:prstGeom>
        </p:spPr>
        <p:txBody>
          <a:bodyPr spcFirstLastPara="1" wrap="square" lIns="116050" tIns="116050" rIns="116050" bIns="11605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sldNum" idx="12"/>
          </p:nvPr>
        </p:nvSpPr>
        <p:spPr>
          <a:xfrm>
            <a:off x="9981424" y="6981408"/>
            <a:ext cx="641700" cy="5784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1 1">
  <p:cSld name="SECTION_HEADER_1_1">
    <p:bg>
      <p:bgPr>
        <a:solidFill>
          <a:srgbClr val="DFD073"/>
        </a:solidFill>
        <a:effectLst/>
      </p:bgPr>
    </p:bg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oogle Shape;49;p8"/>
          <p:cNvGrpSpPr/>
          <p:nvPr/>
        </p:nvGrpSpPr>
        <p:grpSpPr>
          <a:xfrm>
            <a:off x="970945" y="1751028"/>
            <a:ext cx="872009" cy="67357"/>
            <a:chOff x="4580561" y="2589004"/>
            <a:chExt cx="1064464" cy="25200"/>
          </a:xfrm>
        </p:grpSpPr>
        <p:sp>
          <p:nvSpPr>
            <p:cNvPr id="50" name="Google Shape;50;p8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116050" tIns="116050" rIns="116050" bIns="11605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51;p8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116050" tIns="116050" rIns="116050" bIns="11605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2" name="Google Shape;52;p8"/>
          <p:cNvSpPr txBox="1">
            <a:spLocks noGrp="1"/>
          </p:cNvSpPr>
          <p:nvPr>
            <p:ph type="title"/>
          </p:nvPr>
        </p:nvSpPr>
        <p:spPr>
          <a:xfrm>
            <a:off x="852940" y="1943759"/>
            <a:ext cx="8990100" cy="2232000"/>
          </a:xfrm>
          <a:prstGeom prst="rect">
            <a:avLst/>
          </a:prstGeom>
        </p:spPr>
        <p:txBody>
          <a:bodyPr spcFirstLastPara="1" wrap="square" lIns="116050" tIns="116050" rIns="116050" bIns="11605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sldNum" idx="12"/>
          </p:nvPr>
        </p:nvSpPr>
        <p:spPr>
          <a:xfrm>
            <a:off x="9981424" y="6981408"/>
            <a:ext cx="641700" cy="578400"/>
          </a:xfrm>
          <a:prstGeom prst="rect">
            <a:avLst/>
          </a:prstGeom>
        </p:spPr>
        <p:txBody>
          <a:bodyPr spcFirstLastPara="1" wrap="square" lIns="116050" tIns="116050" rIns="116050" bIns="116050" anchor="ctr" anchorCtr="0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treamline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64468" y="654105"/>
            <a:ext cx="99630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6050" tIns="116050" rIns="116050" bIns="1160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Font typeface="Proxima Nova Semibold"/>
              <a:buNone/>
              <a:defRPr sz="3600">
                <a:latin typeface="Proxima Nova Semibold"/>
                <a:ea typeface="Proxima Nova Semibold"/>
                <a:cs typeface="Proxima Nova Semibold"/>
                <a:sym typeface="Proxima Nova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Font typeface="Raleway"/>
              <a:buNone/>
              <a:defRPr sz="3600" b="1"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Font typeface="Raleway"/>
              <a:buNone/>
              <a:defRPr sz="3600" b="1"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Font typeface="Raleway"/>
              <a:buNone/>
              <a:defRPr sz="3600" b="1"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Font typeface="Raleway"/>
              <a:buNone/>
              <a:defRPr sz="3600" b="1"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Font typeface="Raleway"/>
              <a:buNone/>
              <a:defRPr sz="3600" b="1"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Font typeface="Raleway"/>
              <a:buNone/>
              <a:defRPr sz="3600" b="1"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Font typeface="Raleway"/>
              <a:buNone/>
              <a:defRPr sz="3600" b="1"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Font typeface="Raleway"/>
              <a:buNone/>
              <a:defRPr sz="3600" b="1"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64468" y="1693927"/>
            <a:ext cx="9963000" cy="502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6050" tIns="116050" rIns="116050" bIns="116050" anchor="t" anchorCtr="0">
            <a:noAutofit/>
          </a:bodyPr>
          <a:lstStyle>
            <a:lvl1pPr marL="457200" lvl="0" indent="-3365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700"/>
              <a:buFont typeface="Proxima Nova"/>
              <a:buChar char="●"/>
              <a:defRPr sz="1700">
                <a:solidFill>
                  <a:schemeClr val="accent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lvl="1" indent="-31750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Proxima Nova"/>
              <a:buChar char="○"/>
              <a:defRPr sz="1400">
                <a:solidFill>
                  <a:schemeClr val="accent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lvl="2" indent="-31750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Proxima Nova"/>
              <a:buChar char="■"/>
              <a:defRPr sz="1400">
                <a:solidFill>
                  <a:schemeClr val="accent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lvl="3" indent="-31750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Proxima Nova"/>
              <a:buChar char="●"/>
              <a:defRPr sz="1400">
                <a:solidFill>
                  <a:schemeClr val="accent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lvl="4" indent="-31750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Proxima Nova"/>
              <a:buChar char="○"/>
              <a:defRPr sz="1400">
                <a:solidFill>
                  <a:schemeClr val="accent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lvl="5" indent="-31750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Proxima Nova"/>
              <a:buChar char="■"/>
              <a:defRPr sz="1400">
                <a:solidFill>
                  <a:schemeClr val="accent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lvl="6" indent="-31750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Proxima Nova"/>
              <a:buChar char="●"/>
              <a:defRPr sz="1400">
                <a:solidFill>
                  <a:schemeClr val="accent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lvl="7" indent="-31750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Proxima Nova"/>
              <a:buChar char="○"/>
              <a:defRPr sz="1400">
                <a:solidFill>
                  <a:schemeClr val="accent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lvl="8" indent="-317500">
              <a:lnSpc>
                <a:spcPct val="115000"/>
              </a:lnSpc>
              <a:spcBef>
                <a:spcPts val="2000"/>
              </a:spcBef>
              <a:spcAft>
                <a:spcPts val="2000"/>
              </a:spcAft>
              <a:buClr>
                <a:schemeClr val="accent1"/>
              </a:buClr>
              <a:buSzPts val="1400"/>
              <a:buFont typeface="Proxima Nova"/>
              <a:buChar char="■"/>
              <a:defRPr sz="1400">
                <a:solidFill>
                  <a:schemeClr val="accent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 dirty="0"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9981424" y="6981408"/>
            <a:ext cx="641700" cy="57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6050" tIns="116050" rIns="116050" bIns="116050" anchor="ctr" anchorCtr="0">
            <a:noAutofit/>
          </a:bodyPr>
          <a:lstStyle>
            <a:lvl1pPr lvl="0" algn="r">
              <a:buNone/>
              <a:defRPr sz="1300">
                <a:solidFill>
                  <a:schemeClr val="accent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algn="r">
              <a:buNone/>
              <a:defRPr sz="1300">
                <a:solidFill>
                  <a:schemeClr val="accent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algn="r">
              <a:buNone/>
              <a:defRPr sz="1300">
                <a:solidFill>
                  <a:schemeClr val="accent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algn="r">
              <a:buNone/>
              <a:defRPr sz="1300">
                <a:solidFill>
                  <a:schemeClr val="accent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algn="r">
              <a:buNone/>
              <a:defRPr sz="1300">
                <a:solidFill>
                  <a:schemeClr val="accent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algn="r">
              <a:buNone/>
              <a:defRPr sz="1300">
                <a:solidFill>
                  <a:schemeClr val="accent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algn="r">
              <a:buNone/>
              <a:defRPr sz="1300">
                <a:solidFill>
                  <a:schemeClr val="accent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algn="r">
              <a:buNone/>
              <a:defRPr sz="1300">
                <a:solidFill>
                  <a:schemeClr val="accent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algn="r">
              <a:buNone/>
              <a:defRPr sz="1300">
                <a:solidFill>
                  <a:schemeClr val="accent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66" r:id="rId4"/>
    <p:sldLayoutId id="2147483667" r:id="rId5"/>
    <p:sldLayoutId id="2147483670" r:id="rId6"/>
    <p:sldLayoutId id="2147483651" r:id="rId7"/>
    <p:sldLayoutId id="2147483652" r:id="rId8"/>
    <p:sldLayoutId id="2147483654" r:id="rId9"/>
    <p:sldLayoutId id="2147483656" r:id="rId10"/>
    <p:sldLayoutId id="2147483657" r:id="rId11"/>
    <p:sldLayoutId id="2147483668" r:id="rId12"/>
    <p:sldLayoutId id="2147483669" r:id="rId13"/>
    <p:sldLayoutId id="2147483658" r:id="rId14"/>
    <p:sldLayoutId id="2147483659" r:id="rId15"/>
    <p:sldLayoutId id="2147483660" r:id="rId16"/>
    <p:sldLayoutId id="2147483661" r:id="rId17"/>
    <p:sldLayoutId id="2147483662" r:id="rId18"/>
    <p:sldLayoutId id="2147483663" r:id="rId19"/>
    <p:sldLayoutId id="2147483664" r:id="rId2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9"/>
          <p:cNvSpPr txBox="1">
            <a:spLocks noGrp="1"/>
          </p:cNvSpPr>
          <p:nvPr>
            <p:ph type="title"/>
          </p:nvPr>
        </p:nvSpPr>
        <p:spPr>
          <a:xfrm>
            <a:off x="187569" y="1646200"/>
            <a:ext cx="10269416" cy="1663737"/>
          </a:xfrm>
          <a:prstGeom prst="rect">
            <a:avLst/>
          </a:prstGeom>
          <a:solidFill>
            <a:srgbClr val="1A1A1A">
              <a:alpha val="80000"/>
            </a:srgbClr>
          </a:solidFill>
        </p:spPr>
        <p:txBody>
          <a:bodyPr spcFirstLastPara="1" wrap="square" lIns="116050" tIns="116050" rIns="116050" bIns="11605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Royal Commission of Inquiry into Abuse in Care</a:t>
            </a:r>
            <a:endParaRPr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50BAF4E-763B-9941-989D-59AD649D17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940" y="6703566"/>
            <a:ext cx="2491509" cy="551343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116050" tIns="116050" rIns="116050" bIns="11605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How will we report?</a:t>
            </a:r>
            <a:endParaRPr dirty="0"/>
          </a:p>
        </p:txBody>
      </p:sp>
      <p:sp>
        <p:nvSpPr>
          <p:cNvPr id="147" name="Google Shape;147;p22"/>
          <p:cNvSpPr txBox="1">
            <a:spLocks noGrp="1"/>
          </p:cNvSpPr>
          <p:nvPr>
            <p:ph type="body" idx="1"/>
          </p:nvPr>
        </p:nvSpPr>
        <p:spPr>
          <a:xfrm>
            <a:off x="635000" y="1739900"/>
            <a:ext cx="9206106" cy="3618585"/>
          </a:xfrm>
          <a:prstGeom prst="rect">
            <a:avLst/>
          </a:prstGeom>
        </p:spPr>
        <p:txBody>
          <a:bodyPr spcFirstLastPara="1" wrap="square" lIns="116050" tIns="116050" rIns="116050" bIns="116050" anchor="t" anchorCtr="0">
            <a:noAutofit/>
          </a:bodyPr>
          <a:lstStyle/>
          <a:p>
            <a:pPr marL="0" indent="0">
              <a:buNone/>
            </a:pPr>
            <a:r>
              <a:rPr lang="en-AU" sz="1800" dirty="0">
                <a:solidFill>
                  <a:schemeClr val="tx2">
                    <a:lumMod val="10000"/>
                  </a:schemeClr>
                </a:solidFill>
                <a:latin typeface="Proxima Nova" panose="02000506030000020004" pitchFamily="50" charset="0"/>
              </a:rPr>
              <a:t>Information gathered from Private sessions, Public hearings and our Policy and Research Team will feed into our recommendations to the Government.</a:t>
            </a:r>
          </a:p>
          <a:p>
            <a:pPr marL="0" indent="0">
              <a:buNone/>
            </a:pPr>
            <a:endParaRPr lang="en-AU" sz="1800" dirty="0">
              <a:solidFill>
                <a:schemeClr val="tx2">
                  <a:lumMod val="10000"/>
                </a:schemeClr>
              </a:solidFill>
              <a:latin typeface="Proxima Nova" panose="02000506030000020004" pitchFamily="50" charset="0"/>
            </a:endParaRPr>
          </a:p>
          <a:p>
            <a:pPr marL="0" indent="0">
              <a:buNone/>
            </a:pPr>
            <a:r>
              <a:rPr lang="en-AU" sz="1800" dirty="0">
                <a:solidFill>
                  <a:schemeClr val="tx2">
                    <a:lumMod val="10000"/>
                  </a:schemeClr>
                </a:solidFill>
                <a:latin typeface="Proxima Nova" panose="02000506030000020004" pitchFamily="50" charset="0"/>
              </a:rPr>
              <a:t>We will prepare at least two reports:</a:t>
            </a:r>
          </a:p>
          <a:p>
            <a:pPr marL="0" indent="0">
              <a:buNone/>
            </a:pPr>
            <a:endParaRPr lang="en-NZ" sz="1800" dirty="0">
              <a:solidFill>
                <a:schemeClr val="tx2">
                  <a:lumMod val="10000"/>
                </a:schemeClr>
              </a:solidFill>
              <a:latin typeface="Proxima Nova" panose="02000506030000020004" pitchFamily="50" charset="0"/>
            </a:endParaRPr>
          </a:p>
          <a:p>
            <a:pPr marL="0" indent="0">
              <a:buNone/>
            </a:pPr>
            <a:r>
              <a:rPr lang="en-AU" sz="1800" dirty="0">
                <a:solidFill>
                  <a:schemeClr val="tx2">
                    <a:lumMod val="10000"/>
                  </a:schemeClr>
                </a:solidFill>
                <a:latin typeface="Proxima Nova" panose="02000506030000020004" pitchFamily="50" charset="0"/>
              </a:rPr>
              <a:t>1) Before the end of 2020 – interim report of what we have learned, main themes, recommendations for change, and work still to do.</a:t>
            </a:r>
          </a:p>
          <a:p>
            <a:pPr marL="0" indent="0">
              <a:buNone/>
            </a:pPr>
            <a:r>
              <a:rPr lang="en-AU" sz="1800" dirty="0">
                <a:solidFill>
                  <a:schemeClr val="tx2">
                    <a:lumMod val="10000"/>
                  </a:schemeClr>
                </a:solidFill>
                <a:latin typeface="Proxima Nova" panose="02000506030000020004" pitchFamily="50" charset="0"/>
              </a:rPr>
              <a:t> </a:t>
            </a:r>
            <a:endParaRPr lang="en-NZ" sz="1800" dirty="0">
              <a:solidFill>
                <a:schemeClr val="tx2">
                  <a:lumMod val="10000"/>
                </a:schemeClr>
              </a:solidFill>
              <a:latin typeface="Proxima Nova" panose="02000506030000020004" pitchFamily="50" charset="0"/>
            </a:endParaRPr>
          </a:p>
          <a:p>
            <a:pPr marL="0" indent="0">
              <a:buNone/>
            </a:pPr>
            <a:r>
              <a:rPr lang="en-AU" sz="1800" dirty="0">
                <a:solidFill>
                  <a:schemeClr val="tx2">
                    <a:lumMod val="10000"/>
                  </a:schemeClr>
                </a:solidFill>
                <a:latin typeface="Proxima Nova" panose="02000506030000020004" pitchFamily="50" charset="0"/>
              </a:rPr>
              <a:t>2) By January 2023 – final report of key findings and what needs to be done</a:t>
            </a:r>
            <a:endParaRPr sz="1800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17370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DB0A04-0DC6-433F-B7B2-93E4345736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/>
              <a:t>Disability Investigation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7186CE-7DC2-441F-AF63-719649F039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52940" y="1849436"/>
            <a:ext cx="8990400" cy="3323400"/>
          </a:xfrm>
        </p:spPr>
        <p:txBody>
          <a:bodyPr/>
          <a:lstStyle/>
          <a:p>
            <a:pPr marL="120650" indent="0">
              <a:buNone/>
            </a:pPr>
            <a:r>
              <a:rPr lang="en-NZ" dirty="0"/>
              <a:t>There is a specific investigation looking into the experiences of disabled people in care. </a:t>
            </a:r>
          </a:p>
          <a:p>
            <a:pPr marL="120650" indent="0">
              <a:buNone/>
            </a:pPr>
            <a:endParaRPr lang="en-NZ" dirty="0"/>
          </a:p>
          <a:p>
            <a:pPr marL="120650" indent="0">
              <a:buNone/>
            </a:pPr>
            <a:r>
              <a:rPr lang="en-NZ" dirty="0"/>
              <a:t>This investigation team is made up</a:t>
            </a:r>
          </a:p>
          <a:p>
            <a:r>
              <a:rPr lang="en-NZ" dirty="0"/>
              <a:t>Counsel Assist (external lawyers), Solicitors, Investigators, Policy Advisors, Researchers and Community Engagement</a:t>
            </a:r>
          </a:p>
          <a:p>
            <a:endParaRPr lang="en-NZ" dirty="0"/>
          </a:p>
          <a:p>
            <a:pPr marL="120650" indent="0">
              <a:buNone/>
            </a:pPr>
            <a:r>
              <a:rPr lang="en-NZ" dirty="0"/>
              <a:t>There will be two parts, a thematic investigation and setting based investigations. </a:t>
            </a:r>
          </a:p>
          <a:p>
            <a:pPr marL="120650" indent="0">
              <a:buNone/>
            </a:pPr>
            <a:endParaRPr lang="en-NZ" dirty="0"/>
          </a:p>
          <a:p>
            <a:pPr marL="120650" indent="0">
              <a:buNone/>
            </a:pPr>
            <a:r>
              <a:rPr lang="en-NZ" dirty="0"/>
              <a:t>The first public hearing for the disability investigation is scheduled for October 2021</a:t>
            </a:r>
          </a:p>
        </p:txBody>
      </p:sp>
    </p:spTree>
    <p:extLst>
      <p:ext uri="{BB962C8B-B14F-4D97-AF65-F5344CB8AC3E}">
        <p14:creationId xmlns:p14="http://schemas.microsoft.com/office/powerpoint/2010/main" val="17497780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116050" tIns="116050" rIns="116050" bIns="11605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NZ" dirty="0"/>
              <a:t>Disability Policy and Research </a:t>
            </a:r>
            <a:endParaRPr dirty="0"/>
          </a:p>
        </p:txBody>
      </p:sp>
      <p:sp>
        <p:nvSpPr>
          <p:cNvPr id="141" name="Google Shape;141;p21"/>
          <p:cNvSpPr txBox="1">
            <a:spLocks noGrp="1"/>
          </p:cNvSpPr>
          <p:nvPr>
            <p:ph type="body" idx="1"/>
          </p:nvPr>
        </p:nvSpPr>
        <p:spPr>
          <a:xfrm>
            <a:off x="2555631" y="1656075"/>
            <a:ext cx="7831382" cy="5034125"/>
          </a:xfrm>
          <a:prstGeom prst="rect">
            <a:avLst/>
          </a:prstGeom>
        </p:spPr>
        <p:txBody>
          <a:bodyPr spcFirstLastPara="1" wrap="square" lIns="116050" tIns="116050" rIns="116050" bIns="116050" anchor="t" anchorCtr="0">
            <a:noAutofit/>
          </a:bodyPr>
          <a:lstStyle/>
          <a:p>
            <a:pPr marL="120650" indent="0">
              <a:buNone/>
            </a:pPr>
            <a:r>
              <a:rPr lang="en-NZ" b="1" dirty="0">
                <a:solidFill>
                  <a:schemeClr val="bg2"/>
                </a:solidFill>
              </a:rPr>
              <a:t>The Policy Team </a:t>
            </a:r>
            <a:r>
              <a:rPr lang="en-NZ" dirty="0">
                <a:solidFill>
                  <a:schemeClr val="bg2"/>
                </a:solidFill>
              </a:rPr>
              <a:t>provides input and advice focussing on:</a:t>
            </a:r>
            <a:br>
              <a:rPr lang="en-NZ" dirty="0">
                <a:solidFill>
                  <a:schemeClr val="bg2"/>
                </a:solidFill>
              </a:rPr>
            </a:br>
            <a:r>
              <a:rPr lang="en-NZ" dirty="0">
                <a:solidFill>
                  <a:schemeClr val="bg2"/>
                </a:solidFill>
              </a:rPr>
              <a:t> </a:t>
            </a:r>
          </a:p>
          <a:p>
            <a:pPr lvl="0"/>
            <a:r>
              <a:rPr lang="en-NZ" dirty="0">
                <a:solidFill>
                  <a:schemeClr val="bg2"/>
                </a:solidFill>
              </a:rPr>
              <a:t>Understanding the legislation, policies, regulations and standards where abuse and neglect happened to disabled people in care</a:t>
            </a:r>
            <a:br>
              <a:rPr lang="en-NZ" dirty="0">
                <a:solidFill>
                  <a:schemeClr val="bg2"/>
                </a:solidFill>
              </a:rPr>
            </a:br>
            <a:endParaRPr lang="en-NZ" dirty="0">
              <a:solidFill>
                <a:schemeClr val="bg2"/>
              </a:solidFill>
            </a:endParaRPr>
          </a:p>
          <a:p>
            <a:pPr lvl="0"/>
            <a:r>
              <a:rPr lang="en-NZ" dirty="0">
                <a:solidFill>
                  <a:schemeClr val="bg2"/>
                </a:solidFill>
              </a:rPr>
              <a:t>Reviewing past and present frameworks to prevent and respond to abuse and neglect of disabled people in care.</a:t>
            </a:r>
          </a:p>
          <a:p>
            <a:pPr marL="0" indent="0">
              <a:buNone/>
            </a:pPr>
            <a:endParaRPr lang="en-NZ" b="1" dirty="0">
              <a:solidFill>
                <a:schemeClr val="bg2"/>
              </a:solidFill>
            </a:endParaRPr>
          </a:p>
          <a:p>
            <a:pPr marL="0" indent="0">
              <a:buNone/>
            </a:pPr>
            <a:r>
              <a:rPr lang="en-NZ" b="1" dirty="0">
                <a:solidFill>
                  <a:schemeClr val="bg2"/>
                </a:solidFill>
              </a:rPr>
              <a:t>The Research team </a:t>
            </a:r>
            <a:r>
              <a:rPr lang="en-NZ" dirty="0">
                <a:solidFill>
                  <a:schemeClr val="bg2"/>
                </a:solidFill>
              </a:rPr>
              <a:t>is focussing on: </a:t>
            </a:r>
            <a:br>
              <a:rPr lang="en-NZ" dirty="0">
                <a:solidFill>
                  <a:schemeClr val="bg2"/>
                </a:solidFill>
              </a:rPr>
            </a:br>
            <a:endParaRPr lang="en-NZ" dirty="0">
              <a:solidFill>
                <a:schemeClr val="bg2"/>
              </a:solidFill>
            </a:endParaRPr>
          </a:p>
          <a:p>
            <a:pPr lvl="0"/>
            <a:r>
              <a:rPr lang="en-NZ" dirty="0">
                <a:solidFill>
                  <a:schemeClr val="bg2"/>
                </a:solidFill>
              </a:rPr>
              <a:t> Establishing a robust evidence base to form the foundation of the Inquiry’s findings and recommendations</a:t>
            </a:r>
          </a:p>
          <a:p>
            <a:pPr lvl="0"/>
            <a:endParaRPr lang="en-NZ" dirty="0">
              <a:solidFill>
                <a:schemeClr val="bg2"/>
              </a:solidFill>
            </a:endParaRPr>
          </a:p>
          <a:p>
            <a:pPr lvl="0"/>
            <a:r>
              <a:rPr lang="en-NZ" dirty="0">
                <a:solidFill>
                  <a:schemeClr val="bg2"/>
                </a:solidFill>
              </a:rPr>
              <a:t>Providing disability-specific research products and expertise to support the Inquiry’s work and reporting, for the Disability Investigation and all other Investigations</a:t>
            </a:r>
          </a:p>
        </p:txBody>
      </p:sp>
    </p:spTree>
    <p:extLst>
      <p:ext uri="{BB962C8B-B14F-4D97-AF65-F5344CB8AC3E}">
        <p14:creationId xmlns:p14="http://schemas.microsoft.com/office/powerpoint/2010/main" val="19577393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116050" tIns="116050" rIns="116050" bIns="11605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NZ" dirty="0"/>
              <a:t>What can you do?</a:t>
            </a:r>
            <a:endParaRPr dirty="0"/>
          </a:p>
        </p:txBody>
      </p:sp>
      <p:sp>
        <p:nvSpPr>
          <p:cNvPr id="141" name="Google Shape;141;p21"/>
          <p:cNvSpPr txBox="1">
            <a:spLocks noGrp="1"/>
          </p:cNvSpPr>
          <p:nvPr>
            <p:ph type="body" idx="1"/>
          </p:nvPr>
        </p:nvSpPr>
        <p:spPr>
          <a:xfrm>
            <a:off x="2845198" y="1986874"/>
            <a:ext cx="6891600" cy="4703325"/>
          </a:xfrm>
          <a:prstGeom prst="rect">
            <a:avLst/>
          </a:prstGeom>
        </p:spPr>
        <p:txBody>
          <a:bodyPr spcFirstLastPara="1" wrap="square" lIns="116050" tIns="116050" rIns="116050" bIns="116050" anchor="t" anchorCtr="0">
            <a:noAutofit/>
          </a:bodyPr>
          <a:lstStyle/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NZ" sz="1800" dirty="0">
                <a:solidFill>
                  <a:schemeClr val="tx2">
                    <a:lumMod val="10000"/>
                  </a:schemeClr>
                </a:solidFill>
                <a:latin typeface="Proxima Nova" panose="02000506030000020004" pitchFamily="50" charset="0"/>
              </a:rPr>
              <a:t>If you are a survivor and feel comfortable sharing your story you can register. 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NZ" sz="1800" dirty="0">
                <a:solidFill>
                  <a:schemeClr val="tx2">
                    <a:lumMod val="10000"/>
                  </a:schemeClr>
                </a:solidFill>
                <a:latin typeface="Proxima Nova" panose="02000506030000020004" pitchFamily="50" charset="0"/>
              </a:rPr>
              <a:t>If you witnessed abuse or neglect in one of the settings you can share what you witnessed. 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NZ" sz="1800" dirty="0">
                <a:solidFill>
                  <a:schemeClr val="tx2">
                    <a:lumMod val="10000"/>
                  </a:schemeClr>
                </a:solidFill>
                <a:latin typeface="Proxima Nova" panose="02000506030000020004" pitchFamily="50" charset="0"/>
              </a:rPr>
              <a:t>Talk to people in your networks about the Inquiry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NZ" sz="1800" dirty="0">
                <a:solidFill>
                  <a:schemeClr val="tx2">
                    <a:lumMod val="10000"/>
                  </a:schemeClr>
                </a:solidFill>
                <a:latin typeface="Proxima Nova" panose="02000506030000020004" pitchFamily="50" charset="0"/>
              </a:rPr>
              <a:t>Provide us with any feedback you have about the work of the Inquiry </a:t>
            </a:r>
          </a:p>
          <a:p>
            <a:pPr marL="0" indent="0">
              <a:buNone/>
            </a:pPr>
            <a:endParaRPr lang="en-NZ" sz="1600" dirty="0">
              <a:solidFill>
                <a:schemeClr val="tx2">
                  <a:lumMod val="10000"/>
                </a:schemeClr>
              </a:solidFill>
              <a:latin typeface="Proxima Nova" panose="02000506030000020004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12256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0"/>
          <p:cNvSpPr txBox="1">
            <a:spLocks noGrp="1"/>
          </p:cNvSpPr>
          <p:nvPr>
            <p:ph type="title"/>
          </p:nvPr>
        </p:nvSpPr>
        <p:spPr>
          <a:xfrm>
            <a:off x="850856" y="418372"/>
            <a:ext cx="8990100" cy="1829400"/>
          </a:xfrm>
          <a:prstGeom prst="rect">
            <a:avLst/>
          </a:prstGeom>
        </p:spPr>
        <p:txBody>
          <a:bodyPr spcFirstLastPara="1" wrap="square" lIns="116050" tIns="116050" rIns="116050" bIns="11605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600" dirty="0"/>
              <a:t>Your questions</a:t>
            </a:r>
            <a:endParaRPr sz="6600" dirty="0"/>
          </a:p>
        </p:txBody>
      </p:sp>
      <p:sp>
        <p:nvSpPr>
          <p:cNvPr id="135" name="Google Shape;135;p20"/>
          <p:cNvSpPr txBox="1">
            <a:spLocks noGrp="1"/>
          </p:cNvSpPr>
          <p:nvPr>
            <p:ph type="body" idx="1"/>
          </p:nvPr>
        </p:nvSpPr>
        <p:spPr>
          <a:xfrm>
            <a:off x="850856" y="1993472"/>
            <a:ext cx="9702844" cy="3136901"/>
          </a:xfrm>
          <a:prstGeom prst="rect">
            <a:avLst/>
          </a:prstGeom>
        </p:spPr>
        <p:txBody>
          <a:bodyPr spcFirstLastPara="1" wrap="square" lIns="116050" tIns="116050" rIns="116050" bIns="11605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NZ" sz="2400" dirty="0">
                <a:solidFill>
                  <a:schemeClr val="bg1"/>
                </a:solidFill>
              </a:rPr>
              <a:t>Follow up contact.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NZ" sz="2400" dirty="0">
                <a:solidFill>
                  <a:schemeClr val="bg1"/>
                </a:solidFill>
              </a:rPr>
              <a:t>If you have any questions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NZ" sz="2400" dirty="0">
                <a:solidFill>
                  <a:schemeClr val="bg1"/>
                </a:solidFill>
              </a:rPr>
              <a:t>Email – loren.savage@abuseincare.org.nz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NZ" sz="2400" dirty="0">
                <a:solidFill>
                  <a:schemeClr val="bg1"/>
                </a:solidFill>
              </a:rPr>
              <a:t>Phone – 027 301 2714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NZ" sz="2400" dirty="0">
              <a:solidFill>
                <a:schemeClr val="bg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NZ" sz="2400" dirty="0">
                <a:solidFill>
                  <a:schemeClr val="bg1"/>
                </a:solidFill>
              </a:rPr>
              <a:t>Survivors can register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NZ" sz="2400" dirty="0">
                <a:solidFill>
                  <a:schemeClr val="bg1"/>
                </a:solidFill>
              </a:rPr>
              <a:t>Email – contact@abuseincare.org.nz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NZ" sz="2400" dirty="0">
                <a:solidFill>
                  <a:schemeClr val="bg1"/>
                </a:solidFill>
              </a:rPr>
              <a:t>Phone – 0800 222 727</a:t>
            </a:r>
            <a:endParaRPr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45393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5"/>
          <p:cNvSpPr txBox="1">
            <a:spLocks noGrp="1"/>
          </p:cNvSpPr>
          <p:nvPr>
            <p:ph type="ctrTitle"/>
          </p:nvPr>
        </p:nvSpPr>
        <p:spPr>
          <a:xfrm>
            <a:off x="946237" y="1730837"/>
            <a:ext cx="8989500" cy="2446800"/>
          </a:xfrm>
          <a:prstGeom prst="rect">
            <a:avLst/>
          </a:prstGeom>
        </p:spPr>
        <p:txBody>
          <a:bodyPr spcFirstLastPara="1" wrap="square" lIns="116050" tIns="116050" rIns="116050" bIns="11605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NZ" dirty="0"/>
              <a:t>NZDSN Presentation</a:t>
            </a:r>
            <a:r>
              <a:rPr lang="en" dirty="0"/>
              <a:t/>
            </a:r>
            <a:br>
              <a:rPr lang="en" dirty="0"/>
            </a:br>
            <a:r>
              <a:rPr lang="en" sz="4700" dirty="0"/>
              <a:t>What we will co</a:t>
            </a:r>
            <a:r>
              <a:rPr lang="en-NZ" sz="4700" dirty="0" err="1"/>
              <a:t>ver</a:t>
            </a:r>
            <a:r>
              <a:rPr lang="en-NZ" sz="4700" dirty="0"/>
              <a:t> today</a:t>
            </a:r>
            <a:r>
              <a:rPr lang="en-NZ" dirty="0"/>
              <a:t/>
            </a:r>
            <a:br>
              <a:rPr lang="en-NZ" dirty="0"/>
            </a:br>
            <a:r>
              <a:rPr lang="en-NZ" dirty="0"/>
              <a:t/>
            </a:r>
            <a:br>
              <a:rPr lang="en-NZ" dirty="0"/>
            </a:br>
            <a:endParaRPr dirty="0"/>
          </a:p>
        </p:txBody>
      </p:sp>
      <p:sp>
        <p:nvSpPr>
          <p:cNvPr id="2" name="Subtitle 1">
            <a:extLst>
              <a:ext uri="{FF2B5EF4-FFF2-40B4-BE49-F238E27FC236}">
                <a16:creationId xmlns:a16="http://schemas.microsoft.com/office/drawing/2014/main" id="{22FFF5BA-0789-2643-B72E-48C40327B4C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7378" y="3557099"/>
            <a:ext cx="8989500" cy="795600"/>
          </a:xfrm>
        </p:spPr>
        <p:txBody>
          <a:bodyPr/>
          <a:lstStyle/>
          <a:p>
            <a:pPr marL="463550" indent="-342900">
              <a:buFont typeface="Arial" panose="020B0604020202020204" pitchFamily="34" charset="0"/>
              <a:buChar char="•"/>
            </a:pPr>
            <a:r>
              <a:rPr lang="en-NZ" dirty="0">
                <a:latin typeface="Proxima Nova" panose="02000506030000020004" pitchFamily="50" charset="0"/>
              </a:rPr>
              <a:t>What is the Abuse in Care a Royal Commission of Inquiry? </a:t>
            </a:r>
          </a:p>
          <a:p>
            <a:pPr marL="463550" indent="-342900">
              <a:buFont typeface="Arial" panose="020B0604020202020204" pitchFamily="34" charset="0"/>
              <a:buChar char="•"/>
            </a:pPr>
            <a:r>
              <a:rPr lang="en-US" dirty="0">
                <a:latin typeface="Proxima Nova" panose="02000506030000020004" pitchFamily="50" charset="0"/>
              </a:rPr>
              <a:t>How will the Royal Commission hear from people?</a:t>
            </a:r>
          </a:p>
          <a:p>
            <a:pPr marL="463550" indent="-342900">
              <a:buFont typeface="Arial" panose="020B0604020202020204" pitchFamily="34" charset="0"/>
              <a:buChar char="•"/>
            </a:pPr>
            <a:r>
              <a:rPr lang="en-US" dirty="0">
                <a:latin typeface="Proxima Nova" panose="02000506030000020004" pitchFamily="50" charset="0"/>
              </a:rPr>
              <a:t>How will we report to Government?</a:t>
            </a:r>
          </a:p>
          <a:p>
            <a:pPr marL="463550" indent="-342900">
              <a:buFont typeface="Arial" panose="020B0604020202020204" pitchFamily="34" charset="0"/>
              <a:buChar char="•"/>
            </a:pPr>
            <a:r>
              <a:rPr lang="en-US" dirty="0">
                <a:latin typeface="Proxima Nova" panose="02000506030000020004" pitchFamily="50" charset="0"/>
              </a:rPr>
              <a:t>Disability Investigation</a:t>
            </a:r>
          </a:p>
          <a:p>
            <a:pPr marL="463550" indent="-342900">
              <a:buFont typeface="Arial" panose="020B0604020202020204" pitchFamily="34" charset="0"/>
              <a:buChar char="•"/>
            </a:pPr>
            <a:r>
              <a:rPr lang="en-US" dirty="0">
                <a:latin typeface="Proxima Nova" panose="02000506030000020004" pitchFamily="50" charset="0"/>
              </a:rPr>
              <a:t>Your questions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116050" tIns="116050" rIns="116050" bIns="11605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Why was the Inquiry established?</a:t>
            </a:r>
            <a:endParaRPr dirty="0"/>
          </a:p>
        </p:txBody>
      </p:sp>
      <p:sp>
        <p:nvSpPr>
          <p:cNvPr id="141" name="Google Shape;141;p21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116050" tIns="116050" rIns="116050" bIns="116050" anchor="t" anchorCtr="0">
            <a:noAutofit/>
          </a:bodyPr>
          <a:lstStyle/>
          <a:p>
            <a:pPr>
              <a:spcAft>
                <a:spcPts val="1200"/>
              </a:spcAft>
            </a:pPr>
            <a:r>
              <a:rPr lang="en-US" dirty="0">
                <a:solidFill>
                  <a:schemeClr val="tx2">
                    <a:lumMod val="10000"/>
                  </a:schemeClr>
                </a:solidFill>
                <a:latin typeface="Proxima Nova" panose="02000506030000020004" pitchFamily="50" charset="0"/>
              </a:rPr>
              <a:t>Survivor groups and human rights groups campaigned for many years for a public inquiry to be established to consider allegations </a:t>
            </a:r>
          </a:p>
          <a:p>
            <a:pPr>
              <a:spcAft>
                <a:spcPts val="1200"/>
              </a:spcAft>
            </a:pPr>
            <a:r>
              <a:rPr lang="en-US" dirty="0">
                <a:solidFill>
                  <a:schemeClr val="tx2">
                    <a:lumMod val="10000"/>
                  </a:schemeClr>
                </a:solidFill>
                <a:latin typeface="Proxima Nova" panose="02000506030000020004" pitchFamily="50" charset="0"/>
              </a:rPr>
              <a:t>Ongoing impacts of abuse: alcohol and drug issues, intergenerational trauma, involvement with criminal justice system </a:t>
            </a:r>
          </a:p>
          <a:p>
            <a:pPr>
              <a:spcAft>
                <a:spcPts val="1200"/>
              </a:spcAft>
            </a:pPr>
            <a:r>
              <a:rPr lang="en-US" dirty="0">
                <a:solidFill>
                  <a:schemeClr val="tx2">
                    <a:lumMod val="10000"/>
                  </a:schemeClr>
                </a:solidFill>
                <a:latin typeface="Proxima Nova" panose="02000506030000020004" pitchFamily="50" charset="0"/>
              </a:rPr>
              <a:t>Abuse has not been acknowledged or addressed adequately by institutions </a:t>
            </a:r>
          </a:p>
          <a:p>
            <a:pPr>
              <a:spcAft>
                <a:spcPts val="1200"/>
              </a:spcAft>
            </a:pPr>
            <a:r>
              <a:rPr lang="en-US" dirty="0">
                <a:solidFill>
                  <a:schemeClr val="tx2">
                    <a:lumMod val="10000"/>
                  </a:schemeClr>
                </a:solidFill>
                <a:latin typeface="Proxima Nova" panose="02000506030000020004" pitchFamily="50" charset="0"/>
              </a:rPr>
              <a:t>Need for an independent inquiry to look into the issue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4"/>
          <p:cNvSpPr txBox="1">
            <a:spLocks noGrp="1"/>
          </p:cNvSpPr>
          <p:nvPr>
            <p:ph type="title"/>
          </p:nvPr>
        </p:nvSpPr>
        <p:spPr>
          <a:xfrm>
            <a:off x="852940" y="1938173"/>
            <a:ext cx="8990100" cy="786600"/>
          </a:xfrm>
          <a:prstGeom prst="rect">
            <a:avLst/>
          </a:prstGeom>
        </p:spPr>
        <p:txBody>
          <a:bodyPr spcFirstLastPara="1" wrap="square" lIns="116050" tIns="116050" rIns="116050" bIns="11605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State care: what is in scope?</a:t>
            </a:r>
            <a:endParaRPr dirty="0"/>
          </a:p>
        </p:txBody>
      </p:sp>
      <p:sp>
        <p:nvSpPr>
          <p:cNvPr id="159" name="Google Shape;159;p24"/>
          <p:cNvSpPr txBox="1">
            <a:spLocks noGrp="1"/>
          </p:cNvSpPr>
          <p:nvPr>
            <p:ph type="body" idx="2"/>
          </p:nvPr>
        </p:nvSpPr>
        <p:spPr>
          <a:xfrm>
            <a:off x="5433892" y="2630114"/>
            <a:ext cx="4413300" cy="3323400"/>
          </a:xfrm>
          <a:prstGeom prst="rect">
            <a:avLst/>
          </a:prstGeom>
        </p:spPr>
        <p:txBody>
          <a:bodyPr spcFirstLastPara="1" wrap="square" lIns="116050" tIns="116050" rIns="116050" bIns="11605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	</a:t>
            </a:r>
            <a:r>
              <a:rPr lang="en" dirty="0">
                <a:solidFill>
                  <a:schemeClr val="tx2">
                    <a:lumMod val="10000"/>
                  </a:schemeClr>
                </a:solidFill>
              </a:rPr>
              <a:t>      NOT IN SCOPE:</a:t>
            </a:r>
          </a:p>
          <a:p>
            <a:pPr lvl="1"/>
            <a:r>
              <a:rPr lang="en-NZ" sz="1600" dirty="0">
                <a:solidFill>
                  <a:schemeClr val="tx2">
                    <a:lumMod val="10000"/>
                  </a:schemeClr>
                </a:solidFill>
              </a:rPr>
              <a:t>People in public or private prisons</a:t>
            </a:r>
          </a:p>
          <a:p>
            <a:pPr lvl="1"/>
            <a:r>
              <a:rPr lang="en-NZ" sz="1600" dirty="0">
                <a:solidFill>
                  <a:schemeClr val="tx2">
                    <a:lumMod val="10000"/>
                  </a:schemeClr>
                </a:solidFill>
              </a:rPr>
              <a:t>General hospital admissions (incl. private)</a:t>
            </a:r>
          </a:p>
          <a:p>
            <a:pPr lvl="1"/>
            <a:r>
              <a:rPr lang="en-NZ" sz="1600" dirty="0">
                <a:solidFill>
                  <a:schemeClr val="tx2">
                    <a:lumMod val="10000"/>
                  </a:schemeClr>
                </a:solidFill>
              </a:rPr>
              <a:t>Aged residential and in-home care</a:t>
            </a:r>
          </a:p>
          <a:p>
            <a:pPr lvl="1"/>
            <a:r>
              <a:rPr lang="en-NZ" sz="1600" dirty="0">
                <a:solidFill>
                  <a:schemeClr val="tx2">
                    <a:lumMod val="10000"/>
                  </a:schemeClr>
                </a:solidFill>
              </a:rPr>
              <a:t>Immigration detention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60" name="Google Shape;160;p24"/>
          <p:cNvSpPr txBox="1">
            <a:spLocks noGrp="1"/>
          </p:cNvSpPr>
          <p:nvPr>
            <p:ph type="body" idx="1"/>
          </p:nvPr>
        </p:nvSpPr>
        <p:spPr>
          <a:xfrm>
            <a:off x="848788" y="2630114"/>
            <a:ext cx="4413300" cy="3323400"/>
          </a:xfrm>
          <a:prstGeom prst="rect">
            <a:avLst/>
          </a:prstGeom>
        </p:spPr>
        <p:txBody>
          <a:bodyPr spcFirstLastPara="1" wrap="square" lIns="116050" tIns="116050" rIns="116050" bIns="116050" anchor="t" anchorCtr="0">
            <a:noAutofit/>
          </a:bodyPr>
          <a:lstStyle/>
          <a:p>
            <a:pPr marL="596900" lvl="1" indent="0">
              <a:buNone/>
            </a:pPr>
            <a:r>
              <a:rPr lang="en-NZ" sz="1800" dirty="0">
                <a:solidFill>
                  <a:schemeClr val="tx2">
                    <a:lumMod val="10000"/>
                  </a:schemeClr>
                </a:solidFill>
              </a:rPr>
              <a:t>     IN SCOPE</a:t>
            </a:r>
          </a:p>
          <a:p>
            <a:pPr lvl="1"/>
            <a:r>
              <a:rPr lang="en-NZ" sz="1800" dirty="0">
                <a:solidFill>
                  <a:schemeClr val="tx2">
                    <a:lumMod val="10000"/>
                  </a:schemeClr>
                </a:solidFill>
              </a:rPr>
              <a:t>Social welfare settings</a:t>
            </a:r>
          </a:p>
          <a:p>
            <a:pPr lvl="1"/>
            <a:r>
              <a:rPr lang="en-NZ" sz="1800" dirty="0">
                <a:solidFill>
                  <a:schemeClr val="tx2">
                    <a:lumMod val="10000"/>
                  </a:schemeClr>
                </a:solidFill>
              </a:rPr>
              <a:t>Health and disability settings</a:t>
            </a:r>
          </a:p>
          <a:p>
            <a:pPr lvl="1"/>
            <a:r>
              <a:rPr lang="en-NZ" sz="1800" dirty="0">
                <a:solidFill>
                  <a:schemeClr val="tx2">
                    <a:lumMod val="10000"/>
                  </a:schemeClr>
                </a:solidFill>
              </a:rPr>
              <a:t>Education settings</a:t>
            </a:r>
          </a:p>
          <a:p>
            <a:pPr lvl="1"/>
            <a:r>
              <a:rPr lang="en-NZ" sz="1800" dirty="0">
                <a:solidFill>
                  <a:schemeClr val="tx2">
                    <a:lumMod val="10000"/>
                  </a:schemeClr>
                </a:solidFill>
              </a:rPr>
              <a:t>Transitional / law enforcement settings</a:t>
            </a:r>
          </a:p>
          <a:p>
            <a:pPr marL="0" lvl="0" indent="0" algn="l" rtl="0">
              <a:spcBef>
                <a:spcPts val="0"/>
              </a:spcBef>
              <a:spcAft>
                <a:spcPts val="2000"/>
              </a:spcAft>
              <a:buNone/>
            </a:pPr>
            <a:endParaRPr dirty="0"/>
          </a:p>
        </p:txBody>
      </p:sp>
      <p:pic>
        <p:nvPicPr>
          <p:cNvPr id="5" name="Picture 3">
            <a:extLst>
              <a:ext uri="{FF2B5EF4-FFF2-40B4-BE49-F238E27FC236}">
                <a16:creationId xmlns:a16="http://schemas.microsoft.com/office/drawing/2014/main" id="{B925D3D8-BD8A-447C-A455-7A36354900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9576" y="2961017"/>
            <a:ext cx="629148" cy="57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9E01E12E-6029-4DE4-976D-5A26B421B4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2917" y="3009436"/>
            <a:ext cx="504057" cy="4072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4"/>
          <p:cNvSpPr txBox="1">
            <a:spLocks noGrp="1"/>
          </p:cNvSpPr>
          <p:nvPr>
            <p:ph type="title"/>
          </p:nvPr>
        </p:nvSpPr>
        <p:spPr>
          <a:xfrm>
            <a:off x="848773" y="1766308"/>
            <a:ext cx="8990100" cy="786600"/>
          </a:xfrm>
          <a:prstGeom prst="rect">
            <a:avLst/>
          </a:prstGeom>
        </p:spPr>
        <p:txBody>
          <a:bodyPr spcFirstLastPara="1" wrap="square" lIns="116050" tIns="116050" rIns="116050" bIns="11605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Faith-based care: what is in scope?</a:t>
            </a:r>
            <a:endParaRPr dirty="0"/>
          </a:p>
        </p:txBody>
      </p:sp>
      <p:sp>
        <p:nvSpPr>
          <p:cNvPr id="159" name="Google Shape;159;p24"/>
          <p:cNvSpPr txBox="1">
            <a:spLocks noGrp="1"/>
          </p:cNvSpPr>
          <p:nvPr>
            <p:ph type="body" idx="2"/>
          </p:nvPr>
        </p:nvSpPr>
        <p:spPr>
          <a:xfrm>
            <a:off x="5425573" y="2522732"/>
            <a:ext cx="4413300" cy="3323400"/>
          </a:xfrm>
          <a:prstGeom prst="rect">
            <a:avLst/>
          </a:prstGeom>
        </p:spPr>
        <p:txBody>
          <a:bodyPr spcFirstLastPara="1" wrap="square" lIns="116050" tIns="116050" rIns="116050" bIns="11605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	      </a:t>
            </a:r>
            <a:r>
              <a:rPr lang="en" dirty="0">
                <a:solidFill>
                  <a:schemeClr val="tx2">
                    <a:lumMod val="10000"/>
                  </a:schemeClr>
                </a:solidFill>
              </a:rPr>
              <a:t>NOT IN SCOPE:</a:t>
            </a:r>
            <a:endParaRPr lang="en-NZ" dirty="0">
              <a:solidFill>
                <a:schemeClr val="tx2">
                  <a:lumMod val="10000"/>
                </a:schemeClr>
              </a:solidFill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NZ" dirty="0">
                <a:solidFill>
                  <a:schemeClr val="tx2">
                    <a:lumMod val="10000"/>
                  </a:schemeClr>
                </a:solidFill>
              </a:rPr>
              <a:t>Fully private settings – except where also in the care of a faith-based institution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60" name="Google Shape;160;p24"/>
          <p:cNvSpPr txBox="1">
            <a:spLocks noGrp="1"/>
          </p:cNvSpPr>
          <p:nvPr>
            <p:ph type="body" idx="1"/>
          </p:nvPr>
        </p:nvSpPr>
        <p:spPr>
          <a:xfrm>
            <a:off x="852940" y="2339037"/>
            <a:ext cx="4413300" cy="3323400"/>
          </a:xfrm>
          <a:prstGeom prst="rect">
            <a:avLst/>
          </a:prstGeom>
        </p:spPr>
        <p:txBody>
          <a:bodyPr spcFirstLastPara="1" wrap="square" lIns="116050" tIns="116050" rIns="116050" bIns="116050" anchor="t" anchorCtr="0">
            <a:noAutofit/>
          </a:bodyPr>
          <a:lstStyle/>
          <a:p>
            <a:pPr marL="596900" lvl="1" indent="0">
              <a:buNone/>
            </a:pPr>
            <a:r>
              <a:rPr lang="en-NZ" sz="1800" dirty="0"/>
              <a:t>     </a:t>
            </a:r>
            <a:r>
              <a:rPr lang="en-NZ" sz="1800" dirty="0">
                <a:solidFill>
                  <a:schemeClr val="tx2">
                    <a:lumMod val="10000"/>
                  </a:schemeClr>
                </a:solidFill>
              </a:rPr>
              <a:t>IN SCOPE</a:t>
            </a:r>
          </a:p>
          <a:p>
            <a:pPr lvl="1"/>
            <a:r>
              <a:rPr lang="en-NZ" dirty="0">
                <a:solidFill>
                  <a:schemeClr val="tx2">
                    <a:lumMod val="10000"/>
                  </a:schemeClr>
                </a:solidFill>
              </a:rPr>
              <a:t>Residential </a:t>
            </a:r>
            <a:r>
              <a:rPr lang="en-NZ" i="1" dirty="0">
                <a:solidFill>
                  <a:schemeClr val="tx2">
                    <a:lumMod val="10000"/>
                  </a:schemeClr>
                </a:solidFill>
              </a:rPr>
              <a:t>or</a:t>
            </a:r>
            <a:r>
              <a:rPr lang="en-NZ" dirty="0">
                <a:solidFill>
                  <a:schemeClr val="tx2">
                    <a:lumMod val="10000"/>
                  </a:schemeClr>
                </a:solidFill>
              </a:rPr>
              <a:t> non-residential care settings, providing voluntary </a:t>
            </a:r>
            <a:r>
              <a:rPr lang="en-NZ" i="1" dirty="0">
                <a:solidFill>
                  <a:schemeClr val="tx2">
                    <a:lumMod val="10000"/>
                  </a:schemeClr>
                </a:solidFill>
              </a:rPr>
              <a:t>or</a:t>
            </a:r>
            <a:r>
              <a:rPr lang="en-NZ" dirty="0">
                <a:solidFill>
                  <a:schemeClr val="tx2">
                    <a:lumMod val="10000"/>
                  </a:schemeClr>
                </a:solidFill>
              </a:rPr>
              <a:t> non-voluntary care</a:t>
            </a:r>
          </a:p>
          <a:p>
            <a:pPr lvl="1"/>
            <a:r>
              <a:rPr lang="en-NZ" dirty="0">
                <a:solidFill>
                  <a:schemeClr val="tx2">
                    <a:lumMod val="10000"/>
                  </a:schemeClr>
                </a:solidFill>
              </a:rPr>
              <a:t>Institutions that provided care on behalf of the State (indirect State care)</a:t>
            </a:r>
          </a:p>
          <a:p>
            <a:pPr lvl="1"/>
            <a:r>
              <a:rPr lang="en-NZ" dirty="0">
                <a:solidFill>
                  <a:schemeClr val="tx2">
                    <a:lumMod val="10000"/>
                  </a:schemeClr>
                </a:solidFill>
              </a:rPr>
              <a:t>Abuse in care, but outside an institution’s premises</a:t>
            </a:r>
          </a:p>
          <a:p>
            <a:pPr lvl="1"/>
            <a:r>
              <a:rPr lang="en-NZ" dirty="0">
                <a:solidFill>
                  <a:schemeClr val="tx2">
                    <a:lumMod val="10000"/>
                  </a:schemeClr>
                </a:solidFill>
              </a:rPr>
              <a:t>Not limited to one particular faith, religion or denomination</a:t>
            </a:r>
          </a:p>
          <a:p>
            <a:pPr marL="0" lvl="0" indent="0" algn="l" rtl="0">
              <a:spcBef>
                <a:spcPts val="0"/>
              </a:spcBef>
              <a:spcAft>
                <a:spcPts val="2000"/>
              </a:spcAft>
              <a:buNone/>
            </a:pPr>
            <a:endParaRPr dirty="0"/>
          </a:p>
        </p:txBody>
      </p:sp>
      <p:pic>
        <p:nvPicPr>
          <p:cNvPr id="5" name="Picture 3">
            <a:extLst>
              <a:ext uri="{FF2B5EF4-FFF2-40B4-BE49-F238E27FC236}">
                <a16:creationId xmlns:a16="http://schemas.microsoft.com/office/drawing/2014/main" id="{B925D3D8-BD8A-447C-A455-7A36354900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9576" y="2837605"/>
            <a:ext cx="629148" cy="57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9E01E12E-6029-4DE4-976D-5A26B421B4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5617" y="2718359"/>
            <a:ext cx="504057" cy="4072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653749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116050" tIns="116050" rIns="116050" bIns="11605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NZ" dirty="0"/>
              <a:t>What do we want to find out about?</a:t>
            </a:r>
            <a:endParaRPr dirty="0"/>
          </a:p>
        </p:txBody>
      </p:sp>
      <p:sp>
        <p:nvSpPr>
          <p:cNvPr id="147" name="Google Shape;147;p22"/>
          <p:cNvSpPr txBox="1">
            <a:spLocks noGrp="1"/>
          </p:cNvSpPr>
          <p:nvPr>
            <p:ph type="body" idx="1"/>
          </p:nvPr>
        </p:nvSpPr>
        <p:spPr>
          <a:xfrm>
            <a:off x="850706" y="1907177"/>
            <a:ext cx="8990400" cy="3323400"/>
          </a:xfrm>
          <a:prstGeom prst="rect">
            <a:avLst/>
          </a:prstGeom>
        </p:spPr>
        <p:txBody>
          <a:bodyPr spcFirstLastPara="1" wrap="square" lIns="116050" tIns="116050" rIns="116050" bIns="116050" anchor="t" anchorCtr="0">
            <a:noAutofit/>
          </a:bodyPr>
          <a:lstStyle/>
          <a:p>
            <a:r>
              <a:rPr lang="en-AU" sz="2000" dirty="0">
                <a:solidFill>
                  <a:schemeClr val="tx2">
                    <a:lumMod val="10000"/>
                  </a:schemeClr>
                </a:solidFill>
                <a:latin typeface="Proxima Nova" panose="02000506030000020004" pitchFamily="50" charset="0"/>
              </a:rPr>
              <a:t>Why were people taken into care?</a:t>
            </a:r>
          </a:p>
          <a:p>
            <a:r>
              <a:rPr lang="en-AU" sz="2000" dirty="0">
                <a:solidFill>
                  <a:schemeClr val="tx2">
                    <a:lumMod val="10000"/>
                  </a:schemeClr>
                </a:solidFill>
                <a:latin typeface="Proxima Nova" panose="02000506030000020004" pitchFamily="50" charset="0"/>
              </a:rPr>
              <a:t>What abuse or neglect occurred?</a:t>
            </a:r>
          </a:p>
          <a:p>
            <a:r>
              <a:rPr lang="en-AU" sz="2000" dirty="0">
                <a:solidFill>
                  <a:schemeClr val="tx2">
                    <a:lumMod val="10000"/>
                  </a:schemeClr>
                </a:solidFill>
                <a:latin typeface="Proxima Nova" panose="02000506030000020004" pitchFamily="50" charset="0"/>
              </a:rPr>
              <a:t>Why did it happen?</a:t>
            </a:r>
          </a:p>
          <a:p>
            <a:r>
              <a:rPr lang="en-AU" sz="2000" dirty="0">
                <a:solidFill>
                  <a:schemeClr val="tx2">
                    <a:lumMod val="10000"/>
                  </a:schemeClr>
                </a:solidFill>
                <a:latin typeface="Proxima Nova" panose="02000506030000020004" pitchFamily="50" charset="0"/>
              </a:rPr>
              <a:t>What effects did it have – on the individual, their family, </a:t>
            </a:r>
            <a:r>
              <a:rPr lang="en-AU" sz="2000" dirty="0" err="1">
                <a:solidFill>
                  <a:schemeClr val="tx2">
                    <a:lumMod val="10000"/>
                  </a:schemeClr>
                </a:solidFill>
                <a:latin typeface="Proxima Nova" panose="02000506030000020004" pitchFamily="50" charset="0"/>
              </a:rPr>
              <a:t>whānau</a:t>
            </a:r>
            <a:r>
              <a:rPr lang="en-AU" sz="2000" dirty="0">
                <a:solidFill>
                  <a:schemeClr val="tx2">
                    <a:lumMod val="10000"/>
                  </a:schemeClr>
                </a:solidFill>
                <a:latin typeface="Proxima Nova" panose="02000506030000020004" pitchFamily="50" charset="0"/>
              </a:rPr>
              <a:t> and community?</a:t>
            </a:r>
          </a:p>
          <a:p>
            <a:r>
              <a:rPr lang="en-AU" sz="2000" dirty="0">
                <a:solidFill>
                  <a:schemeClr val="tx2">
                    <a:lumMod val="10000"/>
                  </a:schemeClr>
                </a:solidFill>
                <a:latin typeface="Proxima Nova" panose="02000506030000020004" pitchFamily="50" charset="0"/>
              </a:rPr>
              <a:t>What actions were taken, or changes made, when abuse was reported?</a:t>
            </a:r>
          </a:p>
          <a:p>
            <a:r>
              <a:rPr lang="en-AU" sz="2000" dirty="0">
                <a:solidFill>
                  <a:schemeClr val="tx2">
                    <a:lumMod val="10000"/>
                  </a:schemeClr>
                </a:solidFill>
                <a:latin typeface="Proxima Nova" panose="02000506030000020004" pitchFamily="50" charset="0"/>
              </a:rPr>
              <a:t>How well does the systems work now?</a:t>
            </a:r>
          </a:p>
          <a:p>
            <a:r>
              <a:rPr lang="en-AU" sz="2000" dirty="0">
                <a:solidFill>
                  <a:schemeClr val="tx2">
                    <a:lumMod val="10000"/>
                  </a:schemeClr>
                </a:solidFill>
                <a:latin typeface="Proxima Nova" panose="02000506030000020004" pitchFamily="50" charset="0"/>
              </a:rPr>
              <a:t>How can we do things better in the future?</a:t>
            </a:r>
          </a:p>
          <a:p>
            <a:endParaRPr lang="en-NZ" dirty="0"/>
          </a:p>
          <a:p>
            <a:pPr marL="742950" lvl="1" indent="-285750">
              <a:buFont typeface="Wingdings" panose="05000000000000000000" pitchFamily="2" charset="2"/>
              <a:buChar char="§"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0752318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116050" tIns="116050" rIns="116050" bIns="11605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What do survivors want?</a:t>
            </a:r>
            <a:endParaRPr dirty="0"/>
          </a:p>
        </p:txBody>
      </p:sp>
      <p:sp>
        <p:nvSpPr>
          <p:cNvPr id="147" name="Google Shape;147;p22"/>
          <p:cNvSpPr txBox="1">
            <a:spLocks noGrp="1"/>
          </p:cNvSpPr>
          <p:nvPr>
            <p:ph type="body" idx="1"/>
          </p:nvPr>
        </p:nvSpPr>
        <p:spPr>
          <a:xfrm>
            <a:off x="348149" y="1599656"/>
            <a:ext cx="9592324" cy="3620044"/>
          </a:xfrm>
          <a:prstGeom prst="rect">
            <a:avLst/>
          </a:prstGeom>
        </p:spPr>
        <p:txBody>
          <a:bodyPr spcFirstLastPara="1" wrap="square" lIns="116050" tIns="116050" rIns="116050" bIns="116050" anchor="t" anchorCtr="0">
            <a:noAutofit/>
          </a:bodyPr>
          <a:lstStyle/>
          <a:p>
            <a:pPr lvl="1"/>
            <a:r>
              <a:rPr lang="en-NZ" sz="1600" dirty="0">
                <a:solidFill>
                  <a:schemeClr val="tx2">
                    <a:lumMod val="10000"/>
                  </a:schemeClr>
                </a:solidFill>
              </a:rPr>
              <a:t>Organisations and people to be accountable.</a:t>
            </a:r>
          </a:p>
          <a:p>
            <a:pPr lvl="1"/>
            <a:r>
              <a:rPr lang="en-NZ" sz="1600" dirty="0">
                <a:solidFill>
                  <a:schemeClr val="tx2">
                    <a:lumMod val="10000"/>
                  </a:schemeClr>
                </a:solidFill>
              </a:rPr>
              <a:t>New Zealand to know the truth about what happened to them.</a:t>
            </a:r>
          </a:p>
          <a:p>
            <a:pPr lvl="1"/>
            <a:r>
              <a:rPr lang="en-NZ" sz="1600" dirty="0">
                <a:solidFill>
                  <a:schemeClr val="tx2">
                    <a:lumMod val="10000"/>
                  </a:schemeClr>
                </a:solidFill>
              </a:rPr>
              <a:t>To be believed and to know that they are not alone.</a:t>
            </a:r>
          </a:p>
          <a:p>
            <a:pPr lvl="1"/>
            <a:r>
              <a:rPr lang="en-NZ" sz="1600" dirty="0">
                <a:solidFill>
                  <a:schemeClr val="tx2">
                    <a:lumMod val="10000"/>
                  </a:schemeClr>
                </a:solidFill>
              </a:rPr>
              <a:t>To speak out and make recommendations for change for the future.</a:t>
            </a:r>
          </a:p>
          <a:p>
            <a:pPr lvl="1"/>
            <a:r>
              <a:rPr lang="en-NZ" sz="1600" dirty="0">
                <a:solidFill>
                  <a:schemeClr val="tx2">
                    <a:lumMod val="10000"/>
                  </a:schemeClr>
                </a:solidFill>
              </a:rPr>
              <a:t>Survivors do not want what happened to them to happen to their children or grandchildren.</a:t>
            </a:r>
          </a:p>
          <a:p>
            <a:pPr lvl="1"/>
            <a:r>
              <a:rPr lang="en-NZ" sz="1600" dirty="0">
                <a:solidFill>
                  <a:schemeClr val="tx2">
                    <a:lumMod val="10000"/>
                  </a:schemeClr>
                </a:solidFill>
              </a:rPr>
              <a:t>Some survivors see this as a healing process – finally being able to tell someone and start the pathway towards healing. Understanding themselves better and getting the right support.</a:t>
            </a:r>
          </a:p>
          <a:p>
            <a:pPr marL="0" lvl="0" indent="0" algn="l" rtl="0">
              <a:spcBef>
                <a:spcPts val="2000"/>
              </a:spcBef>
              <a:spcAft>
                <a:spcPts val="200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2258486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116050" tIns="116050" rIns="116050" bIns="11605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How will we hear from people?</a:t>
            </a:r>
            <a:endParaRPr dirty="0"/>
          </a:p>
        </p:txBody>
      </p:sp>
      <p:sp>
        <p:nvSpPr>
          <p:cNvPr id="141" name="Google Shape;141;p21"/>
          <p:cNvSpPr txBox="1">
            <a:spLocks noGrp="1"/>
          </p:cNvSpPr>
          <p:nvPr>
            <p:ph type="body" idx="1"/>
          </p:nvPr>
        </p:nvSpPr>
        <p:spPr>
          <a:xfrm>
            <a:off x="2845198" y="1986874"/>
            <a:ext cx="6891600" cy="4703325"/>
          </a:xfrm>
          <a:prstGeom prst="rect">
            <a:avLst/>
          </a:prstGeom>
        </p:spPr>
        <p:txBody>
          <a:bodyPr spcFirstLastPara="1" wrap="square" lIns="116050" tIns="116050" rIns="116050" bIns="116050" anchor="t" anchorCtr="0">
            <a:noAutofit/>
          </a:bodyPr>
          <a:lstStyle/>
          <a:p>
            <a:pPr marL="0" indent="0">
              <a:buNone/>
            </a:pPr>
            <a:r>
              <a:rPr lang="en-NZ" dirty="0">
                <a:solidFill>
                  <a:schemeClr val="tx2">
                    <a:lumMod val="10000"/>
                  </a:schemeClr>
                </a:solidFill>
                <a:latin typeface="Proxima Nova" panose="02000506030000020004" pitchFamily="50" charset="0"/>
              </a:rPr>
              <a:t>Ways to hear from people:</a:t>
            </a:r>
          </a:p>
          <a:p>
            <a:pPr lvl="1"/>
            <a:r>
              <a:rPr lang="en-NZ" sz="1600" dirty="0">
                <a:solidFill>
                  <a:schemeClr val="tx2">
                    <a:lumMod val="10000"/>
                  </a:schemeClr>
                </a:solidFill>
                <a:latin typeface="Proxima Nova" panose="02000506030000020004" pitchFamily="50" charset="0"/>
              </a:rPr>
              <a:t>in private sessions – these are confidential with a survivor, a Commissioner, and a facilitator where the survivor shares their story</a:t>
            </a:r>
          </a:p>
          <a:p>
            <a:pPr lvl="1"/>
            <a:r>
              <a:rPr lang="en-NZ" sz="1600" dirty="0">
                <a:solidFill>
                  <a:schemeClr val="tx2">
                    <a:lumMod val="10000"/>
                  </a:schemeClr>
                </a:solidFill>
                <a:latin typeface="Proxima Nova" panose="02000506030000020004" pitchFamily="50" charset="0"/>
              </a:rPr>
              <a:t>written accounts</a:t>
            </a:r>
          </a:p>
          <a:p>
            <a:pPr lvl="1"/>
            <a:r>
              <a:rPr lang="en-NZ" sz="1600" dirty="0">
                <a:solidFill>
                  <a:schemeClr val="tx2">
                    <a:lumMod val="10000"/>
                  </a:schemeClr>
                </a:solidFill>
                <a:latin typeface="Proxima Nova" panose="02000506030000020004" pitchFamily="50" charset="0"/>
              </a:rPr>
              <a:t>witness statements</a:t>
            </a:r>
          </a:p>
          <a:p>
            <a:pPr lvl="1"/>
            <a:r>
              <a:rPr lang="en-NZ" sz="1600" dirty="0">
                <a:solidFill>
                  <a:schemeClr val="tx2">
                    <a:lumMod val="10000"/>
                  </a:schemeClr>
                </a:solidFill>
                <a:latin typeface="Proxima Nova" panose="02000506030000020004" pitchFamily="50" charset="0"/>
              </a:rPr>
              <a:t>in public hearings</a:t>
            </a:r>
          </a:p>
          <a:p>
            <a:pPr lvl="1"/>
            <a:endParaRPr lang="en-NZ" sz="1600" dirty="0">
              <a:solidFill>
                <a:schemeClr val="tx2">
                  <a:lumMod val="10000"/>
                </a:schemeClr>
              </a:solidFill>
              <a:latin typeface="Proxima Nova" panose="02000506030000020004" pitchFamily="50" charset="0"/>
            </a:endParaRPr>
          </a:p>
          <a:p>
            <a:pPr lvl="1"/>
            <a:endParaRPr lang="en-NZ" sz="1600" dirty="0">
              <a:solidFill>
                <a:schemeClr val="tx2">
                  <a:lumMod val="10000"/>
                </a:schemeClr>
              </a:solidFill>
              <a:latin typeface="Proxima Nova" panose="02000506030000020004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74516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116050" tIns="116050" rIns="116050" bIns="11605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NZ" dirty="0"/>
              <a:t>Disability Engagement Approach  </a:t>
            </a:r>
            <a:endParaRPr dirty="0"/>
          </a:p>
        </p:txBody>
      </p:sp>
      <p:sp>
        <p:nvSpPr>
          <p:cNvPr id="141" name="Google Shape;141;p21"/>
          <p:cNvSpPr txBox="1">
            <a:spLocks noGrp="1"/>
          </p:cNvSpPr>
          <p:nvPr>
            <p:ph type="body" idx="1"/>
          </p:nvPr>
        </p:nvSpPr>
        <p:spPr>
          <a:xfrm>
            <a:off x="2555631" y="1656075"/>
            <a:ext cx="7831382" cy="4703325"/>
          </a:xfrm>
          <a:prstGeom prst="rect">
            <a:avLst/>
          </a:prstGeom>
        </p:spPr>
        <p:txBody>
          <a:bodyPr spcFirstLastPara="1" wrap="square" lIns="116050" tIns="116050" rIns="116050" bIns="116050" anchor="t" anchorCtr="0">
            <a:noAutofit/>
          </a:bodyPr>
          <a:lstStyle/>
          <a:p>
            <a:pPr marL="120650" indent="0">
              <a:lnSpc>
                <a:spcPct val="150000"/>
              </a:lnSpc>
              <a:buNone/>
            </a:pPr>
            <a:r>
              <a:rPr lang="en-NZ" dirty="0"/>
              <a:t>The disability engagement approach have three different strategies:</a:t>
            </a:r>
          </a:p>
          <a:p>
            <a:pPr>
              <a:lnSpc>
                <a:spcPct val="250000"/>
              </a:lnSpc>
              <a:buFont typeface="Courier New" panose="02070309020205020404" pitchFamily="49" charset="0"/>
              <a:buChar char="o"/>
            </a:pPr>
            <a:r>
              <a:rPr lang="en-NZ" dirty="0"/>
              <a:t>Pan physical and sensory impairments </a:t>
            </a:r>
          </a:p>
          <a:p>
            <a:pPr>
              <a:lnSpc>
                <a:spcPct val="250000"/>
              </a:lnSpc>
              <a:buFont typeface="Courier New" panose="02070309020205020404" pitchFamily="49" charset="0"/>
              <a:buChar char="o"/>
            </a:pPr>
            <a:r>
              <a:rPr lang="en-NZ" dirty="0"/>
              <a:t>Deaf</a:t>
            </a:r>
          </a:p>
          <a:p>
            <a:pPr>
              <a:lnSpc>
                <a:spcPct val="250000"/>
              </a:lnSpc>
              <a:buFont typeface="Courier New" panose="02070309020205020404" pitchFamily="49" charset="0"/>
              <a:buChar char="o"/>
            </a:pPr>
            <a:r>
              <a:rPr lang="en-NZ" dirty="0"/>
              <a:t>Learning Disability, Neurodiversity and Cognitive Impairment </a:t>
            </a:r>
          </a:p>
          <a:p>
            <a:pPr marL="0" indent="0">
              <a:buNone/>
            </a:pPr>
            <a:endParaRPr lang="en-NZ" sz="1600" dirty="0">
              <a:solidFill>
                <a:schemeClr val="tx2">
                  <a:lumMod val="10000"/>
                </a:schemeClr>
              </a:solidFill>
              <a:latin typeface="Proxima Nova" panose="02000506030000020004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3141009"/>
      </p:ext>
    </p:extLst>
  </p:cSld>
  <p:clrMapOvr>
    <a:masterClrMapping/>
  </p:clrMapOvr>
</p:sld>
</file>

<file path=ppt/theme/theme1.xml><?xml version="1.0" encoding="utf-8"?>
<a:theme xmlns:a="http://schemas.openxmlformats.org/drawingml/2006/main" name="Streamline">
  <a:themeElements>
    <a:clrScheme name="Streamline">
      <a:dk1>
        <a:srgbClr val="1A9988"/>
      </a:dk1>
      <a:lt1>
        <a:srgbClr val="FFFFFF"/>
      </a:lt1>
      <a:dk2>
        <a:srgbClr val="1A1A1A"/>
      </a:dk2>
      <a:lt2>
        <a:srgbClr val="E9EDEE"/>
      </a:lt2>
      <a:accent1>
        <a:srgbClr val="595959"/>
      </a:accent1>
      <a:accent2>
        <a:srgbClr val="6AA4C8"/>
      </a:accent2>
      <a:accent3>
        <a:srgbClr val="EB5600"/>
      </a:accent3>
      <a:accent4>
        <a:srgbClr val="A2FFE8"/>
      </a:accent4>
      <a:accent5>
        <a:srgbClr val="1C3678"/>
      </a:accent5>
      <a:accent6>
        <a:srgbClr val="FFB8A2"/>
      </a:accent6>
      <a:hlink>
        <a:srgbClr val="1C3678"/>
      </a:hlink>
      <a:folHlink>
        <a:srgbClr val="1C367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C3TopicNote xmlns="01be4277-2979-4a68-876d-b92b25fceece">
      <Terms xmlns="http://schemas.microsoft.com/office/infopath/2007/PartnerControls"/>
    </C3TopicNote>
    <TaxKeywordTaxHTField xmlns="55f734f0-82e3-448f-9814-59383e674136">
      <Terms xmlns="http://schemas.microsoft.com/office/infopath/2007/PartnerControls"/>
    </TaxKeywordTaxHTField>
    <la465409791e42468d5f7b47ae50468d xmlns="55f734f0-82e3-448f-9814-59383e674136">
      <Terms xmlns="http://schemas.microsoft.com/office/infopath/2007/PartnerControls">
        <TermInfo xmlns="http://schemas.microsoft.com/office/infopath/2007/PartnerControls">
          <TermName xmlns="http://schemas.microsoft.com/office/infopath/2007/PartnerControls">UNCLASSIFIED</TermName>
          <TermId xmlns="http://schemas.microsoft.com/office/infopath/2007/PartnerControls">875d92a8-67e2-4a32-9472-8fe99549e1eb</TermId>
        </TermInfo>
      </Terms>
    </la465409791e42468d5f7b47ae50468d>
    <DIANotes xmlns="55f734f0-82e3-448f-9814-59383e674136" xsi:nil="true"/>
    <TaxCatchAll xmlns="55f734f0-82e3-448f-9814-59383e674136">
      <Value>5</Value>
      <Value>1</Value>
    </TaxCatchAll>
    <_dlc_DocId xmlns="55f734f0-82e3-448f-9814-59383e674136">ADXRF2XRTYKY-1703749679-954</_dlc_DocId>
    <_dlc_DocIdUrl xmlns="55f734f0-82e3-448f-9814-59383e674136">
      <Url>https://dia.cohesion.net.nz/Sites/INQ/IVC/ESA/_layouts/15/DocIdRedir.aspx?ID=ADXRF2XRTYKY-1703749679-954</Url>
      <Description>ADXRF2XRTYKY-1703749679-954</Description>
    </_dlc_DocIdUrl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PowerPoint Presentation" ma:contentTypeID="0x0101005496552013C0BA46BE88192D5C6EB20B00AC68BCC98FE947198337E3923B4D8C8900EA83BAE2CD93184F8E9FC35DDADE14C0" ma:contentTypeVersion="5" ma:contentTypeDescription="Create a new PowerPoint Presentation" ma:contentTypeScope="" ma:versionID="2878af0e5317ebd8b633495e4faf3905">
  <xsd:schema xmlns:xsd="http://www.w3.org/2001/XMLSchema" xmlns:xs="http://www.w3.org/2001/XMLSchema" xmlns:p="http://schemas.microsoft.com/office/2006/metadata/properties" xmlns:ns3="01be4277-2979-4a68-876d-b92b25fceece" xmlns:ns4="55f734f0-82e3-448f-9814-59383e674136" targetNamespace="http://schemas.microsoft.com/office/2006/metadata/properties" ma:root="true" ma:fieldsID="03ce746b803c9a43e6936098fb43c2d2" ns3:_="" ns4:_="">
    <xsd:import namespace="01be4277-2979-4a68-876d-b92b25fceece"/>
    <xsd:import namespace="55f734f0-82e3-448f-9814-59383e674136"/>
    <xsd:element name="properties">
      <xsd:complexType>
        <xsd:sequence>
          <xsd:element name="documentManagement">
            <xsd:complexType>
              <xsd:all>
                <xsd:element ref="ns3:C3TopicNote" minOccurs="0"/>
                <xsd:element ref="ns4:TaxKeywordTaxHTField" minOccurs="0"/>
                <xsd:element ref="ns4:TaxCatchAll" minOccurs="0"/>
                <xsd:element ref="ns4:TaxCatchAllLabel" minOccurs="0"/>
                <xsd:element ref="ns4:la465409791e42468d5f7b47ae50468d" minOccurs="0"/>
                <xsd:element ref="ns4:DIANotes" minOccurs="0"/>
                <xsd:element ref="ns4:_dlc_DocId" minOccurs="0"/>
                <xsd:element ref="ns4:_dlc_DocIdUrl" minOccurs="0"/>
                <xsd:element ref="ns4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be4277-2979-4a68-876d-b92b25fceece" elementFormDefault="qualified">
    <xsd:import namespace="http://schemas.microsoft.com/office/2006/documentManagement/types"/>
    <xsd:import namespace="http://schemas.microsoft.com/office/infopath/2007/PartnerControls"/>
    <xsd:element name="C3TopicNote" ma:index="9" nillable="true" ma:taxonomy="true" ma:internalName="C3TopicNote" ma:taxonomyFieldName="C3Topic" ma:displayName="Topic" ma:indexed="true" ma:readOnly="false" ma:default="" ma:fieldId="{6a3fe89f-a6dd-4490-a9c1-3ef38d67b8c7}" ma:sspId="caf61cd4-0327-4679-8f8a-6e41773e81e7" ma:termSetId="287d4834-4106-4dbb-adbb-8b589db20a36" ma:anchorId="0a04fe27-ef80-4b08-8f04-775fae2ba9ec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f734f0-82e3-448f-9814-59383e674136" elementFormDefault="qualified">
    <xsd:import namespace="http://schemas.microsoft.com/office/2006/documentManagement/types"/>
    <xsd:import namespace="http://schemas.microsoft.com/office/infopath/2007/PartnerControls"/>
    <xsd:element name="TaxKeywordTaxHTField" ma:index="11" nillable="true" ma:taxonomy="true" ma:internalName="TaxKeywordTaxHTField" ma:taxonomyFieldName="TaxKeyword" ma:displayName="Enterprise Keywords" ma:fieldId="{23f27201-bee3-471e-b2e7-b64fd8b7ca38}" ma:taxonomyMulti="true" ma:sspId="caf61cd4-0327-4679-8f8a-6e41773e81e7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TaxCatchAll" ma:index="12" nillable="true" ma:displayName="Taxonomy Catch All Column" ma:hidden="true" ma:list="{a146d232-1ab3-4333-8b28-2ebadb760fd0}" ma:internalName="TaxCatchAll" ma:showField="CatchAllData" ma:web="55f734f0-82e3-448f-9814-59383e67413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3" nillable="true" ma:displayName="Taxonomy Catch All Column1" ma:hidden="true" ma:list="{a146d232-1ab3-4333-8b28-2ebadb760fd0}" ma:internalName="TaxCatchAllLabel" ma:readOnly="true" ma:showField="CatchAllDataLabel" ma:web="55f734f0-82e3-448f-9814-59383e67413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465409791e42468d5f7b47ae50468d" ma:index="14" ma:taxonomy="true" ma:internalName="la465409791e42468d5f7b47ae50468d" ma:taxonomyFieldName="DIASecurityClassification" ma:displayName="Security Classification" ma:default="1;#UNCLASSIFIED|875d92a8-67e2-4a32-9472-8fe99549e1eb" ma:fieldId="{5a465409-791e-4246-8d5f-7b47ae50468d}" ma:sspId="caf61cd4-0327-4679-8f8a-6e41773e81e7" ma:termSetId="6e030844-242a-4d29-a562-8ce1d1b5efae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DIANotes" ma:index="16" nillable="true" ma:displayName="Notes" ma:description="Additional information, can include URL link to another document" ma:internalName="DIANotes">
      <xsd:simpleType>
        <xsd:restriction base="dms:Note">
          <xsd:maxLength value="255"/>
        </xsd:restriction>
      </xsd:simpleType>
    </xsd:element>
    <xsd:element name="_dlc_DocId" ma:index="17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8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9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6D1BA997-966C-4617-AC9F-3D90E8130CA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11F13A6-57B8-4BF9-AC0B-BC01E09E5816}">
  <ds:schemaRefs>
    <ds:schemaRef ds:uri="http://purl.org/dc/terms/"/>
    <ds:schemaRef ds:uri="http://schemas.microsoft.com/office/infopath/2007/PartnerControls"/>
    <ds:schemaRef ds:uri="http://purl.org/dc/dcmitype/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55f734f0-82e3-448f-9814-59383e674136"/>
    <ds:schemaRef ds:uri="01be4277-2979-4a68-876d-b92b25fceece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A14A20F8-6C05-4AFD-864D-6061B260628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1be4277-2979-4a68-876d-b92b25fceece"/>
    <ds:schemaRef ds:uri="55f734f0-82e3-448f-9814-59383e67413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DA32C2C8-A56C-40B5-A80E-0E67C765AAE8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5279</TotalTime>
  <Words>827</Words>
  <Application>Microsoft Office PowerPoint</Application>
  <PresentationFormat>Custom</PresentationFormat>
  <Paragraphs>113</Paragraphs>
  <Slides>14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Courier New</vt:lpstr>
      <vt:lpstr>Proxima Nova</vt:lpstr>
      <vt:lpstr>Proxima Nova Semibold</vt:lpstr>
      <vt:lpstr>Raleway</vt:lpstr>
      <vt:lpstr>Wingdings</vt:lpstr>
      <vt:lpstr>Streamline</vt:lpstr>
      <vt:lpstr>Royal Commission of Inquiry into Abuse in Care</vt:lpstr>
      <vt:lpstr>NZDSN Presentation What we will cover today  </vt:lpstr>
      <vt:lpstr>Why was the Inquiry established?</vt:lpstr>
      <vt:lpstr>State care: what is in scope?</vt:lpstr>
      <vt:lpstr>Faith-based care: what is in scope?</vt:lpstr>
      <vt:lpstr>What do we want to find out about?</vt:lpstr>
      <vt:lpstr>What do survivors want?</vt:lpstr>
      <vt:lpstr>How will we hear from people?</vt:lpstr>
      <vt:lpstr>Disability Engagement Approach  </vt:lpstr>
      <vt:lpstr>How will we report?</vt:lpstr>
      <vt:lpstr>Disability Investigation</vt:lpstr>
      <vt:lpstr>Disability Policy and Research </vt:lpstr>
      <vt:lpstr>What can you do?</vt:lpstr>
      <vt:lpstr>Your 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version of Powerpoint Presentation template</dc:title>
  <dc:creator>Loren Savage</dc:creator>
  <cp:lastModifiedBy>Admin Nzdsn</cp:lastModifiedBy>
  <cp:revision>32</cp:revision>
  <cp:lastPrinted>2019-09-24T21:34:24Z</cp:lastPrinted>
  <dcterms:modified xsi:type="dcterms:W3CDTF">2020-12-02T20:04:53Z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0x0101005496552013C0BA46BE88192D5C6EB20B00AC68BCC98FE947198337E3923B4D8C8900EA83BAE2CD93184F8E9FC35DDADE14C0</vt:lpwstr>
  </property>
  <property fmtid="{D5CDD505-2E9C-101B-9397-08002B2CF9AE}" pid="3" name="j4c71a08806b4d7a90e474688dccbf84">
    <vt:lpwstr>Royal Commission of Inquiry into Historical Abuse in State Care and in the Care of Faith-based Institutions|01defd3c-52f3-4618-80cf-99ba633cf5ce</vt:lpwstr>
  </property>
  <property fmtid="{D5CDD505-2E9C-101B-9397-08002B2CF9AE}" pid="4" name="DIAOfficialEntity">
    <vt:lpwstr>1671;#Royal Commission of Inquiry into Historical Abuse in State Care and in the Care of Faith-based Institutions|01defd3c-52f3-4618-80cf-99ba633cf5ce</vt:lpwstr>
  </property>
  <property fmtid="{D5CDD505-2E9C-101B-9397-08002B2CF9AE}" pid="5" name="DIASecurityClassification">
    <vt:lpwstr>1;#UNCLASSIFIED|875d92a8-67e2-4a32-9472-8fe99549e1eb</vt:lpwstr>
  </property>
  <property fmtid="{D5CDD505-2E9C-101B-9397-08002B2CF9AE}" pid="6" name="f6a63413ce3d46c4a0c4711f8ed8587d">
    <vt:lpwstr>Correspondence|dcd6b05f-dc80-4336-b228-09aebf3d212c</vt:lpwstr>
  </property>
  <property fmtid="{D5CDD505-2E9C-101B-9397-08002B2CF9AE}" pid="7" name="DIAEmailContentType">
    <vt:lpwstr>5;#Correspondence|dcd6b05f-dc80-4336-b228-09aebf3d212c</vt:lpwstr>
  </property>
  <property fmtid="{D5CDD505-2E9C-101B-9397-08002B2CF9AE}" pid="8" name="_dlc_DocIdItemGuid">
    <vt:lpwstr>f588ee4f-4822-4825-bb50-fe5566e120eb</vt:lpwstr>
  </property>
  <property fmtid="{D5CDD505-2E9C-101B-9397-08002B2CF9AE}" pid="9" name="TaxKeyword">
    <vt:lpwstr/>
  </property>
  <property fmtid="{D5CDD505-2E9C-101B-9397-08002B2CF9AE}" pid="10" name="C3Topic">
    <vt:lpwstr/>
  </property>
</Properties>
</file>