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7"/>
  </p:notesMasterIdLst>
  <p:sldIdLst>
    <p:sldId id="262" r:id="rId2"/>
    <p:sldId id="332" r:id="rId3"/>
    <p:sldId id="335" r:id="rId4"/>
    <p:sldId id="336" r:id="rId5"/>
    <p:sldId id="334" r:id="rId6"/>
    <p:sldId id="330" r:id="rId7"/>
    <p:sldId id="266" r:id="rId8"/>
    <p:sldId id="333" r:id="rId9"/>
    <p:sldId id="331" r:id="rId10"/>
    <p:sldId id="337" r:id="rId11"/>
    <p:sldId id="267" r:id="rId12"/>
    <p:sldId id="329" r:id="rId13"/>
    <p:sldId id="301" r:id="rId14"/>
    <p:sldId id="302" r:id="rId15"/>
    <p:sldId id="303" r:id="rId16"/>
    <p:sldId id="300" r:id="rId17"/>
    <p:sldId id="306" r:id="rId18"/>
    <p:sldId id="284" r:id="rId19"/>
    <p:sldId id="338" r:id="rId20"/>
    <p:sldId id="305" r:id="rId21"/>
    <p:sldId id="263" r:id="rId22"/>
    <p:sldId id="268" r:id="rId23"/>
    <p:sldId id="347" r:id="rId24"/>
    <p:sldId id="328" r:id="rId25"/>
    <p:sldId id="327" r:id="rId26"/>
    <p:sldId id="326" r:id="rId27"/>
    <p:sldId id="340" r:id="rId28"/>
    <p:sldId id="310" r:id="rId29"/>
    <p:sldId id="312" r:id="rId30"/>
    <p:sldId id="346" r:id="rId31"/>
    <p:sldId id="343" r:id="rId32"/>
    <p:sldId id="342" r:id="rId33"/>
    <p:sldId id="344" r:id="rId34"/>
    <p:sldId id="345" r:id="rId35"/>
    <p:sldId id="307" r:id="rId36"/>
  </p:sldIdLst>
  <p:sldSz cx="12192000" cy="6858000"/>
  <p:notesSz cx="7099300" cy="10234613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5D6"/>
    <a:srgbClr val="C86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75696" autoAdjust="0"/>
  </p:normalViewPr>
  <p:slideViewPr>
    <p:cSldViewPr snapToGrid="0">
      <p:cViewPr varScale="1">
        <p:scale>
          <a:sx n="52" d="100"/>
          <a:sy n="52" d="100"/>
        </p:scale>
        <p:origin x="122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D22FD56-A4CB-48C0-BF94-4D847D2E3907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381AACB-279F-4143-AFD0-0E6361B32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254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563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en-N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13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150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14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386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15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76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16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6787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64C87-584C-493F-B654-751A5C928706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1311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18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4372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19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621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20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0110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6107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8052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9180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8983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2745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7503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3663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618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6213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2210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35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12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411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595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1AACB-279F-4143-AFD0-0E6361B3285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740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9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6120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10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921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391192_07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151323"/>
            <a:endParaRPr lang="en-NZ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35464C87-584C-493F-B654-751A5C928706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12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736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A5ED-3F23-4A0D-ADA3-6C6BCA2A1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D126E-F7BE-4385-9EB9-85C24F15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5A8F4-CC5E-4BCD-BCEE-EA80F98F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7AA22-72C3-433B-97AA-33DA7CDB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160C1-9FC2-4852-B098-46A95F06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35101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4C51-1095-4433-8253-237F3410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F2776-A22C-4C5F-8537-28824E146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97F1-1541-4419-AC97-234AF4BF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F318D-1568-46CB-9AFB-3BCEDB09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E1BE-DB7E-46E3-8E77-A7CD7071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55773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FB923-EEFD-4B1C-81E2-23621F1A2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A1EE8-06D4-4024-A8EB-2EFBFD8C7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34BD-7A8C-4BA6-B270-AB625A7C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E85D-A563-4508-A681-1C76B958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3990-EC90-4F7C-B74C-C8F738FA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87559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841667" y="1230224"/>
            <a:ext cx="51712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841667" y="2155293"/>
            <a:ext cx="9079600" cy="4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32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519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907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217A-E08C-450A-A21D-9D905D0B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34CD8-81FC-481E-A58A-31395285A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D6F4-3EB5-449F-938C-FE853FC2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4856-21AB-4F83-A409-D89BF4BDF258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B55C-A944-4950-B92C-BBA0E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2215F-1BB5-4D13-9809-B6A409D0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C35-2411-4A39-9361-0C5ABB2267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988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9C00-014C-44E0-8A8A-7250551B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A229-9DB3-4C4C-BF2B-02EE35692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B831-2B32-4CD0-95E6-ED2361E65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9E659-16C4-417D-825A-A78954D1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9779D-5D67-4EC8-BAF9-78CF1F3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48363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C765-FCA6-432E-8D60-9DD03A29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EFD8F-8838-45DB-BB2D-019FEF93F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09623-ED6D-4CE5-8E93-40684BCAD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F8E0-DF52-40F4-9B8C-F54480FB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1D02B-AF67-4A8C-8714-C9C3CFD7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E8A8A-C61F-441C-9A42-DE81976F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707553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FFCB-CDFE-40D6-9372-BC220348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12296-8EA7-423B-B739-ED737EB29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A296A-A684-45CD-8509-882409D85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B4629-0207-44E3-9131-A5A04430C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346FF-EE1E-407D-9F8C-A5440E260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9690D-B8E2-4B91-8D73-88C616B0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CDF72-B6D9-4671-AB5A-85C35C8C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89434A-66CB-4321-A8DA-89826E251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18047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7A14-C828-4B34-B507-2D7382BE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7927D-E31F-44EA-B172-707B62AD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B19D1-EAEB-4A65-A00B-9639EDCD1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DF1E8-F30D-4C02-B4F1-5F8DFD02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774728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CCF17-C05E-4BC8-954A-C083CBBA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5DB62-19DC-484C-8B90-CB3A6C1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2D785-A30E-4833-B1D8-0BEEEB8A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245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7D8E-0ACA-4D24-BCCC-E6FF28FD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8684B-A359-4A2B-90B0-A70624A7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44778-E9A7-4C0D-804F-9B8391B1A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223F4-6EB2-4292-A59E-90D05C83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4EB17-0C90-4937-B6AD-44798570D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795BF-D6CF-4F17-9CB1-AC03D4C4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09336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B5BB-914E-4F79-93E4-93C2D76B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D7DBF-EE3E-4B64-92E7-27D48D57B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6FD1D-3552-4AE7-8C43-0D9E13635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A36BC-EE40-41D1-BEE2-6793F19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C7181-C92C-46AD-8A19-D93F8DE1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1CB9-43A3-46A2-A32E-E6A62A1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98958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3FADF-E55D-424B-9A2C-73A42DA8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A6E18-504A-442B-8109-19B87F292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0825-ABB7-4C3A-9858-F93B1FA24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EED5D-918A-4CFB-8CCE-0988B748773A}" type="datetimeFigureOut">
              <a:rPr lang="en-NZ" smtClean="0"/>
              <a:t>14/12/2020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4B9F-B64B-4ACF-8951-4AA37CAE1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AB0B-FA45-48BD-94D7-CE878006C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600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fade thruBlk="1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loggernanban.com/2010/11/1.html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://biblicalpreaching.net/2011/12/23/what-would-help-peopl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legalcapacity.org.uk/everyday-decisions/what-is-legal-capacity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urve.coventry.ac.uk/open/items/590998d1-0b42-f321-aca3-06e63956f2b3/1/final.zip/cwlln/resources/WorkPackage2/about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ancynwilson.com/building-an-online-business-2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ancynwilson.com/building-an-online-business-2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2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39" Type="http://schemas.openxmlformats.org/officeDocument/2006/relationships/tags" Target="../tags/tag101.xml"/><Relationship Id="rId3" Type="http://schemas.openxmlformats.org/officeDocument/2006/relationships/tags" Target="../tags/tag65.xml"/><Relationship Id="rId21" Type="http://schemas.openxmlformats.org/officeDocument/2006/relationships/tags" Target="../tags/tag83.xml"/><Relationship Id="rId34" Type="http://schemas.openxmlformats.org/officeDocument/2006/relationships/tags" Target="../tags/tag96.xml"/><Relationship Id="rId42" Type="http://schemas.openxmlformats.org/officeDocument/2006/relationships/tags" Target="../tags/tag104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29" Type="http://schemas.openxmlformats.org/officeDocument/2006/relationships/tags" Target="../tags/tag91.xml"/><Relationship Id="rId41" Type="http://schemas.openxmlformats.org/officeDocument/2006/relationships/tags" Target="../tags/tag103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tags" Target="../tags/tag93.xml"/><Relationship Id="rId44" Type="http://schemas.openxmlformats.org/officeDocument/2006/relationships/notesSlide" Target="../notesSlides/notesSlide27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tags" Target="../tags/tag143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tags" Target="../tags/tag146.xml"/><Relationship Id="rId47" Type="http://schemas.openxmlformats.org/officeDocument/2006/relationships/tags" Target="../tags/tag151.xml"/><Relationship Id="rId50" Type="http://schemas.openxmlformats.org/officeDocument/2006/relationships/tags" Target="../tags/tag154.xml"/><Relationship Id="rId55" Type="http://schemas.openxmlformats.org/officeDocument/2006/relationships/tags" Target="../tags/tag159.xml"/><Relationship Id="rId63" Type="http://schemas.openxmlformats.org/officeDocument/2006/relationships/tags" Target="../tags/tag16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tags" Target="../tags/tag133.xml"/><Relationship Id="rId41" Type="http://schemas.openxmlformats.org/officeDocument/2006/relationships/tags" Target="../tags/tag145.xml"/><Relationship Id="rId54" Type="http://schemas.openxmlformats.org/officeDocument/2006/relationships/tags" Target="../tags/tag158.xml"/><Relationship Id="rId62" Type="http://schemas.openxmlformats.org/officeDocument/2006/relationships/tags" Target="../tags/tag16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tags" Target="../tags/tag144.xml"/><Relationship Id="rId45" Type="http://schemas.openxmlformats.org/officeDocument/2006/relationships/tags" Target="../tags/tag149.xml"/><Relationship Id="rId53" Type="http://schemas.openxmlformats.org/officeDocument/2006/relationships/tags" Target="../tags/tag157.xml"/><Relationship Id="rId58" Type="http://schemas.openxmlformats.org/officeDocument/2006/relationships/tags" Target="../tags/tag162.xml"/><Relationship Id="rId66" Type="http://schemas.openxmlformats.org/officeDocument/2006/relationships/slideLayout" Target="../slideLayouts/slideLayout12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tags" Target="../tags/tag153.xml"/><Relationship Id="rId57" Type="http://schemas.openxmlformats.org/officeDocument/2006/relationships/tags" Target="../tags/tag161.xml"/><Relationship Id="rId61" Type="http://schemas.openxmlformats.org/officeDocument/2006/relationships/tags" Target="../tags/tag165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tags" Target="../tags/tag148.xml"/><Relationship Id="rId52" Type="http://schemas.openxmlformats.org/officeDocument/2006/relationships/tags" Target="../tags/tag156.xml"/><Relationship Id="rId60" Type="http://schemas.openxmlformats.org/officeDocument/2006/relationships/tags" Target="../tags/tag164.xml"/><Relationship Id="rId65" Type="http://schemas.openxmlformats.org/officeDocument/2006/relationships/tags" Target="../tags/tag169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tags" Target="../tags/tag147.xml"/><Relationship Id="rId48" Type="http://schemas.openxmlformats.org/officeDocument/2006/relationships/tags" Target="../tags/tag152.xml"/><Relationship Id="rId56" Type="http://schemas.openxmlformats.org/officeDocument/2006/relationships/tags" Target="../tags/tag160.xml"/><Relationship Id="rId64" Type="http://schemas.openxmlformats.org/officeDocument/2006/relationships/tags" Target="../tags/tag168.xml"/><Relationship Id="rId8" Type="http://schemas.openxmlformats.org/officeDocument/2006/relationships/tags" Target="../tags/tag112.xml"/><Relationship Id="rId51" Type="http://schemas.openxmlformats.org/officeDocument/2006/relationships/tags" Target="../tags/tag155.xml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tags" Target="../tags/tag150.xml"/><Relationship Id="rId59" Type="http://schemas.openxmlformats.org/officeDocument/2006/relationships/tags" Target="../tags/tag1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tags" Target="../tags/tag45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tags" Target="../tags/tag48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tags" Target="../tags/tag44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tags" Target="../tags/tag35.xml"/><Relationship Id="rId41" Type="http://schemas.openxmlformats.org/officeDocument/2006/relationships/tags" Target="../tags/tag47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40" Type="http://schemas.openxmlformats.org/officeDocument/2006/relationships/tags" Target="../tags/tag46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4" Type="http://schemas.openxmlformats.org/officeDocument/2006/relationships/notesSlide" Target="../notesSlides/notesSlide3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43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1454-A990-42A8-BFD7-A0DB8A8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37" y="1735651"/>
            <a:ext cx="8686800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Safeguarding a Good Life</a:t>
            </a:r>
            <a:endParaRPr lang="en-NZ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37" y="3061214"/>
            <a:ext cx="8280400" cy="2875741"/>
          </a:xfrm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NZ" sz="3200" b="1" i="1" dirty="0">
                <a:latin typeface="Arial" panose="020B0604020202020204" pitchFamily="34" charset="0"/>
                <a:ea typeface="Lora"/>
                <a:cs typeface="Arial" panose="020B0604020202020204" pitchFamily="34" charset="0"/>
                <a:sym typeface="Lora"/>
              </a:rPr>
              <a:t>Sue Hobbs - Safeguarding Adults Consultant</a:t>
            </a:r>
          </a:p>
          <a:p>
            <a:pPr marL="0" indent="0" algn="l">
              <a:buNone/>
            </a:pPr>
            <a:r>
              <a:rPr lang="en-NZ" sz="3200" b="1" i="1" dirty="0">
                <a:latin typeface="Arial" panose="020B0604020202020204" pitchFamily="34" charset="0"/>
                <a:ea typeface="Lora"/>
                <a:cs typeface="Arial" panose="020B0604020202020204" pitchFamily="34" charset="0"/>
                <a:sym typeface="Lora"/>
              </a:rPr>
              <a:t>Erika Butters - The Personal Advocacy and Safeguarding Adults Trust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86D266CB-D149-4028-8E78-38BF3467BD4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D081266B-3703-49A9-B318-747F973B0CD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FB0E8789-7123-47B3-ABFE-F516C7D78BF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FBAF6147-87E4-4F8C-82F4-7DBDA824A64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E93127-697B-4374-AF9B-34A837099367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27E7DB-9E69-457D-BB02-12B9855614AB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B04D4F-AACA-4109-8B9F-AC5BDA817E33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BB0CCCD7-1547-4195-B96E-70CEECF7F20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8DF2754C-10CD-4164-A0B0-8DD4726C60D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443EBF5-2A23-4841-9B68-D3753FBB403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E7591576-7A28-4470-95F6-E00C80ADB80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56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CDE6E1B-2CE8-4CEB-BBC8-647E72233634}"/>
              </a:ext>
            </a:extLst>
          </p:cNvPr>
          <p:cNvGrpSpPr/>
          <p:nvPr/>
        </p:nvGrpSpPr>
        <p:grpSpPr>
          <a:xfrm>
            <a:off x="2400003" y="1076259"/>
            <a:ext cx="8565494" cy="5930887"/>
            <a:chOff x="4323377" y="831848"/>
            <a:chExt cx="4081363" cy="366161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25924B-65B8-46DD-83F7-CB1F89C5E953}"/>
                </a:ext>
              </a:extLst>
            </p:cNvPr>
            <p:cNvSpPr/>
            <p:nvPr/>
          </p:nvSpPr>
          <p:spPr>
            <a:xfrm>
              <a:off x="4323377" y="831848"/>
              <a:ext cx="3545245" cy="35718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0F7B4A-5FC0-4AF0-9F48-E0621AFFF12E}"/>
                </a:ext>
              </a:extLst>
            </p:cNvPr>
            <p:cNvSpPr txBox="1"/>
            <p:nvPr/>
          </p:nvSpPr>
          <p:spPr>
            <a:xfrm>
              <a:off x="5684738" y="4132432"/>
              <a:ext cx="2720002" cy="36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SYSTEMS</a:t>
              </a:r>
              <a:endParaRPr lang="en-NZ" sz="32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6090B-2FE9-4FBD-BA4A-ACC789914CB2}"/>
              </a:ext>
            </a:extLst>
          </p:cNvPr>
          <p:cNvGrpSpPr/>
          <p:nvPr/>
        </p:nvGrpSpPr>
        <p:grpSpPr>
          <a:xfrm>
            <a:off x="2961876" y="973682"/>
            <a:ext cx="6258652" cy="5605371"/>
            <a:chOff x="4323377" y="831848"/>
            <a:chExt cx="3545245" cy="357183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36822DC-9FE2-4942-A574-E119684767A7}"/>
                </a:ext>
              </a:extLst>
            </p:cNvPr>
            <p:cNvSpPr/>
            <p:nvPr/>
          </p:nvSpPr>
          <p:spPr>
            <a:xfrm>
              <a:off x="4323377" y="831848"/>
              <a:ext cx="3545245" cy="357183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060600-122A-46CA-A288-619E270B6755}"/>
                </a:ext>
              </a:extLst>
            </p:cNvPr>
            <p:cNvSpPr txBox="1"/>
            <p:nvPr/>
          </p:nvSpPr>
          <p:spPr>
            <a:xfrm>
              <a:off x="4895822" y="4023186"/>
              <a:ext cx="2893132" cy="25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COMMUNITY AND DISABILITY SERVICES</a:t>
              </a:r>
              <a:endParaRPr lang="en-NZ" sz="2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134F45-DA95-4E3D-B0F8-FF7DD501E428}"/>
              </a:ext>
            </a:extLst>
          </p:cNvPr>
          <p:cNvGrpSpPr/>
          <p:nvPr/>
        </p:nvGrpSpPr>
        <p:grpSpPr>
          <a:xfrm>
            <a:off x="3408967" y="1073176"/>
            <a:ext cx="5811561" cy="4932675"/>
            <a:chOff x="3091948" y="1464720"/>
            <a:chExt cx="3726280" cy="300675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C5FAEAC-F403-4F81-8C03-589642000FE0}"/>
                </a:ext>
              </a:extLst>
            </p:cNvPr>
            <p:cNvSpPr/>
            <p:nvPr/>
          </p:nvSpPr>
          <p:spPr>
            <a:xfrm>
              <a:off x="3091948" y="1464720"/>
              <a:ext cx="3468683" cy="3006750"/>
            </a:xfrm>
            <a:prstGeom prst="ellipse">
              <a:avLst/>
            </a:prstGeom>
            <a:solidFill>
              <a:srgbClr val="E1C5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55F61E-528D-4805-A429-0D132FFADFB2}"/>
                </a:ext>
              </a:extLst>
            </p:cNvPr>
            <p:cNvSpPr txBox="1"/>
            <p:nvPr/>
          </p:nvSpPr>
          <p:spPr>
            <a:xfrm>
              <a:off x="4098226" y="3992204"/>
              <a:ext cx="2720002" cy="363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COMMUNITY</a:t>
              </a:r>
              <a:endParaRPr lang="en-NZ" sz="3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A54F0B-C46E-4D99-A464-EBAD52654B1C}"/>
              </a:ext>
            </a:extLst>
          </p:cNvPr>
          <p:cNvGrpSpPr/>
          <p:nvPr/>
        </p:nvGrpSpPr>
        <p:grpSpPr>
          <a:xfrm>
            <a:off x="3974921" y="1118504"/>
            <a:ext cx="4242157" cy="4064407"/>
            <a:chOff x="4323377" y="831848"/>
            <a:chExt cx="3545245" cy="357183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950A05C-3AF6-414D-B447-2D1B309A971C}"/>
                </a:ext>
              </a:extLst>
            </p:cNvPr>
            <p:cNvSpPr/>
            <p:nvPr/>
          </p:nvSpPr>
          <p:spPr>
            <a:xfrm>
              <a:off x="4323377" y="831848"/>
              <a:ext cx="3545245" cy="357183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096C22-80A6-4702-948B-21AAA590C428}"/>
                </a:ext>
              </a:extLst>
            </p:cNvPr>
            <p:cNvSpPr txBox="1"/>
            <p:nvPr/>
          </p:nvSpPr>
          <p:spPr>
            <a:xfrm>
              <a:off x="4849007" y="3685586"/>
              <a:ext cx="2720002" cy="61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RELATIONSHIPS</a:t>
              </a:r>
              <a:endParaRPr lang="en-GB" sz="3200" dirty="0"/>
            </a:p>
            <a:p>
              <a:pPr algn="ctr"/>
              <a:r>
                <a:rPr lang="en-GB" sz="2000" dirty="0"/>
                <a:t>(family/whanau/</a:t>
              </a:r>
              <a:r>
                <a:rPr lang="en-GB" sz="1600" dirty="0"/>
                <a:t>other</a:t>
              </a:r>
              <a:r>
                <a:rPr lang="en-GB" sz="2000" dirty="0"/>
                <a:t>)</a:t>
              </a:r>
              <a:endParaRPr lang="en-NZ" sz="20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3078D4-501F-475D-9442-BE0AC07741AE}"/>
              </a:ext>
            </a:extLst>
          </p:cNvPr>
          <p:cNvGrpSpPr/>
          <p:nvPr/>
        </p:nvGrpSpPr>
        <p:grpSpPr>
          <a:xfrm>
            <a:off x="4354786" y="852149"/>
            <a:ext cx="3551431" cy="3571835"/>
            <a:chOff x="4323377" y="831848"/>
            <a:chExt cx="3551431" cy="3571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22CDB4-4B8D-43FE-8150-2B8E5DB55AFE}"/>
                </a:ext>
              </a:extLst>
            </p:cNvPr>
            <p:cNvSpPr/>
            <p:nvPr/>
          </p:nvSpPr>
          <p:spPr>
            <a:xfrm>
              <a:off x="4323377" y="831848"/>
              <a:ext cx="3545245" cy="35718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86CDA-E714-4E06-98BE-836292759F16}"/>
                </a:ext>
              </a:extLst>
            </p:cNvPr>
            <p:cNvSpPr txBox="1"/>
            <p:nvPr/>
          </p:nvSpPr>
          <p:spPr>
            <a:xfrm>
              <a:off x="5154806" y="3574954"/>
              <a:ext cx="2720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PERSONAL</a:t>
              </a:r>
              <a:endParaRPr lang="en-NZ" sz="3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A07AC9-1D89-47B9-A8A7-989BB7EB4683}"/>
              </a:ext>
            </a:extLst>
          </p:cNvPr>
          <p:cNvGrpSpPr/>
          <p:nvPr/>
        </p:nvGrpSpPr>
        <p:grpSpPr>
          <a:xfrm>
            <a:off x="3729318" y="18279"/>
            <a:ext cx="4718726" cy="3598434"/>
            <a:chOff x="855958" y="-535585"/>
            <a:chExt cx="9992391" cy="739358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6CED90-5BDC-436F-94AD-115F339D77A5}"/>
                </a:ext>
              </a:extLst>
            </p:cNvPr>
            <p:cNvGrpSpPr/>
            <p:nvPr/>
          </p:nvGrpSpPr>
          <p:grpSpPr>
            <a:xfrm>
              <a:off x="2242712" y="1"/>
              <a:ext cx="7404847" cy="6858000"/>
              <a:chOff x="2242712" y="1"/>
              <a:chExt cx="7404847" cy="6858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5D11D3-DB4D-4708-878E-0F3BF1E71CF8}"/>
                  </a:ext>
                </a:extLst>
              </p:cNvPr>
              <p:cNvSpPr/>
              <p:nvPr/>
            </p:nvSpPr>
            <p:spPr>
              <a:xfrm>
                <a:off x="2242712" y="1"/>
                <a:ext cx="7404847" cy="6858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E6B60E7-C195-4B63-A020-A322F0CC72E0}"/>
                  </a:ext>
                </a:extLst>
              </p:cNvPr>
              <p:cNvGrpSpPr/>
              <p:nvPr/>
            </p:nvGrpSpPr>
            <p:grpSpPr>
              <a:xfrm>
                <a:off x="2817624" y="534795"/>
                <a:ext cx="6383351" cy="3736767"/>
                <a:chOff x="2817624" y="534795"/>
                <a:chExt cx="6383351" cy="3736767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75CD28C7-D547-4584-B521-3B60DAA1BBA3}"/>
                    </a:ext>
                  </a:extLst>
                </p:cNvPr>
                <p:cNvGrpSpPr/>
                <p:nvPr/>
              </p:nvGrpSpPr>
              <p:grpSpPr>
                <a:xfrm>
                  <a:off x="2868707" y="534795"/>
                  <a:ext cx="6073587" cy="3736767"/>
                  <a:chOff x="2868707" y="534795"/>
                  <a:chExt cx="6073587" cy="3736767"/>
                </a:xfrm>
              </p:grpSpPr>
              <p:sp>
                <p:nvSpPr>
                  <p:cNvPr id="13" name="Flowchart: Manual Operation 12">
                    <a:extLst>
                      <a:ext uri="{FF2B5EF4-FFF2-40B4-BE49-F238E27FC236}">
                        <a16:creationId xmlns:a16="http://schemas.microsoft.com/office/drawing/2014/main" id="{A5284453-B73C-4B01-B017-68489290DD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45081" y="2174349"/>
                    <a:ext cx="2294964" cy="1899462"/>
                  </a:xfrm>
                  <a:prstGeom prst="flowChartManualOperation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4" name="Flowchart: Manual Operation 13">
                    <a:extLst>
                      <a:ext uri="{FF2B5EF4-FFF2-40B4-BE49-F238E27FC236}">
                        <a16:creationId xmlns:a16="http://schemas.microsoft.com/office/drawing/2014/main" id="{75C0A69C-100A-456F-9A76-1BA2C53F5A8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670955" y="2040718"/>
                    <a:ext cx="2294963" cy="1899460"/>
                  </a:xfrm>
                  <a:prstGeom prst="flowChartManualOperation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Flowchart: Manual Operation 9">
                    <a:extLst>
                      <a:ext uri="{FF2B5EF4-FFF2-40B4-BE49-F238E27FC236}">
                        <a16:creationId xmlns:a16="http://schemas.microsoft.com/office/drawing/2014/main" id="{C5AB6E16-D34A-4DD1-8E50-EE4494115AFD}"/>
                      </a:ext>
                    </a:extLst>
                  </p:cNvPr>
                  <p:cNvSpPr/>
                  <p:nvPr/>
                </p:nvSpPr>
                <p:spPr>
                  <a:xfrm>
                    <a:off x="4808861" y="573741"/>
                    <a:ext cx="2272551" cy="1336340"/>
                  </a:xfrm>
                  <a:prstGeom prst="flowChartManualOperation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6BA4F2E-1EF7-40DB-B363-D5FF5FD8A0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043" y="534795"/>
                    <a:ext cx="2714471" cy="8537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050" dirty="0"/>
                      <a:t>Decision Making, Choice &amp; Control</a:t>
                    </a:r>
                    <a:endParaRPr lang="en-NZ" sz="1050" dirty="0"/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3F683B4-5F17-4F6F-BAF4-45D292ED9C91}"/>
                    </a:ext>
                  </a:extLst>
                </p:cNvPr>
                <p:cNvSpPr txBox="1"/>
                <p:nvPr/>
              </p:nvSpPr>
              <p:spPr>
                <a:xfrm>
                  <a:off x="2817624" y="2319619"/>
                  <a:ext cx="1899463" cy="12331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/>
                    <a:t>Citizenship &amp; Quality of Life</a:t>
                  </a:r>
                  <a:endParaRPr lang="en-NZ" sz="110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A3A42A-86D4-4CD5-B577-BA8267858FFB}"/>
                    </a:ext>
                  </a:extLst>
                </p:cNvPr>
                <p:cNvSpPr txBox="1"/>
                <p:nvPr/>
              </p:nvSpPr>
              <p:spPr>
                <a:xfrm>
                  <a:off x="7301514" y="2647314"/>
                  <a:ext cx="1899461" cy="948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/>
                    <a:t>Safety &amp; </a:t>
                  </a:r>
                </a:p>
                <a:p>
                  <a:r>
                    <a:rPr lang="en-GB" sz="1200" dirty="0"/>
                    <a:t>Wellbeing</a:t>
                  </a:r>
                  <a:endParaRPr lang="en-NZ" sz="1200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24B2809-FAF2-4F01-9085-217FFCA6EA26}"/>
                  </a:ext>
                </a:extLst>
              </p:cNvPr>
              <p:cNvGrpSpPr/>
              <p:nvPr/>
            </p:nvGrpSpPr>
            <p:grpSpPr>
              <a:xfrm>
                <a:off x="4466664" y="1766047"/>
                <a:ext cx="2904772" cy="2581835"/>
                <a:chOff x="4466664" y="1766047"/>
                <a:chExt cx="2904772" cy="2581835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36A2D235-7D9A-4607-9F4F-F3589E74C8B1}"/>
                    </a:ext>
                  </a:extLst>
                </p:cNvPr>
                <p:cNvSpPr/>
                <p:nvPr/>
              </p:nvSpPr>
              <p:spPr>
                <a:xfrm>
                  <a:off x="4466664" y="1766047"/>
                  <a:ext cx="2877671" cy="258183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1AFC17B0-6E98-401A-8031-87D501B8D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74072" y="1976597"/>
                  <a:ext cx="862853" cy="1013852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3315813-EC1F-4641-9E5B-ED27C9D8A1AB}"/>
                    </a:ext>
                  </a:extLst>
                </p:cNvPr>
                <p:cNvSpPr txBox="1"/>
                <p:nvPr/>
              </p:nvSpPr>
              <p:spPr>
                <a:xfrm>
                  <a:off x="4493765" y="2908343"/>
                  <a:ext cx="2877671" cy="850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/>
                    <a:t> THE PERSON</a:t>
                  </a:r>
                </a:p>
                <a:p>
                  <a:pPr algn="ctr"/>
                  <a:r>
                    <a:rPr lang="en-GB" sz="1400" dirty="0"/>
                    <a:t>(and their culture)</a:t>
                  </a:r>
                  <a:endParaRPr lang="en-NZ" sz="1400" dirty="0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BBBCE4-FFA6-452B-86E2-8A6B3D14FE87}"/>
                </a:ext>
              </a:extLst>
            </p:cNvPr>
            <p:cNvGrpSpPr/>
            <p:nvPr/>
          </p:nvGrpSpPr>
          <p:grpSpPr>
            <a:xfrm>
              <a:off x="855958" y="-535585"/>
              <a:ext cx="9992391" cy="1907931"/>
              <a:chOff x="855958" y="-535585"/>
              <a:chExt cx="9992391" cy="190793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D59E0-646D-4A95-92D4-E19249F164AB}"/>
                  </a:ext>
                </a:extLst>
              </p:cNvPr>
              <p:cNvSpPr txBox="1"/>
              <p:nvPr/>
            </p:nvSpPr>
            <p:spPr>
              <a:xfrm>
                <a:off x="855958" y="739967"/>
                <a:ext cx="2272551" cy="632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PROMOTE</a:t>
                </a:r>
                <a:endParaRPr lang="en-NZ" sz="105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2C2CD1C-3AB0-471C-9D3D-1035CEF35729}"/>
                  </a:ext>
                </a:extLst>
              </p:cNvPr>
              <p:cNvSpPr txBox="1"/>
              <p:nvPr/>
            </p:nvSpPr>
            <p:spPr>
              <a:xfrm>
                <a:off x="8948886" y="464703"/>
                <a:ext cx="1899463" cy="632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PROTECT</a:t>
                </a:r>
                <a:endParaRPr lang="en-NZ" sz="12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ED06D8-A28E-42C7-A398-BD98E03A7665}"/>
                  </a:ext>
                </a:extLst>
              </p:cNvPr>
              <p:cNvSpPr txBox="1"/>
              <p:nvPr/>
            </p:nvSpPr>
            <p:spPr>
              <a:xfrm>
                <a:off x="4975040" y="-535585"/>
                <a:ext cx="2272549" cy="569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/>
                  <a:t>ENHANCE</a:t>
                </a:r>
                <a:endParaRPr lang="en-NZ" sz="1100" b="1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B41436-B8E1-462B-B26C-CECCC427BD78}"/>
                </a:ext>
              </a:extLst>
            </p:cNvPr>
            <p:cNvSpPr txBox="1"/>
            <p:nvPr/>
          </p:nvSpPr>
          <p:spPr>
            <a:xfrm>
              <a:off x="3591156" y="4336959"/>
              <a:ext cx="5040314" cy="97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HUMAN RIGHTS</a:t>
              </a:r>
              <a:endParaRPr lang="en-NZ" sz="24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072E5C-F36B-434F-95DE-047157E9AE82}"/>
              </a:ext>
            </a:extLst>
          </p:cNvPr>
          <p:cNvGrpSpPr/>
          <p:nvPr/>
        </p:nvGrpSpPr>
        <p:grpSpPr>
          <a:xfrm>
            <a:off x="10524798" y="0"/>
            <a:ext cx="2363762" cy="6858000"/>
            <a:chOff x="9828237" y="0"/>
            <a:chExt cx="2363762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A8C33A-A33B-4043-9DF4-A05727B87DAB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4F10A8-AA14-4FD0-A327-0D11255F135D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5101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NZ" sz="4800" dirty="0">
                <a:latin typeface="Arial" panose="020B0604020202020204" pitchFamily="34" charset="0"/>
                <a:cs typeface="Arial" panose="020B0604020202020204" pitchFamily="34" charset="0"/>
              </a:rPr>
              <a:t>Continuum of Safeguarding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Google Shape;215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11</a:t>
            </a:fld>
            <a:endParaRPr kern="0"/>
          </a:p>
        </p:txBody>
      </p:sp>
      <p:sp>
        <p:nvSpPr>
          <p:cNvPr id="207" name="Google Shape;207;p23"/>
          <p:cNvSpPr/>
          <p:nvPr/>
        </p:nvSpPr>
        <p:spPr>
          <a:xfrm>
            <a:off x="2797372" y="2411367"/>
            <a:ext cx="3198800" cy="3198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Supported Decision Making</a:t>
            </a:r>
            <a:endParaRPr sz="2800" kern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8" name="Google Shape;208;p23"/>
          <p:cNvSpPr/>
          <p:nvPr/>
        </p:nvSpPr>
        <p:spPr>
          <a:xfrm>
            <a:off x="311928" y="2411367"/>
            <a:ext cx="3198800" cy="3198800"/>
          </a:xfrm>
          <a:prstGeom prst="ellipse">
            <a:avLst/>
          </a:prstGeom>
          <a:solidFill>
            <a:srgbClr val="000000">
              <a:alpha val="7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NZ" sz="28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 and Training</a:t>
            </a:r>
            <a:endParaRPr sz="2800" kern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" name="Google Shape;207;p23">
            <a:extLst>
              <a:ext uri="{FF2B5EF4-FFF2-40B4-BE49-F238E27FC236}">
                <a16:creationId xmlns:a16="http://schemas.microsoft.com/office/drawing/2014/main" id="{891EA5E4-3146-4696-8D42-57FA75B05EFE}"/>
              </a:ext>
            </a:extLst>
          </p:cNvPr>
          <p:cNvSpPr/>
          <p:nvPr/>
        </p:nvSpPr>
        <p:spPr>
          <a:xfrm>
            <a:off x="7843987" y="2435133"/>
            <a:ext cx="3198800" cy="3198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8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Coordinated Interagency Safeguarding Adults Response</a:t>
            </a:r>
            <a:endParaRPr sz="2800" kern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5356501" y="2411367"/>
            <a:ext cx="3198800" cy="3198800"/>
          </a:xfrm>
          <a:prstGeom prst="ellipse">
            <a:avLst/>
          </a:prstGeom>
          <a:solidFill>
            <a:srgbClr val="000000">
              <a:alpha val="7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NZ" sz="28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Independent Advocacy</a:t>
            </a:r>
            <a:endParaRPr sz="2800" kern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D74BDF-74B5-4E3E-ABAB-14C7BBBB3AC1}"/>
              </a:ext>
            </a:extLst>
          </p:cNvPr>
          <p:cNvGrpSpPr/>
          <p:nvPr/>
        </p:nvGrpSpPr>
        <p:grpSpPr>
          <a:xfrm>
            <a:off x="10525654" y="0"/>
            <a:ext cx="2363762" cy="6858000"/>
            <a:chOff x="9828237" y="0"/>
            <a:chExt cx="23637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593332-0882-4340-9F13-33043F51954E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5A46E6D-C564-4A15-A011-54B0E6B0108E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FA52-4B20-4792-9841-42AB3B1D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02" y="318346"/>
            <a:ext cx="6387102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Article 12 (CRPD)</a:t>
            </a:r>
            <a:endParaRPr lang="en-NZ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54B2F-70E9-496C-97D1-69DFBCEC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02" y="1643909"/>
            <a:ext cx="7735378" cy="4571999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United Nations Convention on the Rights of Persons with Disabilities (CRPD)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effectLst/>
                <a:latin typeface="Roboto"/>
              </a:rPr>
              <a:t>Article 12 – Equal recognition before the law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b="0" i="0" dirty="0">
              <a:effectLst/>
              <a:latin typeface="Roboto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NZ" sz="3200" dirty="0">
                <a:solidFill>
                  <a:schemeClr val="tx1"/>
                </a:solidFill>
              </a:rPr>
              <a:t>Requires State Parties to replace substituted decision making regimes with supported decision making.</a:t>
            </a:r>
            <a:endParaRPr lang="en-N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BEAB18-5AC1-4758-A5AA-8B8C7543B422}"/>
              </a:ext>
            </a:extLst>
          </p:cNvPr>
          <p:cNvGrpSpPr/>
          <p:nvPr/>
        </p:nvGrpSpPr>
        <p:grpSpPr>
          <a:xfrm>
            <a:off x="9828238" y="0"/>
            <a:ext cx="2363762" cy="6858000"/>
            <a:chOff x="9828237" y="0"/>
            <a:chExt cx="23637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323ABE-BFAC-4795-BD59-94B57C6CD2E9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69D251-2996-455D-B093-99F23CFF5482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6" name="Picture 5" descr="https://lh5.googleusercontent.com/-tPac2ogbdq0/UWShy5l4uKI/AAAAAAAAACM/x_vuyALWEI8/w832-h795-no/Equal_rights_NZ.jpg">
            <a:extLst>
              <a:ext uri="{FF2B5EF4-FFF2-40B4-BE49-F238E27FC236}">
                <a16:creationId xmlns:a16="http://schemas.microsoft.com/office/drawing/2014/main" id="{0EB82EE7-FC56-44A4-91C5-26B47584B2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6187" y="3992790"/>
            <a:ext cx="2547157" cy="2674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E642911-9D41-4CBC-BC66-518E6C5B8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4395" r="3116" b="1"/>
          <a:stretch/>
        </p:blipFill>
        <p:spPr>
          <a:xfrm>
            <a:off x="8059652" y="3966006"/>
            <a:ext cx="2535578" cy="2056105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2094F3-D9B6-441A-A562-38B3EAC244AB}"/>
              </a:ext>
            </a:extLst>
          </p:cNvPr>
          <p:cNvGrpSpPr/>
          <p:nvPr/>
        </p:nvGrpSpPr>
        <p:grpSpPr>
          <a:xfrm>
            <a:off x="7946545" y="1167759"/>
            <a:ext cx="2077344" cy="2056105"/>
            <a:chOff x="7447327" y="258856"/>
            <a:chExt cx="2077344" cy="2056105"/>
          </a:xfrm>
        </p:grpSpPr>
        <p:pic>
          <p:nvPicPr>
            <p:cNvPr id="5" name="Picture 4" descr="A close up of a toy&#10;&#10;Description automatically generated">
              <a:extLst>
                <a:ext uri="{FF2B5EF4-FFF2-40B4-BE49-F238E27FC236}">
                  <a16:creationId xmlns:a16="http://schemas.microsoft.com/office/drawing/2014/main" id="{59EA5820-D318-45B7-9885-653B208BE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r="-4" b="23215"/>
            <a:stretch/>
          </p:blipFill>
          <p:spPr>
            <a:xfrm>
              <a:off x="7505841" y="467354"/>
              <a:ext cx="2018830" cy="1546219"/>
            </a:xfrm>
            <a:custGeom>
              <a:avLst/>
              <a:gdLst>
                <a:gd name="connsiteX0" fmla="*/ 205627 w 4502173"/>
                <a:gd name="connsiteY0" fmla="*/ 0 h 3448219"/>
                <a:gd name="connsiteX1" fmla="*/ 4502173 w 4502173"/>
                <a:gd name="connsiteY1" fmla="*/ 0 h 3448219"/>
                <a:gd name="connsiteX2" fmla="*/ 4502173 w 4502173"/>
                <a:gd name="connsiteY2" fmla="*/ 2368934 h 3448219"/>
                <a:gd name="connsiteX3" fmla="*/ 4365663 w 4502173"/>
                <a:gd name="connsiteY3" fmla="*/ 2551486 h 3448219"/>
                <a:gd name="connsiteX4" fmla="*/ 2464181 w 4502173"/>
                <a:gd name="connsiteY4" fmla="*/ 3448219 h 3448219"/>
                <a:gd name="connsiteX5" fmla="*/ 0 w 4502173"/>
                <a:gd name="connsiteY5" fmla="*/ 984038 h 3448219"/>
                <a:gd name="connsiteX6" fmla="*/ 193648 w 4502173"/>
                <a:gd name="connsiteY6" fmla="*/ 24867 h 344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2173" h="3448219">
                  <a:moveTo>
                    <a:pt x="205627" y="0"/>
                  </a:moveTo>
                  <a:lnTo>
                    <a:pt x="4502173" y="0"/>
                  </a:lnTo>
                  <a:lnTo>
                    <a:pt x="4502173" y="2368934"/>
                  </a:lnTo>
                  <a:lnTo>
                    <a:pt x="4365663" y="2551486"/>
                  </a:lnTo>
                  <a:cubicBezTo>
                    <a:pt x="3913696" y="3099144"/>
                    <a:pt x="3229704" y="3448219"/>
                    <a:pt x="2464181" y="3448219"/>
                  </a:cubicBezTo>
                  <a:cubicBezTo>
                    <a:pt x="1103251" y="3448219"/>
                    <a:pt x="0" y="2344968"/>
                    <a:pt x="0" y="984038"/>
                  </a:cubicBezTo>
                  <a:cubicBezTo>
                    <a:pt x="0" y="643806"/>
                    <a:pt x="68954" y="319678"/>
                    <a:pt x="193648" y="24867"/>
                  </a:cubicBezTo>
                  <a:close/>
                </a:path>
              </a:pathLst>
            </a:cu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2B4602-EE3A-468E-8382-931D059CE755}"/>
                </a:ext>
              </a:extLst>
            </p:cNvPr>
            <p:cNvSpPr/>
            <p:nvPr/>
          </p:nvSpPr>
          <p:spPr>
            <a:xfrm>
              <a:off x="7447327" y="258856"/>
              <a:ext cx="2056105" cy="205610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88" y="396240"/>
            <a:ext cx="6617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Supported Decision Making?</a:t>
            </a:r>
            <a:endParaRPr lang="en-N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68A5-95A1-42F4-B5ED-0188FDAB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88" y="2195812"/>
            <a:ext cx="7722152" cy="444882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that helps an individual with a decision making impairment make their own decisions, 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 supporters to: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friends, family, advocates, professionals, and other people he/she trusts)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understand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decision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choices 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 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information in a way he/she understands; and 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his/her own decisions to others. </a:t>
            </a:r>
          </a:p>
          <a:p>
            <a:pPr>
              <a:spcAft>
                <a:spcPts val="1000"/>
              </a:spcAft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NZ" sz="1700" dirty="0"/>
          </a:p>
          <a:p>
            <a:pPr marL="0" indent="0">
              <a:spcAft>
                <a:spcPts val="1000"/>
              </a:spcAft>
              <a:buNone/>
            </a:pPr>
            <a:endParaRPr lang="en-NZ" sz="1700" dirty="0"/>
          </a:p>
          <a:p>
            <a:pPr marL="0" indent="0">
              <a:spcAft>
                <a:spcPts val="1000"/>
              </a:spcAft>
              <a:buNone/>
            </a:pPr>
            <a:endParaRPr lang="en-NZ" sz="1700" dirty="0"/>
          </a:p>
          <a:p>
            <a:pPr marL="0" indent="0">
              <a:buNone/>
            </a:pPr>
            <a:endParaRPr lang="en-N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113F51-FD3D-4939-9386-FEAB05279E91}"/>
              </a:ext>
            </a:extLst>
          </p:cNvPr>
          <p:cNvSpPr/>
          <p:nvPr/>
        </p:nvSpPr>
        <p:spPr>
          <a:xfrm>
            <a:off x="8059652" y="3697873"/>
            <a:ext cx="2592372" cy="25923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E0D0F5-D62B-417B-A31D-76EDF774E4B7}"/>
              </a:ext>
            </a:extLst>
          </p:cNvPr>
          <p:cNvGrpSpPr/>
          <p:nvPr/>
        </p:nvGrpSpPr>
        <p:grpSpPr>
          <a:xfrm>
            <a:off x="9801794" y="0"/>
            <a:ext cx="2363762" cy="6858000"/>
            <a:chOff x="9828237" y="0"/>
            <a:chExt cx="23637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9F8C09-5D40-43E5-9DAD-EB4C10F48A8C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C6419E-FE84-4E37-9935-8689300A6F5A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316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289756"/>
            <a:ext cx="817342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may need SDM support?</a:t>
            </a:r>
            <a:endParaRPr lang="en-N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68A5-95A1-42F4-B5ED-0188FDAB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615319"/>
            <a:ext cx="8587058" cy="5261034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N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decision making impairment</a:t>
            </a:r>
          </a:p>
          <a:p>
            <a:pPr marL="0" indent="0">
              <a:buNone/>
            </a:pPr>
            <a:endParaRPr lang="en-NZ" sz="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may be people with:</a:t>
            </a:r>
          </a:p>
          <a:p>
            <a:pPr marL="0" indent="0">
              <a:buNone/>
            </a:pPr>
            <a:endParaRPr lang="en-NZ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</a:t>
            </a:r>
          </a:p>
          <a:p>
            <a:pPr>
              <a:lnSpc>
                <a:spcPct val="110000"/>
              </a:lnSpc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 brain injuries</a:t>
            </a:r>
          </a:p>
          <a:p>
            <a:pPr>
              <a:lnSpc>
                <a:spcPct val="110000"/>
              </a:lnSpc>
            </a:pPr>
            <a:r>
              <a:rPr lang="en-NZ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neurodisabilities</a:t>
            </a:r>
            <a:endParaRPr lang="en-NZ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of mental illness </a:t>
            </a:r>
          </a:p>
          <a:p>
            <a:pPr>
              <a:lnSpc>
                <a:spcPct val="110000"/>
              </a:lnSpc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kinds of neurological or physical  </a:t>
            </a:r>
          </a:p>
          <a:p>
            <a:pPr>
              <a:lnSpc>
                <a:spcPct val="110000"/>
              </a:lnSpc>
            </a:pP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impairments or </a:t>
            </a:r>
            <a:r>
              <a:rPr lang="en-N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conditions affecting their decision making abilities</a:t>
            </a:r>
            <a:r>
              <a:rPr lang="en-N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513C86-463B-4FC4-901E-8C026CCB6889}"/>
              </a:ext>
            </a:extLst>
          </p:cNvPr>
          <p:cNvGrpSpPr/>
          <p:nvPr/>
        </p:nvGrpSpPr>
        <p:grpSpPr>
          <a:xfrm>
            <a:off x="8686190" y="0"/>
            <a:ext cx="3470922" cy="6858000"/>
            <a:chOff x="8653691" y="0"/>
            <a:chExt cx="3470922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AED028-6AE2-4F2E-855B-98B33EB6B66E}"/>
                </a:ext>
              </a:extLst>
            </p:cNvPr>
            <p:cNvSpPr/>
            <p:nvPr/>
          </p:nvSpPr>
          <p:spPr>
            <a:xfrm>
              <a:off x="9380442" y="0"/>
              <a:ext cx="2744171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1FD4A6-3BE8-418A-B099-AE62076BF9DF}"/>
                </a:ext>
              </a:extLst>
            </p:cNvPr>
            <p:cNvSpPr/>
            <p:nvPr/>
          </p:nvSpPr>
          <p:spPr>
            <a:xfrm>
              <a:off x="8653691" y="52753"/>
              <a:ext cx="1111183" cy="11594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8" name="Picture 7" descr="Photo">
            <a:extLst>
              <a:ext uri="{FF2B5EF4-FFF2-40B4-BE49-F238E27FC236}">
                <a16:creationId xmlns:a16="http://schemas.microsoft.com/office/drawing/2014/main" id="{2393D7B7-B3D4-4259-94D2-1251CF0648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6370" y="1265002"/>
            <a:ext cx="2537309" cy="2374669"/>
          </a:xfrm>
          <a:prstGeom prst="rect">
            <a:avLst/>
          </a:prstGeom>
          <a:noFill/>
        </p:spPr>
      </p:pic>
      <p:pic>
        <p:nvPicPr>
          <p:cNvPr id="7" name="Picture 6" descr="https://lh5.googleusercontent.com/-beh-dvDTh5k/VQF57QEe5tI/AAAAAAAAE6s/a0oX8VokiwE/w854-h587-no/ill-bed-2.jpg">
            <a:extLst>
              <a:ext uri="{FF2B5EF4-FFF2-40B4-BE49-F238E27FC236}">
                <a16:creationId xmlns:a16="http://schemas.microsoft.com/office/drawing/2014/main" id="{45560EAE-3CE7-4898-A856-20B0EEA963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6371" y="4558863"/>
            <a:ext cx="2537309" cy="2068269"/>
          </a:xfrm>
          <a:prstGeom prst="rect">
            <a:avLst/>
          </a:prstGeom>
          <a:noFill/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A8A5A830-CA13-46C4-A92B-1EC86812BFD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5286EE16-2FE3-43F0-AFA3-E01283142AC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2592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51" y="323327"/>
            <a:ext cx="638710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Capacity and Mental Capacity</a:t>
            </a:r>
            <a:endParaRPr lang="en-N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68A5-95A1-42F4-B5ED-0188FDAB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51" y="1742024"/>
            <a:ext cx="8134321" cy="468616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capacity  is:</a:t>
            </a:r>
          </a:p>
          <a:p>
            <a:pPr>
              <a:lnSpc>
                <a:spcPct val="110000"/>
              </a:lnSpc>
            </a:pPr>
            <a:r>
              <a:rPr lang="en-N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having the ability to make decisions and be recognised as capable of making decisions with legal effect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inherent right owed to everyone.</a:t>
            </a: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capacity is: 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relates to a person’s decision making skills which varies from person to person and decision to decision (can often be subjective depending on how it is measured).</a:t>
            </a:r>
          </a:p>
          <a:p>
            <a:pPr marL="0" indent="0">
              <a:buNone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decision making helps people to exercise their legal capacity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EDCFF-76B9-4867-A8F2-006213B52135}"/>
              </a:ext>
            </a:extLst>
          </p:cNvPr>
          <p:cNvGrpSpPr/>
          <p:nvPr/>
        </p:nvGrpSpPr>
        <p:grpSpPr>
          <a:xfrm>
            <a:off x="9126071" y="-10"/>
            <a:ext cx="3065929" cy="6858000"/>
            <a:chOff x="9828237" y="0"/>
            <a:chExt cx="23637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8A273-617C-435A-88DD-68D6E82E4469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33B36E-2B8A-4937-A09A-F0723B2C8A40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630B731-9170-49CA-A239-C5E8B19B4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4962" r="7236" b="3"/>
          <a:stretch/>
        </p:blipFill>
        <p:spPr>
          <a:xfrm>
            <a:off x="7689827" y="1792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6" name="Picture 5" descr="Photo">
            <a:extLst>
              <a:ext uri="{FF2B5EF4-FFF2-40B4-BE49-F238E27FC236}">
                <a16:creationId xmlns:a16="http://schemas.microsoft.com/office/drawing/2014/main" id="{45E739F0-74B3-4151-8654-666D33DEE48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0"/>
          <a:stretch/>
        </p:blipFill>
        <p:spPr bwMode="auto">
          <a:xfrm>
            <a:off x="8768825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58118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D597-57CF-4FCA-9A81-1EEBA360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7520"/>
            <a:ext cx="4975412" cy="1325563"/>
          </a:xfrm>
        </p:spPr>
        <p:txBody>
          <a:bodyPr>
            <a:normAutofit/>
          </a:bodyPr>
          <a:lstStyle/>
          <a:p>
            <a:r>
              <a:rPr lang="en-N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Rethink Capacity and Assessments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857CC5C-A5BC-4FC2-8099-76DB2F29D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57081"/>
            <a:ext cx="6087035" cy="4101462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may have “capacity” to:</a:t>
            </a:r>
          </a:p>
          <a:p>
            <a:pPr marL="171450" indent="-17145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some decisions but not others</a:t>
            </a:r>
          </a:p>
          <a:p>
            <a:pPr marL="171450" indent="-17145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decisions sometimes but not others</a:t>
            </a:r>
          </a:p>
          <a:p>
            <a:pPr marL="171450" indent="-17145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decisions if they get help understanding the decision to be made.</a:t>
            </a:r>
          </a:p>
          <a:p>
            <a:endParaRPr lang="en-US" sz="1800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FA2F950-76F0-4C90-91C8-E2FE8315B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19404" b="-2"/>
          <a:stretch/>
        </p:blipFill>
        <p:spPr>
          <a:xfrm>
            <a:off x="6505931" y="3050189"/>
            <a:ext cx="3946917" cy="410146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E30F53-028E-48C3-B878-A1F84EAF6916}"/>
              </a:ext>
            </a:extLst>
          </p:cNvPr>
          <p:cNvGrpSpPr/>
          <p:nvPr/>
        </p:nvGrpSpPr>
        <p:grpSpPr>
          <a:xfrm>
            <a:off x="9232424" y="0"/>
            <a:ext cx="2959577" cy="6858000"/>
            <a:chOff x="9232423" y="0"/>
            <a:chExt cx="295957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0A644E-2C77-4613-A47C-966C4897EBC9}"/>
                </a:ext>
              </a:extLst>
            </p:cNvPr>
            <p:cNvSpPr/>
            <p:nvPr/>
          </p:nvSpPr>
          <p:spPr>
            <a:xfrm>
              <a:off x="9986682" y="0"/>
              <a:ext cx="2205318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D841E2-0EFB-44BD-9E83-61564E674E76}"/>
                </a:ext>
              </a:extLst>
            </p:cNvPr>
            <p:cNvSpPr/>
            <p:nvPr/>
          </p:nvSpPr>
          <p:spPr>
            <a:xfrm>
              <a:off x="9232423" y="35857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12962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38687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Protection of Personal and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Property Rights Act 1988 (PPPR Act)</a:t>
            </a:r>
            <a:endParaRPr lang="en-N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495E6B2-5154-48F2-BFD9-C7778A13126A}"/>
              </a:ext>
            </a:extLst>
          </p:cNvPr>
          <p:cNvSpPr/>
          <p:nvPr/>
        </p:nvSpPr>
        <p:spPr>
          <a:xfrm>
            <a:off x="6612714" y="2994850"/>
            <a:ext cx="1836056" cy="1325563"/>
          </a:xfrm>
          <a:prstGeom prst="wedgeRoundRectCallout">
            <a:avLst>
              <a:gd name="adj1" fmla="val -77072"/>
              <a:gd name="adj2" fmla="val 9455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/>
              <a:t>Personal Orders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2B8334-E255-4860-8B0F-99EB56346276}"/>
              </a:ext>
            </a:extLst>
          </p:cNvPr>
          <p:cNvSpPr/>
          <p:nvPr/>
        </p:nvSpPr>
        <p:spPr>
          <a:xfrm>
            <a:off x="4209143" y="2041235"/>
            <a:ext cx="2184400" cy="1616397"/>
          </a:xfrm>
          <a:prstGeom prst="wedgeRoundRectCallout">
            <a:avLst>
              <a:gd name="adj1" fmla="val -1183"/>
              <a:gd name="adj2" fmla="val 10988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/>
              <a:t>Property Manager</a:t>
            </a:r>
          </a:p>
          <a:p>
            <a:pPr algn="ctr"/>
            <a:r>
              <a:rPr lang="en-NZ" b="1" dirty="0"/>
              <a:t>or </a:t>
            </a:r>
          </a:p>
          <a:p>
            <a:pPr algn="ctr"/>
            <a:r>
              <a:rPr lang="en-NZ" b="1" dirty="0"/>
              <a:t>Property Administrator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F254654-FBF2-45A5-B675-EB161EE60D0B}"/>
              </a:ext>
            </a:extLst>
          </p:cNvPr>
          <p:cNvSpPr/>
          <p:nvPr/>
        </p:nvSpPr>
        <p:spPr>
          <a:xfrm>
            <a:off x="7384143" y="4781242"/>
            <a:ext cx="1836057" cy="1325563"/>
          </a:xfrm>
          <a:prstGeom prst="wedgeRoundRectCallout">
            <a:avLst>
              <a:gd name="adj1" fmla="val -115807"/>
              <a:gd name="adj2" fmla="val 14621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/>
              <a:t>Welfare Guardian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2483ABB-2DD2-4D1A-B822-250290B7BD0E}"/>
              </a:ext>
            </a:extLst>
          </p:cNvPr>
          <p:cNvSpPr/>
          <p:nvPr/>
        </p:nvSpPr>
        <p:spPr>
          <a:xfrm>
            <a:off x="4557487" y="4368799"/>
            <a:ext cx="1836056" cy="1799772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/>
              <a:t>Person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A9C2CA-1DF1-4689-95BA-D7AE6B16F149}"/>
              </a:ext>
            </a:extLst>
          </p:cNvPr>
          <p:cNvSpPr/>
          <p:nvPr/>
        </p:nvSpPr>
        <p:spPr>
          <a:xfrm>
            <a:off x="1886857" y="4163300"/>
            <a:ext cx="2050393" cy="146824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000" b="1" dirty="0"/>
              <a:t>Enduring Power of Attorney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854A5C3-D9AC-4817-9AAD-397CBB1F724E}"/>
              </a:ext>
            </a:extLst>
          </p:cNvPr>
          <p:cNvSpPr/>
          <p:nvPr/>
        </p:nvSpPr>
        <p:spPr>
          <a:xfrm rot="11563990">
            <a:off x="3998818" y="4706178"/>
            <a:ext cx="586591" cy="624114"/>
          </a:xfrm>
          <a:prstGeom prst="rightArrow">
            <a:avLst>
              <a:gd name="adj1" fmla="val 50000"/>
              <a:gd name="adj2" fmla="val 5693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8F4B7-A597-47D3-B525-D392CF2B95D8}"/>
              </a:ext>
            </a:extLst>
          </p:cNvPr>
          <p:cNvGrpSpPr/>
          <p:nvPr/>
        </p:nvGrpSpPr>
        <p:grpSpPr>
          <a:xfrm>
            <a:off x="9220200" y="0"/>
            <a:ext cx="2971801" cy="6858000"/>
            <a:chOff x="9220199" y="0"/>
            <a:chExt cx="2971801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E826AC-2FA0-4CD5-95A5-62303A2684BF}"/>
                </a:ext>
              </a:extLst>
            </p:cNvPr>
            <p:cNvSpPr/>
            <p:nvPr/>
          </p:nvSpPr>
          <p:spPr>
            <a:xfrm>
              <a:off x="10007600" y="0"/>
              <a:ext cx="2184400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4A32A29-868A-4E96-8A37-D6559E8899F5}"/>
                </a:ext>
              </a:extLst>
            </p:cNvPr>
            <p:cNvSpPr/>
            <p:nvPr/>
          </p:nvSpPr>
          <p:spPr>
            <a:xfrm>
              <a:off x="9220199" y="189048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71288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27" y="2122697"/>
            <a:ext cx="8356081" cy="261260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Decision </a:t>
            </a:r>
            <a:b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Steps</a:t>
            </a:r>
            <a:endParaRPr lang="en-NZ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4A1BC-EBC0-4B50-8AE7-6B91F43079EB}"/>
              </a:ext>
            </a:extLst>
          </p:cNvPr>
          <p:cNvGrpSpPr/>
          <p:nvPr/>
        </p:nvGrpSpPr>
        <p:grpSpPr>
          <a:xfrm>
            <a:off x="8793125" y="0"/>
            <a:ext cx="3398875" cy="6858000"/>
            <a:chOff x="8793124" y="0"/>
            <a:chExt cx="3398875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7F6E02-62EB-4AEA-AD8E-B35C1B0AE34D}"/>
                </a:ext>
              </a:extLst>
            </p:cNvPr>
            <p:cNvSpPr/>
            <p:nvPr/>
          </p:nvSpPr>
          <p:spPr>
            <a:xfrm>
              <a:off x="9466728" y="0"/>
              <a:ext cx="2725271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4CEE6C-1351-4351-BBAC-F9DB2DEAAA17}"/>
                </a:ext>
              </a:extLst>
            </p:cNvPr>
            <p:cNvSpPr/>
            <p:nvPr/>
          </p:nvSpPr>
          <p:spPr>
            <a:xfrm>
              <a:off x="8793124" y="0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444EA9-D758-4969-9320-D19646F54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171" r="1157" b="-2"/>
          <a:stretch/>
        </p:blipFill>
        <p:spPr>
          <a:xfrm>
            <a:off x="8309888" y="-1"/>
            <a:ext cx="3882112" cy="4034119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E63682C-F52C-4972-BA81-DA63FC523C10}"/>
              </a:ext>
            </a:extLst>
          </p:cNvPr>
          <p:cNvSpPr/>
          <p:nvPr/>
        </p:nvSpPr>
        <p:spPr>
          <a:xfrm>
            <a:off x="8111109" y="-1566856"/>
            <a:ext cx="5120796" cy="5600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5749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34000" cy="1325563"/>
          </a:xfrm>
        </p:spPr>
        <p:txBody>
          <a:bodyPr>
            <a:normAutofit/>
          </a:bodyPr>
          <a:lstStyle/>
          <a:p>
            <a:r>
              <a:rPr lang="en-US" sz="4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Decision Making Steps</a:t>
            </a:r>
            <a:endParaRPr lang="en-NZ" sz="4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68A5-95A1-42F4-B5ED-0188FDAB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193416"/>
            <a:ext cx="8543364" cy="3681405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decision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 easy to understand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 consequences/ pros and cons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decisions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 on decisions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Review/evaluate decisions.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IHC Supporting Decision-Making : A Guide for Supporters of People with an Intellectual Disability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4A1BC-EBC0-4B50-8AE7-6B91F43079EB}"/>
              </a:ext>
            </a:extLst>
          </p:cNvPr>
          <p:cNvGrpSpPr/>
          <p:nvPr/>
        </p:nvGrpSpPr>
        <p:grpSpPr>
          <a:xfrm>
            <a:off x="8793125" y="0"/>
            <a:ext cx="3398875" cy="6858000"/>
            <a:chOff x="8793124" y="0"/>
            <a:chExt cx="3398875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7F6E02-62EB-4AEA-AD8E-B35C1B0AE34D}"/>
                </a:ext>
              </a:extLst>
            </p:cNvPr>
            <p:cNvSpPr/>
            <p:nvPr/>
          </p:nvSpPr>
          <p:spPr>
            <a:xfrm>
              <a:off x="9466728" y="0"/>
              <a:ext cx="2725271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4CEE6C-1351-4351-BBAC-F9DB2DEAAA17}"/>
                </a:ext>
              </a:extLst>
            </p:cNvPr>
            <p:cNvSpPr/>
            <p:nvPr/>
          </p:nvSpPr>
          <p:spPr>
            <a:xfrm>
              <a:off x="8793124" y="0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444EA9-D758-4969-9320-D19646F54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171" r="1157" b="-2"/>
          <a:stretch/>
        </p:blipFill>
        <p:spPr>
          <a:xfrm>
            <a:off x="8309888" y="-1"/>
            <a:ext cx="3882112" cy="4034119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E63682C-F52C-4972-BA81-DA63FC523C10}"/>
              </a:ext>
            </a:extLst>
          </p:cNvPr>
          <p:cNvSpPr/>
          <p:nvPr/>
        </p:nvSpPr>
        <p:spPr>
          <a:xfrm>
            <a:off x="8111109" y="-1566856"/>
            <a:ext cx="5120796" cy="5600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186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1454-A990-42A8-BFD7-A0DB8A8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506" y="297781"/>
            <a:ext cx="7474172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Safeguarding a good life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12" y="1408190"/>
            <a:ext cx="9513642" cy="5216727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Safeguarding framework – background and principles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it will support disabled people to live the life they choose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Protecting and promoting the human rights of disabled people and adults at risk of abuse and neglect – Supported Decision Making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Factors that increase vulnerability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 is at risk and in need of safeguarding support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different types of abuse of disabled people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initiate safeguarding adults’ procedures when a disabled person is at risk of or experiencing compromised human rights, abuse and neglect.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0B628B-310A-4D1F-988D-3D1B80D99045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2257E7-BA91-40B1-8029-AAD21FB8C750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A37E81-5018-4FD0-B478-47C4FBBF16DD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84E59F80-F6FE-49C7-A827-394054A18F05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6FA6C230-DFD6-48D1-8DBF-510DFA83DD2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05C01877-2BC0-411C-B1A8-D394225725B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02C0BFFA-9518-48AF-B4AC-3BD23D64AD4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00F393D4-BA2D-4979-A089-70B299C6FD2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62CFAD6F-9E37-49C7-9802-F0E5C54BCA7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2629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A145-75A3-41DA-AD6C-84F17E2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32" y="461515"/>
            <a:ext cx="8784509" cy="13255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Recognising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vulnerability and being responsive to people’s needs</a:t>
            </a:r>
            <a:r>
              <a:rPr lang="en-US" sz="2700" b="1" dirty="0"/>
              <a:t/>
            </a:r>
            <a:br>
              <a:rPr lang="en-US" sz="2700" b="1" dirty="0"/>
            </a:br>
            <a:endParaRPr lang="en-NZ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68A5-95A1-42F4-B5ED-0188FDAB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31" y="1717027"/>
            <a:ext cx="8784510" cy="51140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any limitations the person experiences in their:</a:t>
            </a:r>
          </a:p>
          <a:p>
            <a:pPr marL="0" indent="0">
              <a:buNone/>
            </a:pP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safeguard themselves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self-determination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effectively ensure their rights, wishes, preferences and decisions are enacted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to make themselves understood by others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to make decisions about their lives and communicate decisions to others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and likelihood, when their rights are compromised, of speaking up.</a:t>
            </a:r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4A963C-6B3F-4BB9-9007-F986C5215146}"/>
              </a:ext>
            </a:extLst>
          </p:cNvPr>
          <p:cNvGrpSpPr/>
          <p:nvPr/>
        </p:nvGrpSpPr>
        <p:grpSpPr>
          <a:xfrm>
            <a:off x="9233647" y="0"/>
            <a:ext cx="2958354" cy="6858000"/>
            <a:chOff x="9233646" y="0"/>
            <a:chExt cx="2958354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AEC6B6-CF55-472B-951E-C6724A3F8019}"/>
                </a:ext>
              </a:extLst>
            </p:cNvPr>
            <p:cNvSpPr/>
            <p:nvPr/>
          </p:nvSpPr>
          <p:spPr>
            <a:xfrm>
              <a:off x="10112188" y="0"/>
              <a:ext cx="2079812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EBC081-8853-47DD-ACD5-F7A6FCD348BC}"/>
                </a:ext>
              </a:extLst>
            </p:cNvPr>
            <p:cNvSpPr/>
            <p:nvPr/>
          </p:nvSpPr>
          <p:spPr>
            <a:xfrm>
              <a:off x="9233646" y="0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41930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731" y="480060"/>
            <a:ext cx="8613857" cy="5512633"/>
          </a:xfrm>
        </p:spPr>
        <p:txBody>
          <a:bodyPr anchor="ctr"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Who is a </a:t>
            </a:r>
          </a:p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Vulnerable Adult / Adult at Risk?</a:t>
            </a:r>
          </a:p>
          <a:p>
            <a:endParaRPr lang="en-US" sz="2400" b="1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Has care and/or support needs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experiencing (or at risk of) harm, abuse and neglect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Because of their care and/or support needs, is unable to protect her/himself against the harm, abuse or neglect (or risk of it)</a:t>
            </a:r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5F5E84-9025-4250-90A2-EF653015710D}"/>
              </a:ext>
            </a:extLst>
          </p:cNvPr>
          <p:cNvGrpSpPr/>
          <p:nvPr/>
        </p:nvGrpSpPr>
        <p:grpSpPr>
          <a:xfrm>
            <a:off x="9179860" y="0"/>
            <a:ext cx="3012140" cy="6858000"/>
            <a:chOff x="9179859" y="0"/>
            <a:chExt cx="301214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CA8F9A-AE65-4014-8E9C-4D6174F59DFC}"/>
                </a:ext>
              </a:extLst>
            </p:cNvPr>
            <p:cNvSpPr/>
            <p:nvPr/>
          </p:nvSpPr>
          <p:spPr>
            <a:xfrm>
              <a:off x="10183904" y="0"/>
              <a:ext cx="2008095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2C7F6C-27CC-4DB3-82B9-E0853BB32317}"/>
                </a:ext>
              </a:extLst>
            </p:cNvPr>
            <p:cNvSpPr/>
            <p:nvPr/>
          </p:nvSpPr>
          <p:spPr>
            <a:xfrm>
              <a:off x="9179859" y="304800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203124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22</a:t>
            </a:fld>
            <a:endParaRPr kern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874058" y="1205642"/>
            <a:ext cx="5562600" cy="48720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NZ" sz="5400" b="1" dirty="0">
                <a:solidFill>
                  <a:schemeClr val="dk1"/>
                </a:solidFill>
                <a:latin typeface="Arial" panose="020B0604020202020204" pitchFamily="34" charset="0"/>
                <a:ea typeface="Lora"/>
                <a:cs typeface="Arial" panose="020B0604020202020204" pitchFamily="34" charset="0"/>
                <a:sym typeface="Lora"/>
              </a:rPr>
              <a:t>Adults at Risk form an</a:t>
            </a:r>
            <a:r>
              <a:rPr lang="en" sz="5400" b="1" dirty="0">
                <a:solidFill>
                  <a:schemeClr val="dk1"/>
                </a:solidFill>
                <a:latin typeface="Arial" panose="020B0604020202020204" pitchFamily="34" charset="0"/>
                <a:ea typeface="Lora"/>
                <a:cs typeface="Arial" panose="020B0604020202020204" pitchFamily="34" charset="0"/>
                <a:sym typeface="Lora"/>
              </a:rPr>
              <a:t> invisible community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1E6F69-6BF3-42AC-ADD0-D7063ADD80B6}"/>
              </a:ext>
            </a:extLst>
          </p:cNvPr>
          <p:cNvGrpSpPr/>
          <p:nvPr/>
        </p:nvGrpSpPr>
        <p:grpSpPr>
          <a:xfrm>
            <a:off x="9387252" y="0"/>
            <a:ext cx="2804748" cy="6858000"/>
            <a:chOff x="9387251" y="0"/>
            <a:chExt cx="2804748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4C5782-4602-4D93-A5EF-739459C81773}"/>
                </a:ext>
              </a:extLst>
            </p:cNvPr>
            <p:cNvSpPr/>
            <p:nvPr/>
          </p:nvSpPr>
          <p:spPr>
            <a:xfrm>
              <a:off x="10212004" y="0"/>
              <a:ext cx="1979995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ACB2950-CF73-414B-8EE7-3121459C484F}"/>
                </a:ext>
              </a:extLst>
            </p:cNvPr>
            <p:cNvSpPr/>
            <p:nvPr/>
          </p:nvSpPr>
          <p:spPr>
            <a:xfrm>
              <a:off x="9387251" y="125506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pic>
        <p:nvPicPr>
          <p:cNvPr id="186" name="Google Shape;186;p21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7000"/>
                    </a14:imgEffect>
                  </a14:imgLayer>
                </a14:imgProps>
              </a:ext>
            </a:extLst>
          </a:blip>
          <a:srcRect l="8344" t="13306" r="8346"/>
          <a:stretch/>
        </p:blipFill>
        <p:spPr>
          <a:xfrm>
            <a:off x="6179574" y="1741395"/>
            <a:ext cx="5211395" cy="499109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F0124E-F678-4B09-9BDA-9AC5F39FCEEE}"/>
              </a:ext>
            </a:extLst>
          </p:cNvPr>
          <p:cNvGrpSpPr/>
          <p:nvPr/>
        </p:nvGrpSpPr>
        <p:grpSpPr>
          <a:xfrm>
            <a:off x="-1201202" y="165847"/>
            <a:ext cx="11938000" cy="6223000"/>
            <a:chOff x="127000" y="635000"/>
            <a:chExt cx="11938000" cy="6130591"/>
          </a:xfrm>
        </p:grpSpPr>
        <p:pic>
          <p:nvPicPr>
            <p:cNvPr id="5" name="InstructionHeader">
              <a:extLst>
                <a:ext uri="{FF2B5EF4-FFF2-40B4-BE49-F238E27FC236}">
                  <a16:creationId xmlns:a16="http://schemas.microsoft.com/office/drawing/2014/main" id="{CAE4D5F1-A721-4FF0-9C9D-2185221F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02" y="635000"/>
              <a:ext cx="4749196" cy="1329043"/>
            </a:xfrm>
            <a:prstGeom prst="rect">
              <a:avLst/>
            </a:prstGeom>
          </p:spPr>
        </p:pic>
        <p:sp>
          <p:nvSpPr>
            <p:cNvPr id="6" name="InstructionContentPara1">
              <a:extLst>
                <a:ext uri="{FF2B5EF4-FFF2-40B4-BE49-F238E27FC236}">
                  <a16:creationId xmlns:a16="http://schemas.microsoft.com/office/drawing/2014/main" id="{06E7A7B7-7DCC-4B56-9347-39E9642A52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27000" y="2218043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/>
                <a:t>Join at </a:t>
              </a:r>
              <a:r>
                <a:rPr lang="en-NZ" sz="3600">
                  <a:solidFill>
                    <a:srgbClr val="00AEEF"/>
                  </a:solidFill>
                </a:rPr>
                <a:t>vevox.app</a:t>
              </a:r>
            </a:p>
          </p:txBody>
        </p:sp>
        <p:sp>
          <p:nvSpPr>
            <p:cNvPr id="7" name="InstructionContentPara2">
              <a:extLst>
                <a:ext uri="{FF2B5EF4-FFF2-40B4-BE49-F238E27FC236}">
                  <a16:creationId xmlns:a16="http://schemas.microsoft.com/office/drawing/2014/main" id="{8EA4BFA5-A46F-417B-AABA-AF718498CE5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7000" y="34290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NZ" sz="3600"/>
                <a:t>Or search </a:t>
              </a:r>
              <a:r>
                <a:rPr lang="en-NZ" sz="3600">
                  <a:solidFill>
                    <a:srgbClr val="00AEEF"/>
                  </a:solidFill>
                </a:rPr>
                <a:t>Vevox</a:t>
              </a:r>
              <a:r>
                <a:rPr lang="en-NZ" sz="3600"/>
                <a:t> in the app store</a:t>
              </a:r>
            </a:p>
          </p:txBody>
        </p:sp>
        <p:sp>
          <p:nvSpPr>
            <p:cNvPr id="8" name="InstructionContentMeetingId">
              <a:extLst>
                <a:ext uri="{FF2B5EF4-FFF2-40B4-BE49-F238E27FC236}">
                  <a16:creationId xmlns:a16="http://schemas.microsoft.com/office/drawing/2014/main" id="{D2132FE5-9F46-4B63-BA67-81B7ED20B629}"/>
                </a:ext>
              </a:extLst>
            </p:cNvPr>
            <p:cNvSpPr txBox="1"/>
            <p:nvPr/>
          </p:nvSpPr>
          <p:spPr>
            <a:xfrm>
              <a:off x="127000" y="48006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 b="1"/>
                <a:t>ID: 115-318-999</a:t>
              </a:r>
            </a:p>
          </p:txBody>
        </p:sp>
        <p:pic>
          <p:nvPicPr>
            <p:cNvPr id="10" name="InstructionFooter">
              <a:extLst>
                <a:ext uri="{FF2B5EF4-FFF2-40B4-BE49-F238E27FC236}">
                  <a16:creationId xmlns:a16="http://schemas.microsoft.com/office/drawing/2014/main" id="{AC5A5095-017A-4E50-828C-048BFF4D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783" y="6223000"/>
              <a:ext cx="5206435" cy="542591"/>
            </a:xfrm>
            <a:prstGeom prst="rect">
              <a:avLst/>
            </a:prstGeom>
          </p:spPr>
        </p:pic>
      </p:grpSp>
      <p:sp>
        <p:nvSpPr>
          <p:cNvPr id="12" name="MeetingNumber">
            <a:extLst>
              <a:ext uri="{FF2B5EF4-FFF2-40B4-BE49-F238E27FC236}">
                <a16:creationId xmlns:a16="http://schemas.microsoft.com/office/drawing/2014/main" id="{E0A8EA44-AFE1-48E9-BB01-0B154931BFD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4026" y="6507487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54209F48-3ACC-457D-A02B-B6ADD6D333E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8A7ED790-DE73-4E66-8E5A-D41C1FE0111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8FA3A2-0C9E-4607-8A12-54CAB2CA738C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21BE18-B95C-48ED-B8DB-7A9050E94591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567516-C975-425F-BB6F-E84F19CC39FE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2480F15A-D4DD-485A-A6F4-9CAEAD031BA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8E93BAD6-1B94-483D-8885-2D7334158B8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3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0776-722D-441C-A536-751AD1EB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03" y="471600"/>
            <a:ext cx="7481627" cy="580800"/>
          </a:xfrm>
        </p:spPr>
        <p:txBody>
          <a:bodyPr>
            <a:noAutofit/>
          </a:bodyPr>
          <a:lstStyle/>
          <a:p>
            <a:r>
              <a:rPr lang="en-NZ" sz="4800" dirty="0"/>
              <a:t>What is our current Safeguarding Legislation?</a:t>
            </a:r>
          </a:p>
        </p:txBody>
      </p:sp>
      <p:sp>
        <p:nvSpPr>
          <p:cNvPr id="9" name="Content Placeholder 8" hidden="1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</p:txBody>
      </p:sp>
      <p:sp>
        <p:nvSpPr>
          <p:cNvPr id="6" name="MeetingNumber">
            <a:extLst>
              <a:ext uri="{FF2B5EF4-FFF2-40B4-BE49-F238E27FC236}">
                <a16:creationId xmlns:a16="http://schemas.microsoft.com/office/drawing/2014/main" id="{82DAE628-2C67-42AB-AD9F-E6D66DA1F59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34878" y="6368534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7" name="VoteNow">
            <a:extLst>
              <a:ext uri="{FF2B5EF4-FFF2-40B4-BE49-F238E27FC236}">
                <a16:creationId xmlns:a16="http://schemas.microsoft.com/office/drawing/2014/main" id="{33B58698-8BC5-48D9-9E91-F57A292EA183}"/>
              </a:ext>
            </a:extLst>
          </p:cNvPr>
          <p:cNvSpPr/>
          <p:nvPr/>
        </p:nvSpPr>
        <p:spPr>
          <a:xfrm>
            <a:off x="8961377" y="5786735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NZ" dirty="0"/>
              <a:t>Enter Text and Press Send</a:t>
            </a:r>
          </a:p>
        </p:txBody>
      </p:sp>
      <p:sp>
        <p:nvSpPr>
          <p:cNvPr id="8" name="OpenQuestion">
            <a:extLst>
              <a:ext uri="{FF2B5EF4-FFF2-40B4-BE49-F238E27FC236}">
                <a16:creationId xmlns:a16="http://schemas.microsoft.com/office/drawing/2014/main" id="{4AAEA029-71C9-4453-BE9C-D5548C7986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/>
              <a:t>Vote Trigger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E65CDC65-54A2-48E2-9436-66104EA3975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0825020C-D4F6-4018-8B71-E85C6B3365A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175A27-BBC1-4066-98AF-EBB99C8B0E7B}"/>
              </a:ext>
            </a:extLst>
          </p:cNvPr>
          <p:cNvGrpSpPr/>
          <p:nvPr/>
        </p:nvGrpSpPr>
        <p:grpSpPr>
          <a:xfrm>
            <a:off x="9525580" y="0"/>
            <a:ext cx="2666420" cy="6858000"/>
            <a:chOff x="9525579" y="0"/>
            <a:chExt cx="266642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49F6A1-0136-4C52-BA76-84E1B6A9C3A3}"/>
                </a:ext>
              </a:extLst>
            </p:cNvPr>
            <p:cNvSpPr/>
            <p:nvPr/>
          </p:nvSpPr>
          <p:spPr>
            <a:xfrm>
              <a:off x="10350332" y="0"/>
              <a:ext cx="1841667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5175A8-93C4-4B7F-94F2-E154E9D879F8}"/>
                </a:ext>
              </a:extLst>
            </p:cNvPr>
            <p:cNvSpPr/>
            <p:nvPr/>
          </p:nvSpPr>
          <p:spPr>
            <a:xfrm>
              <a:off x="9525579" y="364710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8" name="Countdown">
            <a:extLst>
              <a:ext uri="{FF2B5EF4-FFF2-40B4-BE49-F238E27FC236}">
                <a16:creationId xmlns:a16="http://schemas.microsoft.com/office/drawing/2014/main" id="{061468FF-42B3-4DB9-9E67-371846FCD642}"/>
              </a:ext>
            </a:extLst>
          </p:cNvPr>
          <p:cNvSpPr/>
          <p:nvPr/>
        </p:nvSpPr>
        <p:spPr>
          <a:xfrm>
            <a:off x="9563309" y="452489"/>
            <a:ext cx="1545665" cy="1545665"/>
          </a:xfrm>
          <a:prstGeom prst="pie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NZ">
                <a:solidFill>
                  <a:schemeClr val="tx1"/>
                </a:solidFill>
              </a:rPr>
              <a:t>120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70BCEF9D-22B0-4425-A89E-35E1D6B44A1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WordCloudImage">
            <a:extLst>
              <a:ext uri="{FF2B5EF4-FFF2-40B4-BE49-F238E27FC236}">
                <a16:creationId xmlns:a16="http://schemas.microsoft.com/office/drawing/2014/main" id="{B15A4DEC-1387-4E46-A610-8A37A16514B7}"/>
              </a:ext>
            </a:extLst>
          </p:cNvPr>
          <p:cNvSpPr/>
          <p:nvPr/>
        </p:nvSpPr>
        <p:spPr>
          <a:xfrm>
            <a:off x="-622467" y="1676400"/>
            <a:ext cx="10972800" cy="4876800"/>
          </a:xfrm>
          <a:prstGeom prst="rect">
            <a:avLst/>
          </a:prstGeom>
          <a:blipFill dpi="0" rotWithShape="1">
            <a:blip r:embed="rId6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9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3E2A-9CE0-4188-B994-9AB84772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41" y="2372378"/>
            <a:ext cx="8162366" cy="1325563"/>
          </a:xfrm>
        </p:spPr>
        <p:txBody>
          <a:bodyPr>
            <a:normAutofit fontScale="90000"/>
          </a:bodyPr>
          <a:lstStyle/>
          <a:p>
            <a:r>
              <a:rPr lang="en-US" sz="9800" b="1" dirty="0"/>
              <a:t>Abuse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are the different types of abuse experienced by disabled people and Adults at Risk?</a:t>
            </a:r>
            <a:endParaRPr lang="en-NZ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113771-1763-4CB8-B0BB-7187AC779835}"/>
              </a:ext>
            </a:extLst>
          </p:cNvPr>
          <p:cNvGrpSpPr/>
          <p:nvPr/>
        </p:nvGrpSpPr>
        <p:grpSpPr>
          <a:xfrm>
            <a:off x="9574307" y="0"/>
            <a:ext cx="2617694" cy="6858000"/>
            <a:chOff x="9574306" y="0"/>
            <a:chExt cx="261769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4CB762-137C-4810-B759-20F3209C57D7}"/>
                </a:ext>
              </a:extLst>
            </p:cNvPr>
            <p:cNvSpPr/>
            <p:nvPr/>
          </p:nvSpPr>
          <p:spPr>
            <a:xfrm>
              <a:off x="10255624" y="0"/>
              <a:ext cx="1936376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5A6C2-E85E-4FC8-B3ED-D39802C62983}"/>
                </a:ext>
              </a:extLst>
            </p:cNvPr>
            <p:cNvSpPr/>
            <p:nvPr/>
          </p:nvSpPr>
          <p:spPr>
            <a:xfrm>
              <a:off x="9574306" y="161365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951658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86" y="430306"/>
            <a:ext cx="9476167" cy="569426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NZ" sz="8000" b="1" dirty="0">
                <a:latin typeface="Arial" panose="020B0604020202020204" pitchFamily="34" charset="0"/>
                <a:cs typeface="Arial" panose="020B0604020202020204" pitchFamily="34" charset="0"/>
              </a:rPr>
              <a:t>Case Scenarios</a:t>
            </a:r>
            <a:endParaRPr lang="en-US" sz="60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3B488E-CA6A-4498-8916-0346BC002EB1}"/>
              </a:ext>
            </a:extLst>
          </p:cNvPr>
          <p:cNvGrpSpPr/>
          <p:nvPr/>
        </p:nvGrpSpPr>
        <p:grpSpPr>
          <a:xfrm>
            <a:off x="9828238" y="0"/>
            <a:ext cx="2363762" cy="6858000"/>
            <a:chOff x="9828237" y="0"/>
            <a:chExt cx="2363762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E50E58-F114-4B8B-9C6C-EC4B15B9E499}"/>
                </a:ext>
              </a:extLst>
            </p:cNvPr>
            <p:cNvSpPr/>
            <p:nvPr/>
          </p:nvSpPr>
          <p:spPr>
            <a:xfrm>
              <a:off x="10273552" y="0"/>
              <a:ext cx="1918447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8C7953-7142-457F-A188-1F6342F6B33C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02551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86" y="1093694"/>
            <a:ext cx="9476167" cy="569426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NZ" sz="3800" b="1" dirty="0">
                <a:latin typeface="Arial" panose="020B0604020202020204" pitchFamily="34" charset="0"/>
                <a:cs typeface="Arial" panose="020B0604020202020204" pitchFamily="34" charset="0"/>
              </a:rPr>
              <a:t>Scenario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Is anyone not living their good life, and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Are anyone’s rights being compromised?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Is anyone ‘vulnerable’ in this situation and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Are there any signs that could indicate that harm, abuse, neglect is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Is anyone experiencing/risk of abuse – what type of abuse?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What are the strengths and protective factors?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What safeguards need to be put in place to ensure the person is living the life they choose safe from harm?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/>
              <a:t>Is the person an adult at risk?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3B488E-CA6A-4498-8916-0346BC002EB1}"/>
              </a:ext>
            </a:extLst>
          </p:cNvPr>
          <p:cNvGrpSpPr/>
          <p:nvPr/>
        </p:nvGrpSpPr>
        <p:grpSpPr>
          <a:xfrm>
            <a:off x="9828238" y="0"/>
            <a:ext cx="2363762" cy="6858000"/>
            <a:chOff x="9828237" y="0"/>
            <a:chExt cx="2363762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E50E58-F114-4B8B-9C6C-EC4B15B9E499}"/>
                </a:ext>
              </a:extLst>
            </p:cNvPr>
            <p:cNvSpPr/>
            <p:nvPr/>
          </p:nvSpPr>
          <p:spPr>
            <a:xfrm>
              <a:off x="10273552" y="0"/>
              <a:ext cx="1918447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8C7953-7142-457F-A188-1F6342F6B33C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049332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04" y="2277033"/>
            <a:ext cx="8545454" cy="51528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‘Safeguarding Adults from Abuse’?</a:t>
            </a:r>
          </a:p>
          <a:p>
            <a:pPr marL="0" indent="0">
              <a:buNone/>
            </a:pPr>
            <a:endParaRPr lang="en-US" sz="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NZ" sz="3200" b="1" dirty="0">
                <a:latin typeface="Arial" panose="020B0604020202020204" pitchFamily="34" charset="0"/>
                <a:cs typeface="Arial" panose="020B0604020202020204" pitchFamily="34" charset="0"/>
              </a:rPr>
              <a:t>SAFA </a:t>
            </a:r>
            <a:r>
              <a:rPr lang="en-NZ" sz="3200" dirty="0">
                <a:latin typeface="Arial" panose="020B0604020202020204" pitchFamily="34" charset="0"/>
                <a:cs typeface="Arial" panose="020B0604020202020204" pitchFamily="34" charset="0"/>
              </a:rPr>
              <a:t>is an integrated multi-agency and multidisciplinary approach to preventing, recognising and responding to harm, abuse and neglect of adults at risk.</a:t>
            </a:r>
          </a:p>
          <a:p>
            <a:pPr marL="0" indent="0">
              <a:buNone/>
            </a:pPr>
            <a:endParaRPr lang="en-N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NZ" sz="3200" dirty="0">
                <a:latin typeface="Arial" panose="020B0604020202020204" pitchFamily="34" charset="0"/>
                <a:cs typeface="Arial" panose="020B0604020202020204" pitchFamily="34" charset="0"/>
              </a:rPr>
              <a:t>The Safeguarding Adults approach aims to provide a range of responses and activities that promote and protect the human rights, health, wellbeing and safety of an adult in need of safeguarding.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491D58-5DA6-4A48-8B00-4E540E501C70}"/>
              </a:ext>
            </a:extLst>
          </p:cNvPr>
          <p:cNvGrpSpPr/>
          <p:nvPr/>
        </p:nvGrpSpPr>
        <p:grpSpPr>
          <a:xfrm>
            <a:off x="9502706" y="0"/>
            <a:ext cx="2671599" cy="6858000"/>
            <a:chOff x="8806145" y="0"/>
            <a:chExt cx="2671599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23FEE7-485B-45D0-908D-F5494D4F85E8}"/>
                </a:ext>
              </a:extLst>
            </p:cNvPr>
            <p:cNvSpPr/>
            <p:nvPr/>
          </p:nvSpPr>
          <p:spPr>
            <a:xfrm>
              <a:off x="9433558" y="0"/>
              <a:ext cx="2044186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77DE259-F362-4FCC-BF06-648D72A8C34B}"/>
                </a:ext>
              </a:extLst>
            </p:cNvPr>
            <p:cNvSpPr/>
            <p:nvPr/>
          </p:nvSpPr>
          <p:spPr>
            <a:xfrm>
              <a:off x="8806145" y="286870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E330B52F-92DE-4868-B9B2-3FFCF088295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334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1454-A990-42A8-BFD7-A0DB8A8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74" y="297781"/>
            <a:ext cx="7474172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Safeguarding a Good Life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74" y="1921125"/>
            <a:ext cx="9208844" cy="445241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Safeguarding framework – background and principles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the safeguarding framework will support disabled people to live the life they choose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Protecting and promoting the human rights of disabled people and adults at risk of abuse and neglect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Factors that increase vulnerability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 is at risk and in need of safeguarding support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different types of abuse of disabled people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initiate safeguarding adults’ procedures when a disabled person is at risk of or experiencing compromised human rights, abuse and neglect.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538D6-4E63-4BB2-B4D3-DDE03D5819A8}"/>
              </a:ext>
            </a:extLst>
          </p:cNvPr>
          <p:cNvGrpSpPr/>
          <p:nvPr/>
        </p:nvGrpSpPr>
        <p:grpSpPr>
          <a:xfrm>
            <a:off x="9477786" y="0"/>
            <a:ext cx="2707340" cy="6858000"/>
            <a:chOff x="9484660" y="0"/>
            <a:chExt cx="270734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FA291-45E3-452C-88E7-F063445A0B10}"/>
                </a:ext>
              </a:extLst>
            </p:cNvPr>
            <p:cNvSpPr/>
            <p:nvPr/>
          </p:nvSpPr>
          <p:spPr>
            <a:xfrm>
              <a:off x="10352146" y="0"/>
              <a:ext cx="1839854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9BC49B-5785-4A78-A751-3CE2C728452A}"/>
                </a:ext>
              </a:extLst>
            </p:cNvPr>
            <p:cNvSpPr/>
            <p:nvPr/>
          </p:nvSpPr>
          <p:spPr>
            <a:xfrm>
              <a:off x="9484660" y="297781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45758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F0124E-F678-4B09-9BDA-9AC5F39FCEEE}"/>
              </a:ext>
            </a:extLst>
          </p:cNvPr>
          <p:cNvGrpSpPr/>
          <p:nvPr/>
        </p:nvGrpSpPr>
        <p:grpSpPr>
          <a:xfrm>
            <a:off x="-1201202" y="165847"/>
            <a:ext cx="11938000" cy="6223000"/>
            <a:chOff x="127000" y="635000"/>
            <a:chExt cx="11938000" cy="6130591"/>
          </a:xfrm>
        </p:grpSpPr>
        <p:pic>
          <p:nvPicPr>
            <p:cNvPr id="5" name="InstructionHeader">
              <a:extLst>
                <a:ext uri="{FF2B5EF4-FFF2-40B4-BE49-F238E27FC236}">
                  <a16:creationId xmlns:a16="http://schemas.microsoft.com/office/drawing/2014/main" id="{CAE4D5F1-A721-4FF0-9C9D-2185221F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02" y="635000"/>
              <a:ext cx="4749196" cy="1329043"/>
            </a:xfrm>
            <a:prstGeom prst="rect">
              <a:avLst/>
            </a:prstGeom>
          </p:spPr>
        </p:pic>
        <p:sp>
          <p:nvSpPr>
            <p:cNvPr id="6" name="InstructionContentPara1">
              <a:extLst>
                <a:ext uri="{FF2B5EF4-FFF2-40B4-BE49-F238E27FC236}">
                  <a16:creationId xmlns:a16="http://schemas.microsoft.com/office/drawing/2014/main" id="{06E7A7B7-7DCC-4B56-9347-39E9642A52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27000" y="2218043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/>
                <a:t>Join at </a:t>
              </a:r>
              <a:r>
                <a:rPr lang="en-NZ" sz="3600">
                  <a:solidFill>
                    <a:srgbClr val="00AEEF"/>
                  </a:solidFill>
                </a:rPr>
                <a:t>vevox.app</a:t>
              </a:r>
            </a:p>
          </p:txBody>
        </p:sp>
        <p:sp>
          <p:nvSpPr>
            <p:cNvPr id="7" name="InstructionContentPara2">
              <a:extLst>
                <a:ext uri="{FF2B5EF4-FFF2-40B4-BE49-F238E27FC236}">
                  <a16:creationId xmlns:a16="http://schemas.microsoft.com/office/drawing/2014/main" id="{8EA4BFA5-A46F-417B-AABA-AF718498CE5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7000" y="34290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NZ" sz="3600"/>
                <a:t>Or search </a:t>
              </a:r>
              <a:r>
                <a:rPr lang="en-NZ" sz="3600">
                  <a:solidFill>
                    <a:srgbClr val="00AEEF"/>
                  </a:solidFill>
                </a:rPr>
                <a:t>Vevox</a:t>
              </a:r>
              <a:r>
                <a:rPr lang="en-NZ" sz="3600"/>
                <a:t> in the app store</a:t>
              </a:r>
            </a:p>
          </p:txBody>
        </p:sp>
        <p:sp>
          <p:nvSpPr>
            <p:cNvPr id="8" name="InstructionContentMeetingId">
              <a:extLst>
                <a:ext uri="{FF2B5EF4-FFF2-40B4-BE49-F238E27FC236}">
                  <a16:creationId xmlns:a16="http://schemas.microsoft.com/office/drawing/2014/main" id="{D2132FE5-9F46-4B63-BA67-81B7ED20B629}"/>
                </a:ext>
              </a:extLst>
            </p:cNvPr>
            <p:cNvSpPr txBox="1"/>
            <p:nvPr/>
          </p:nvSpPr>
          <p:spPr>
            <a:xfrm>
              <a:off x="127000" y="48006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 b="1"/>
                <a:t>ID: 115-318-999</a:t>
              </a:r>
            </a:p>
          </p:txBody>
        </p:sp>
        <p:pic>
          <p:nvPicPr>
            <p:cNvPr id="10" name="InstructionFooter">
              <a:extLst>
                <a:ext uri="{FF2B5EF4-FFF2-40B4-BE49-F238E27FC236}">
                  <a16:creationId xmlns:a16="http://schemas.microsoft.com/office/drawing/2014/main" id="{AC5A5095-017A-4E50-828C-048BFF4D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783" y="6223000"/>
              <a:ext cx="5206435" cy="542591"/>
            </a:xfrm>
            <a:prstGeom prst="rect">
              <a:avLst/>
            </a:prstGeom>
          </p:spPr>
        </p:pic>
      </p:grpSp>
      <p:sp>
        <p:nvSpPr>
          <p:cNvPr id="12" name="MeetingNumber">
            <a:extLst>
              <a:ext uri="{FF2B5EF4-FFF2-40B4-BE49-F238E27FC236}">
                <a16:creationId xmlns:a16="http://schemas.microsoft.com/office/drawing/2014/main" id="{E0A8EA44-AFE1-48E9-BB01-0B154931BFD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4026" y="6507487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54209F48-3ACC-457D-A02B-B6ADD6D333E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8A7ED790-DE73-4E66-8E5A-D41C1FE0111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8FA3A2-0C9E-4607-8A12-54CAB2CA738C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21BE18-B95C-48ED-B8DB-7A9050E94591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567516-C975-425F-BB6F-E84F19CC39FE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388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F0124E-F678-4B09-9BDA-9AC5F39FCEEE}"/>
              </a:ext>
            </a:extLst>
          </p:cNvPr>
          <p:cNvGrpSpPr/>
          <p:nvPr/>
        </p:nvGrpSpPr>
        <p:grpSpPr>
          <a:xfrm>
            <a:off x="-1201202" y="165847"/>
            <a:ext cx="11938000" cy="6223000"/>
            <a:chOff x="127000" y="635000"/>
            <a:chExt cx="11938000" cy="6130591"/>
          </a:xfrm>
        </p:grpSpPr>
        <p:pic>
          <p:nvPicPr>
            <p:cNvPr id="5" name="InstructionHeader">
              <a:extLst>
                <a:ext uri="{FF2B5EF4-FFF2-40B4-BE49-F238E27FC236}">
                  <a16:creationId xmlns:a16="http://schemas.microsoft.com/office/drawing/2014/main" id="{CAE4D5F1-A721-4FF0-9C9D-2185221F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02" y="635000"/>
              <a:ext cx="4749196" cy="1329043"/>
            </a:xfrm>
            <a:prstGeom prst="rect">
              <a:avLst/>
            </a:prstGeom>
          </p:spPr>
        </p:pic>
        <p:sp>
          <p:nvSpPr>
            <p:cNvPr id="6" name="InstructionContentPara1">
              <a:extLst>
                <a:ext uri="{FF2B5EF4-FFF2-40B4-BE49-F238E27FC236}">
                  <a16:creationId xmlns:a16="http://schemas.microsoft.com/office/drawing/2014/main" id="{06E7A7B7-7DCC-4B56-9347-39E9642A52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27000" y="2218043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/>
                <a:t>Join at </a:t>
              </a:r>
              <a:r>
                <a:rPr lang="en-NZ" sz="3600">
                  <a:solidFill>
                    <a:srgbClr val="00AEEF"/>
                  </a:solidFill>
                </a:rPr>
                <a:t>vevox.app</a:t>
              </a:r>
            </a:p>
          </p:txBody>
        </p:sp>
        <p:sp>
          <p:nvSpPr>
            <p:cNvPr id="7" name="InstructionContentPara2">
              <a:extLst>
                <a:ext uri="{FF2B5EF4-FFF2-40B4-BE49-F238E27FC236}">
                  <a16:creationId xmlns:a16="http://schemas.microsoft.com/office/drawing/2014/main" id="{8EA4BFA5-A46F-417B-AABA-AF718498CE5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7000" y="34290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NZ" sz="3600"/>
                <a:t>Or search </a:t>
              </a:r>
              <a:r>
                <a:rPr lang="en-NZ" sz="3600">
                  <a:solidFill>
                    <a:srgbClr val="00AEEF"/>
                  </a:solidFill>
                </a:rPr>
                <a:t>Vevox</a:t>
              </a:r>
              <a:r>
                <a:rPr lang="en-NZ" sz="3600"/>
                <a:t> in the app store</a:t>
              </a:r>
            </a:p>
          </p:txBody>
        </p:sp>
        <p:sp>
          <p:nvSpPr>
            <p:cNvPr id="8" name="InstructionContentMeetingId">
              <a:extLst>
                <a:ext uri="{FF2B5EF4-FFF2-40B4-BE49-F238E27FC236}">
                  <a16:creationId xmlns:a16="http://schemas.microsoft.com/office/drawing/2014/main" id="{D2132FE5-9F46-4B63-BA67-81B7ED20B629}"/>
                </a:ext>
              </a:extLst>
            </p:cNvPr>
            <p:cNvSpPr txBox="1"/>
            <p:nvPr/>
          </p:nvSpPr>
          <p:spPr>
            <a:xfrm>
              <a:off x="127000" y="4800600"/>
              <a:ext cx="11938000" cy="646331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pPr algn="ctr"/>
              <a:r>
                <a:rPr lang="en-NZ" sz="3600" b="1"/>
                <a:t>ID: 115-318-999</a:t>
              </a:r>
            </a:p>
          </p:txBody>
        </p:sp>
        <p:pic>
          <p:nvPicPr>
            <p:cNvPr id="10" name="InstructionFooter">
              <a:extLst>
                <a:ext uri="{FF2B5EF4-FFF2-40B4-BE49-F238E27FC236}">
                  <a16:creationId xmlns:a16="http://schemas.microsoft.com/office/drawing/2014/main" id="{AC5A5095-017A-4E50-828C-048BFF4D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783" y="6223000"/>
              <a:ext cx="5206435" cy="542591"/>
            </a:xfrm>
            <a:prstGeom prst="rect">
              <a:avLst/>
            </a:prstGeom>
          </p:spPr>
        </p:pic>
      </p:grpSp>
      <p:sp>
        <p:nvSpPr>
          <p:cNvPr id="12" name="MeetingNumber">
            <a:extLst>
              <a:ext uri="{FF2B5EF4-FFF2-40B4-BE49-F238E27FC236}">
                <a16:creationId xmlns:a16="http://schemas.microsoft.com/office/drawing/2014/main" id="{E0A8EA44-AFE1-48E9-BB01-0B154931BFD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4026" y="6507487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54209F48-3ACC-457D-A02B-B6ADD6D333E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8A7ED790-DE73-4E66-8E5A-D41C1FE0111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8FA3A2-0C9E-4607-8A12-54CAB2CA738C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21BE18-B95C-48ED-B8DB-7A9050E94591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567516-C975-425F-BB6F-E84F19CC39FE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9821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1454-A990-42A8-BFD7-A0DB8A8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33" y="2766218"/>
            <a:ext cx="9056938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learning outcome do you feel you achieved the most?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(Choose two):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538D6-4E63-4BB2-B4D3-DDE03D5819A8}"/>
              </a:ext>
            </a:extLst>
          </p:cNvPr>
          <p:cNvGrpSpPr/>
          <p:nvPr/>
        </p:nvGrpSpPr>
        <p:grpSpPr>
          <a:xfrm>
            <a:off x="9477786" y="0"/>
            <a:ext cx="2707340" cy="6858000"/>
            <a:chOff x="9484660" y="0"/>
            <a:chExt cx="270734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FA291-45E3-452C-88E7-F063445A0B10}"/>
                </a:ext>
              </a:extLst>
            </p:cNvPr>
            <p:cNvSpPr/>
            <p:nvPr/>
          </p:nvSpPr>
          <p:spPr>
            <a:xfrm>
              <a:off x="10352146" y="0"/>
              <a:ext cx="1839854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9BC49B-5785-4A78-A751-3CE2C728452A}"/>
                </a:ext>
              </a:extLst>
            </p:cNvPr>
            <p:cNvSpPr/>
            <p:nvPr/>
          </p:nvSpPr>
          <p:spPr>
            <a:xfrm>
              <a:off x="9484660" y="297781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480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935C975-F2A2-49D3-A008-51530B1DC886}"/>
              </a:ext>
            </a:extLst>
          </p:cNvPr>
          <p:cNvGrpSpPr/>
          <p:nvPr/>
        </p:nvGrpSpPr>
        <p:grpSpPr>
          <a:xfrm>
            <a:off x="10268383" y="-41115"/>
            <a:ext cx="2363762" cy="6858000"/>
            <a:chOff x="9828237" y="0"/>
            <a:chExt cx="2363762" cy="6858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EED1C66-BBDF-4340-98FF-E4E9F98C9002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76D9B3B-2D52-41CE-BD02-A801AAD4B937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53DB9AE-377A-4C59-9617-12BA4886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36" y="738380"/>
            <a:ext cx="9753986" cy="580800"/>
          </a:xfrm>
        </p:spPr>
        <p:txBody>
          <a:bodyPr>
            <a:noAutofit/>
          </a:bodyPr>
          <a:lstStyle/>
          <a:p>
            <a:r>
              <a:rPr lang="en-NZ" sz="3200" dirty="0"/>
              <a:t>What learning outcome do you feel you achieved the most? To be able to understand and describe:</a:t>
            </a:r>
          </a:p>
        </p:txBody>
      </p:sp>
      <p:sp>
        <p:nvSpPr>
          <p:cNvPr id="5" name="Text Placeholder 4" hidden="1">
            <a:extLst>
              <a:ext uri="{FF2B5EF4-FFF2-40B4-BE49-F238E27FC236}">
                <a16:creationId xmlns:a16="http://schemas.microsoft.com/office/drawing/2014/main" id="{0600B62C-9577-43CF-BB4F-CFE48FFA5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8" y="1934524"/>
            <a:ext cx="10565420" cy="4363990"/>
          </a:xfrm>
        </p:spPr>
        <p:txBody>
          <a:bodyPr/>
          <a:lstStyle/>
          <a:p>
            <a:endParaRPr lang="en-NZ"/>
          </a:p>
        </p:txBody>
      </p:sp>
      <p:sp>
        <p:nvSpPr>
          <p:cNvPr id="48" name="MeetingNumber">
            <a:extLst>
              <a:ext uri="{FF2B5EF4-FFF2-40B4-BE49-F238E27FC236}">
                <a16:creationId xmlns:a16="http://schemas.microsoft.com/office/drawing/2014/main" id="{5925E5CC-CEC4-4833-B65A-CC349FBDF0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60848" y="6463833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49" name="VoteNow">
            <a:extLst>
              <a:ext uri="{FF2B5EF4-FFF2-40B4-BE49-F238E27FC236}">
                <a16:creationId xmlns:a16="http://schemas.microsoft.com/office/drawing/2014/main" id="{470C10C8-2A6B-4DB7-90E8-2DB4F87A5658}"/>
              </a:ext>
            </a:extLst>
          </p:cNvPr>
          <p:cNvSpPr/>
          <p:nvPr/>
        </p:nvSpPr>
        <p:spPr>
          <a:xfrm>
            <a:off x="189323" y="100799"/>
            <a:ext cx="1270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NZ" dirty="0"/>
              <a:t>POLL OPEN</a:t>
            </a:r>
          </a:p>
        </p:txBody>
      </p:sp>
      <p:sp>
        <p:nvSpPr>
          <p:cNvPr id="50" name="OpenQuestion">
            <a:extLst>
              <a:ext uri="{FF2B5EF4-FFF2-40B4-BE49-F238E27FC236}">
                <a16:creationId xmlns:a16="http://schemas.microsoft.com/office/drawing/2014/main" id="{BA92386E-F003-4E71-9E91-1001073E74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 dirty="0"/>
              <a:t>Vote Trigger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6028BD-D132-4167-B72C-C9213E069A3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1736" y="1511745"/>
            <a:ext cx="10515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NZ" dirty="0"/>
              <a:t>Vote for up to 2 choices</a:t>
            </a:r>
          </a:p>
        </p:txBody>
      </p:sp>
      <p:sp>
        <p:nvSpPr>
          <p:cNvPr id="90" name="PercentType">
            <a:extLst>
              <a:ext uri="{FF2B5EF4-FFF2-40B4-BE49-F238E27FC236}">
                <a16:creationId xmlns:a16="http://schemas.microsoft.com/office/drawing/2014/main" id="{2FECF165-51EB-4167-81E5-7DFBB9E9CBB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4323" y="6052111"/>
            <a:ext cx="9844068" cy="4001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en-NZ" sz="2000"/>
              <a:t>(% = Percentage of Voters)</a:t>
            </a:r>
          </a:p>
        </p:txBody>
      </p:sp>
      <p:sp>
        <p:nvSpPr>
          <p:cNvPr id="93" name="Lightning Bolt 92">
            <a:extLst>
              <a:ext uri="{FF2B5EF4-FFF2-40B4-BE49-F238E27FC236}">
                <a16:creationId xmlns:a16="http://schemas.microsoft.com/office/drawing/2014/main" id="{BA59443B-A709-4E14-842B-F0A90ECD900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4" name="Lightning Bolt 93">
            <a:extLst>
              <a:ext uri="{FF2B5EF4-FFF2-40B4-BE49-F238E27FC236}">
                <a16:creationId xmlns:a16="http://schemas.microsoft.com/office/drawing/2014/main" id="{6B82AE19-733A-45FD-B2C5-BFD92AC7067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5" name="Lightning Bolt 104">
            <a:extLst>
              <a:ext uri="{FF2B5EF4-FFF2-40B4-BE49-F238E27FC236}">
                <a16:creationId xmlns:a16="http://schemas.microsoft.com/office/drawing/2014/main" id="{60DC782E-283C-4EEA-B35A-B03C3D0F718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8" name="Lightning Bolt 107">
            <a:extLst>
              <a:ext uri="{FF2B5EF4-FFF2-40B4-BE49-F238E27FC236}">
                <a16:creationId xmlns:a16="http://schemas.microsoft.com/office/drawing/2014/main" id="{BF6D6DBD-64BA-46B6-97E1-674894C2D67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0" name="Countdown">
            <a:extLst>
              <a:ext uri="{FF2B5EF4-FFF2-40B4-BE49-F238E27FC236}">
                <a16:creationId xmlns:a16="http://schemas.microsoft.com/office/drawing/2014/main" id="{E5FFD7B1-3990-442E-A764-958BD5C077AC}"/>
              </a:ext>
            </a:extLst>
          </p:cNvPr>
          <p:cNvSpPr/>
          <p:nvPr/>
        </p:nvSpPr>
        <p:spPr>
          <a:xfrm>
            <a:off x="10332663" y="305942"/>
            <a:ext cx="1538357" cy="1538375"/>
          </a:xfrm>
          <a:prstGeom prst="pie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NZ">
                <a:solidFill>
                  <a:schemeClr val="tx1"/>
                </a:solidFill>
              </a:rPr>
              <a:t>80</a:t>
            </a:r>
          </a:p>
        </p:txBody>
      </p:sp>
      <p:grpSp>
        <p:nvGrpSpPr>
          <p:cNvPr id="18" name="Chart">
            <a:extLst>
              <a:ext uri="{FF2B5EF4-FFF2-40B4-BE49-F238E27FC236}">
                <a16:creationId xmlns:a16="http://schemas.microsoft.com/office/drawing/2014/main" id="{6C125C10-D2A8-45C6-A102-E87A62C4355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42808" y="1934524"/>
            <a:ext cx="10565421" cy="4117587"/>
            <a:chOff x="442808" y="1934524"/>
            <a:chExt cx="10565421" cy="4117587"/>
          </a:xfrm>
        </p:grpSpPr>
        <p:sp>
          <p:nvSpPr>
            <p:cNvPr id="52" name="Key_1">
              <a:extLst>
                <a:ext uri="{FF2B5EF4-FFF2-40B4-BE49-F238E27FC236}">
                  <a16:creationId xmlns:a16="http://schemas.microsoft.com/office/drawing/2014/main" id="{7AD12516-BA6D-401F-977D-91172C0A54D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42808" y="1934524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1</a:t>
              </a:r>
            </a:p>
          </p:txBody>
        </p:sp>
        <p:sp>
          <p:nvSpPr>
            <p:cNvPr id="53" name="Description_1">
              <a:extLst>
                <a:ext uri="{FF2B5EF4-FFF2-40B4-BE49-F238E27FC236}">
                  <a16:creationId xmlns:a16="http://schemas.microsoft.com/office/drawing/2014/main" id="{8424FC65-FFFA-4089-93A7-41132B4B999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24323" y="1934524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Safeguarding framework – Background, Definitions and Principles</a:t>
              </a:r>
            </a:p>
          </p:txBody>
        </p:sp>
        <p:sp>
          <p:nvSpPr>
            <p:cNvPr id="54" name="Value_1">
              <a:extLst>
                <a:ext uri="{FF2B5EF4-FFF2-40B4-BE49-F238E27FC236}">
                  <a16:creationId xmlns:a16="http://schemas.microsoft.com/office/drawing/2014/main" id="{CEA3D66C-F4A5-4B32-8DAA-D137431A66C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918270" y="2226148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30.95%</a:t>
              </a:r>
            </a:p>
          </p:txBody>
        </p:sp>
        <p:sp>
          <p:nvSpPr>
            <p:cNvPr id="55" name="Bar_1">
              <a:extLst>
                <a:ext uri="{FF2B5EF4-FFF2-40B4-BE49-F238E27FC236}">
                  <a16:creationId xmlns:a16="http://schemas.microsoft.com/office/drawing/2014/main" id="{DFDDF7DA-1B77-40E9-BFDC-F9F8955951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24323" y="2213579"/>
              <a:ext cx="6093947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56" name="Key_2">
              <a:extLst>
                <a:ext uri="{FF2B5EF4-FFF2-40B4-BE49-F238E27FC236}">
                  <a16:creationId xmlns:a16="http://schemas.microsoft.com/office/drawing/2014/main" id="{4BC3F752-3D62-4EC9-B291-47A803D22A0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42808" y="2393445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2</a:t>
              </a:r>
            </a:p>
          </p:txBody>
        </p:sp>
        <p:sp>
          <p:nvSpPr>
            <p:cNvPr id="57" name="Description_2">
              <a:extLst>
                <a:ext uri="{FF2B5EF4-FFF2-40B4-BE49-F238E27FC236}">
                  <a16:creationId xmlns:a16="http://schemas.microsoft.com/office/drawing/2014/main" id="{77088B30-A294-4EDD-9379-02C02A4E00F1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24323" y="2393445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How the framework will support disabled people to live the life they choose</a:t>
              </a:r>
            </a:p>
          </p:txBody>
        </p:sp>
        <p:sp>
          <p:nvSpPr>
            <p:cNvPr id="58" name="Value_2">
              <a:extLst>
                <a:ext uri="{FF2B5EF4-FFF2-40B4-BE49-F238E27FC236}">
                  <a16:creationId xmlns:a16="http://schemas.microsoft.com/office/drawing/2014/main" id="{565F077C-D090-4C66-B057-2B2A8A944F7B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8324566" y="2685069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38.1%</a:t>
              </a:r>
            </a:p>
          </p:txBody>
        </p:sp>
        <p:sp>
          <p:nvSpPr>
            <p:cNvPr id="59" name="Bar_2">
              <a:extLst>
                <a:ext uri="{FF2B5EF4-FFF2-40B4-BE49-F238E27FC236}">
                  <a16:creationId xmlns:a16="http://schemas.microsoft.com/office/drawing/2014/main" id="{FB169F7D-0996-4128-B7AF-AE669328943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24323" y="2672500"/>
              <a:ext cx="7500242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0" name="Key_3">
              <a:extLst>
                <a:ext uri="{FF2B5EF4-FFF2-40B4-BE49-F238E27FC236}">
                  <a16:creationId xmlns:a16="http://schemas.microsoft.com/office/drawing/2014/main" id="{5E5C67AA-8AFA-4A46-9684-C18C518D5689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42808" y="2852365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3</a:t>
              </a:r>
            </a:p>
          </p:txBody>
        </p:sp>
        <p:sp>
          <p:nvSpPr>
            <p:cNvPr id="61" name="Description_3">
              <a:extLst>
                <a:ext uri="{FF2B5EF4-FFF2-40B4-BE49-F238E27FC236}">
                  <a16:creationId xmlns:a16="http://schemas.microsoft.com/office/drawing/2014/main" id="{E35CBEE0-A60F-40D9-A517-C89EC639740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824323" y="2852365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spectrum of safeguards needed to effectively respond, including supported decision making</a:t>
              </a:r>
            </a:p>
          </p:txBody>
        </p:sp>
        <p:sp>
          <p:nvSpPr>
            <p:cNvPr id="62" name="Value_3">
              <a:extLst>
                <a:ext uri="{FF2B5EF4-FFF2-40B4-BE49-F238E27FC236}">
                  <a16:creationId xmlns:a16="http://schemas.microsoft.com/office/drawing/2014/main" id="{5864A1C2-6A6B-440A-BDA8-1C3B44FA8F6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0668391" y="3143990"/>
              <a:ext cx="280526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50%</a:t>
              </a:r>
            </a:p>
          </p:txBody>
        </p:sp>
        <p:sp>
          <p:nvSpPr>
            <p:cNvPr id="63" name="Bar_3">
              <a:extLst>
                <a:ext uri="{FF2B5EF4-FFF2-40B4-BE49-F238E27FC236}">
                  <a16:creationId xmlns:a16="http://schemas.microsoft.com/office/drawing/2014/main" id="{B6EBC037-862D-4FCE-BB8B-14D492E00DA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24323" y="3131420"/>
              <a:ext cx="9844068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4" name="Key_4">
              <a:extLst>
                <a:ext uri="{FF2B5EF4-FFF2-40B4-BE49-F238E27FC236}">
                  <a16:creationId xmlns:a16="http://schemas.microsoft.com/office/drawing/2014/main" id="{53F7BCF5-D728-4EF7-B761-BCA0C83A57D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442808" y="3311286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4</a:t>
              </a:r>
            </a:p>
          </p:txBody>
        </p:sp>
        <p:sp>
          <p:nvSpPr>
            <p:cNvPr id="65" name="Description_4">
              <a:extLst>
                <a:ext uri="{FF2B5EF4-FFF2-40B4-BE49-F238E27FC236}">
                  <a16:creationId xmlns:a16="http://schemas.microsoft.com/office/drawing/2014/main" id="{A70A9217-62C0-4FF6-9404-274C70954AD6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24323" y="3311286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Basic human rights to consent and decision making</a:t>
              </a:r>
            </a:p>
          </p:txBody>
        </p:sp>
        <p:sp>
          <p:nvSpPr>
            <p:cNvPr id="66" name="Value_4">
              <a:extLst>
                <a:ext uri="{FF2B5EF4-FFF2-40B4-BE49-F238E27FC236}">
                  <a16:creationId xmlns:a16="http://schemas.microsoft.com/office/drawing/2014/main" id="{ACA0A91B-DD39-4204-B686-AA921B0D9E0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99384" y="3602910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9.52%</a:t>
              </a:r>
            </a:p>
          </p:txBody>
        </p:sp>
        <p:sp>
          <p:nvSpPr>
            <p:cNvPr id="67" name="Bar_4">
              <a:extLst>
                <a:ext uri="{FF2B5EF4-FFF2-40B4-BE49-F238E27FC236}">
                  <a16:creationId xmlns:a16="http://schemas.microsoft.com/office/drawing/2014/main" id="{38FADDBD-F45B-442B-9E45-20EA4598AE1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4323" y="3590341"/>
              <a:ext cx="1875061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8" name="Key_5">
              <a:extLst>
                <a:ext uri="{FF2B5EF4-FFF2-40B4-BE49-F238E27FC236}">
                  <a16:creationId xmlns:a16="http://schemas.microsoft.com/office/drawing/2014/main" id="{4382F8D4-667E-4DEE-B551-1DBA3C1950A9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42808" y="3770207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5</a:t>
              </a:r>
            </a:p>
          </p:txBody>
        </p:sp>
        <p:sp>
          <p:nvSpPr>
            <p:cNvPr id="69" name="Description_5">
              <a:extLst>
                <a:ext uri="{FF2B5EF4-FFF2-40B4-BE49-F238E27FC236}">
                  <a16:creationId xmlns:a16="http://schemas.microsoft.com/office/drawing/2014/main" id="{4E53FF58-C569-46CA-9882-86D26C27AD9A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824323" y="3770207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Factors that increase vulnerability</a:t>
              </a:r>
            </a:p>
          </p:txBody>
        </p:sp>
        <p:sp>
          <p:nvSpPr>
            <p:cNvPr id="70" name="Value_5">
              <a:extLst>
                <a:ext uri="{FF2B5EF4-FFF2-40B4-BE49-F238E27FC236}">
                  <a16:creationId xmlns:a16="http://schemas.microsoft.com/office/drawing/2014/main" id="{648F3BCF-3706-40D8-A1EA-1D3298F6FCC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1293088" y="4061831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2.38%</a:t>
              </a:r>
            </a:p>
          </p:txBody>
        </p:sp>
        <p:sp>
          <p:nvSpPr>
            <p:cNvPr id="71" name="Bar_5">
              <a:extLst>
                <a:ext uri="{FF2B5EF4-FFF2-40B4-BE49-F238E27FC236}">
                  <a16:creationId xmlns:a16="http://schemas.microsoft.com/office/drawing/2014/main" id="{05267A07-6E37-41FD-9D38-20BA07DD9EB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24323" y="4049262"/>
              <a:ext cx="468765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72" name="Key_6">
              <a:extLst>
                <a:ext uri="{FF2B5EF4-FFF2-40B4-BE49-F238E27FC236}">
                  <a16:creationId xmlns:a16="http://schemas.microsoft.com/office/drawing/2014/main" id="{60A00E17-FB1D-4EF4-9F03-2CDD02070E7B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442808" y="4229128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6</a:t>
              </a:r>
            </a:p>
          </p:txBody>
        </p:sp>
        <p:sp>
          <p:nvSpPr>
            <p:cNvPr id="73" name="Description_6">
              <a:extLst>
                <a:ext uri="{FF2B5EF4-FFF2-40B4-BE49-F238E27FC236}">
                  <a16:creationId xmlns:a16="http://schemas.microsoft.com/office/drawing/2014/main" id="{22138232-E62E-4750-85C2-9B1FA892E46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824323" y="4229128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Who is at risk and identifying the need for safeguarding support</a:t>
              </a:r>
            </a:p>
          </p:txBody>
        </p:sp>
        <p:sp>
          <p:nvSpPr>
            <p:cNvPr id="74" name="Value_6">
              <a:extLst>
                <a:ext uri="{FF2B5EF4-FFF2-40B4-BE49-F238E27FC236}">
                  <a16:creationId xmlns:a16="http://schemas.microsoft.com/office/drawing/2014/main" id="{8F4931A2-879F-45CF-B60E-884E64A7B3C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3168149" y="4520752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11.9%</a:t>
              </a:r>
            </a:p>
          </p:txBody>
        </p:sp>
        <p:sp>
          <p:nvSpPr>
            <p:cNvPr id="75" name="Bar_6">
              <a:extLst>
                <a:ext uri="{FF2B5EF4-FFF2-40B4-BE49-F238E27FC236}">
                  <a16:creationId xmlns:a16="http://schemas.microsoft.com/office/drawing/2014/main" id="{2ED7CEA4-54C4-413E-9147-0B89B52C948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24323" y="4508183"/>
              <a:ext cx="2343826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76" name="Key_7">
              <a:extLst>
                <a:ext uri="{FF2B5EF4-FFF2-40B4-BE49-F238E27FC236}">
                  <a16:creationId xmlns:a16="http://schemas.microsoft.com/office/drawing/2014/main" id="{94E6E717-93DC-4A50-A76A-91E70F901C17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442808" y="4688048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7</a:t>
              </a:r>
            </a:p>
          </p:txBody>
        </p:sp>
        <p:sp>
          <p:nvSpPr>
            <p:cNvPr id="77" name="Description_7">
              <a:extLst>
                <a:ext uri="{FF2B5EF4-FFF2-40B4-BE49-F238E27FC236}">
                  <a16:creationId xmlns:a16="http://schemas.microsoft.com/office/drawing/2014/main" id="{70CD49FD-53C3-49A5-BBDD-A9371301A00E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824323" y="4688048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How legislation affects your safeguarding responsibilities</a:t>
              </a:r>
            </a:p>
          </p:txBody>
        </p:sp>
        <p:sp>
          <p:nvSpPr>
            <p:cNvPr id="78" name="Value_7">
              <a:extLst>
                <a:ext uri="{FF2B5EF4-FFF2-40B4-BE49-F238E27FC236}">
                  <a16:creationId xmlns:a16="http://schemas.microsoft.com/office/drawing/2014/main" id="{BAC1B79B-7FD3-41A7-A610-00CAA79C6645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3168149" y="4979673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11.9%</a:t>
              </a:r>
            </a:p>
          </p:txBody>
        </p:sp>
        <p:sp>
          <p:nvSpPr>
            <p:cNvPr id="79" name="Bar_7">
              <a:extLst>
                <a:ext uri="{FF2B5EF4-FFF2-40B4-BE49-F238E27FC236}">
                  <a16:creationId xmlns:a16="http://schemas.microsoft.com/office/drawing/2014/main" id="{F1B7BDDF-9A08-48BE-A1F6-F4EC1D8461F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24323" y="4967103"/>
              <a:ext cx="2343826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80" name="Key_8">
              <a:extLst>
                <a:ext uri="{FF2B5EF4-FFF2-40B4-BE49-F238E27FC236}">
                  <a16:creationId xmlns:a16="http://schemas.microsoft.com/office/drawing/2014/main" id="{8B6B23DA-C275-4632-8BFD-FB19685B8F20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442808" y="5146969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8</a:t>
              </a:r>
            </a:p>
          </p:txBody>
        </p:sp>
        <p:sp>
          <p:nvSpPr>
            <p:cNvPr id="81" name="Description_8">
              <a:extLst>
                <a:ext uri="{FF2B5EF4-FFF2-40B4-BE49-F238E27FC236}">
                  <a16:creationId xmlns:a16="http://schemas.microsoft.com/office/drawing/2014/main" id="{6A1BB5F1-9614-4BEE-A925-190D7B19639C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824323" y="5146969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different types of abuse experienced by disabled people</a:t>
              </a:r>
            </a:p>
          </p:txBody>
        </p:sp>
        <p:sp>
          <p:nvSpPr>
            <p:cNvPr id="82" name="Value_8">
              <a:extLst>
                <a:ext uri="{FF2B5EF4-FFF2-40B4-BE49-F238E27FC236}">
                  <a16:creationId xmlns:a16="http://schemas.microsoft.com/office/drawing/2014/main" id="{26242FA8-1C5F-4128-AF8E-24F4986D1EC3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5511974" y="5438594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23.81%</a:t>
              </a:r>
            </a:p>
          </p:txBody>
        </p:sp>
        <p:sp>
          <p:nvSpPr>
            <p:cNvPr id="83" name="Bar_8">
              <a:extLst>
                <a:ext uri="{FF2B5EF4-FFF2-40B4-BE49-F238E27FC236}">
                  <a16:creationId xmlns:a16="http://schemas.microsoft.com/office/drawing/2014/main" id="{09CAFBFE-DD13-4D96-A4DA-A75F11C4D98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4323" y="5426024"/>
              <a:ext cx="4687651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84" name="Key_9">
              <a:extLst>
                <a:ext uri="{FF2B5EF4-FFF2-40B4-BE49-F238E27FC236}">
                  <a16:creationId xmlns:a16="http://schemas.microsoft.com/office/drawing/2014/main" id="{0DB12A00-0E81-40E1-B8C9-0EABF48B16C6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442808" y="5605890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9</a:t>
              </a:r>
            </a:p>
          </p:txBody>
        </p:sp>
        <p:sp>
          <p:nvSpPr>
            <p:cNvPr id="85" name="Description_9">
              <a:extLst>
                <a:ext uri="{FF2B5EF4-FFF2-40B4-BE49-F238E27FC236}">
                  <a16:creationId xmlns:a16="http://schemas.microsoft.com/office/drawing/2014/main" id="{65FD12A6-63D5-425E-A628-19C4F13F93AC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824323" y="5605890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SAFA multi-agency, multi-disciplinary approach for safeguarding people at risk of experiencing abuse and neglect.</a:t>
              </a:r>
            </a:p>
          </p:txBody>
        </p:sp>
        <p:sp>
          <p:nvSpPr>
            <p:cNvPr id="86" name="Value_9">
              <a:extLst>
                <a:ext uri="{FF2B5EF4-FFF2-40B4-BE49-F238E27FC236}">
                  <a16:creationId xmlns:a16="http://schemas.microsoft.com/office/drawing/2014/main" id="{1B3877AD-D80E-4608-995D-56624F89105C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5043209" y="5897514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21.43%</a:t>
              </a:r>
            </a:p>
          </p:txBody>
        </p:sp>
        <p:sp>
          <p:nvSpPr>
            <p:cNvPr id="87" name="Bar_9">
              <a:extLst>
                <a:ext uri="{FF2B5EF4-FFF2-40B4-BE49-F238E27FC236}">
                  <a16:creationId xmlns:a16="http://schemas.microsoft.com/office/drawing/2014/main" id="{58DA65F7-24AB-4E0A-A26D-B75D63CF0F4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24323" y="5884945"/>
              <a:ext cx="4218886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111" name="Canvas" hidden="1">
              <a:extLst>
                <a:ext uri="{FF2B5EF4-FFF2-40B4-BE49-F238E27FC236}">
                  <a16:creationId xmlns:a16="http://schemas.microsoft.com/office/drawing/2014/main" id="{200CCD68-D63E-4663-8791-4ACBA85B4743}"/>
                </a:ext>
              </a:extLst>
            </p:cNvPr>
            <p:cNvSpPr/>
            <p:nvPr/>
          </p:nvSpPr>
          <p:spPr>
            <a:xfrm>
              <a:off x="824323" y="1934524"/>
              <a:ext cx="9844068" cy="1934524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15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21EEB4-396E-40FF-812F-2F3BEA67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58" y="679443"/>
            <a:ext cx="9379753" cy="580800"/>
          </a:xfrm>
        </p:spPr>
        <p:txBody>
          <a:bodyPr>
            <a:noAutofit/>
          </a:bodyPr>
          <a:lstStyle/>
          <a:p>
            <a:r>
              <a:rPr lang="en-NZ" sz="3200" dirty="0"/>
              <a:t>What learning outcome do you want most from this Workshop? To be able to understand and describe: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E03B4B-BA8A-4EB6-A17B-5E814F2D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934" y="1742052"/>
            <a:ext cx="9079600" cy="3780268"/>
          </a:xfr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BDB42-A872-4B1D-9646-644FB658D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857C35-2411-4A39-9361-0C5ABB22675A}" type="slidenum">
              <a:rPr lang="en-NZ" smtClean="0"/>
              <a:t>33</a:t>
            </a:fld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174A0-8BBE-4030-BEFD-70EEB9C4DE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824884" y="1376722"/>
            <a:ext cx="51712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NZ" dirty="0"/>
              <a:t>Vote for up to 2 choices</a:t>
            </a:r>
          </a:p>
        </p:txBody>
      </p:sp>
      <p:sp>
        <p:nvSpPr>
          <p:cNvPr id="8" name="OpenQuestion">
            <a:extLst>
              <a:ext uri="{FF2B5EF4-FFF2-40B4-BE49-F238E27FC236}">
                <a16:creationId xmlns:a16="http://schemas.microsoft.com/office/drawing/2014/main" id="{EB30788A-367A-4DED-92B9-94882D4A85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/>
              <a:t>Vote Trigger</a:t>
            </a:r>
          </a:p>
        </p:txBody>
      </p:sp>
      <p:sp>
        <p:nvSpPr>
          <p:cNvPr id="70" name="PercentType">
            <a:extLst>
              <a:ext uri="{FF2B5EF4-FFF2-40B4-BE49-F238E27FC236}">
                <a16:creationId xmlns:a16="http://schemas.microsoft.com/office/drawing/2014/main" id="{E3D43B3A-A134-4816-A733-F3B9C898ACC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16876" y="6409964"/>
            <a:ext cx="8358248" cy="4001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en-NZ" sz="2000" dirty="0"/>
              <a:t>(% = Percentage of Voters)</a:t>
            </a:r>
          </a:p>
        </p:txBody>
      </p:sp>
      <p:sp>
        <p:nvSpPr>
          <p:cNvPr id="71" name="Lightning Bolt 70">
            <a:extLst>
              <a:ext uri="{FF2B5EF4-FFF2-40B4-BE49-F238E27FC236}">
                <a16:creationId xmlns:a16="http://schemas.microsoft.com/office/drawing/2014/main" id="{C30D34A2-F799-46CD-861E-A2A925C4BF6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88" name="Chart">
            <a:extLst>
              <a:ext uri="{FF2B5EF4-FFF2-40B4-BE49-F238E27FC236}">
                <a16:creationId xmlns:a16="http://schemas.microsoft.com/office/drawing/2014/main" id="{1E645F9A-C015-4804-9E5D-E80E56BF909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74934" y="1742052"/>
            <a:ext cx="9110056" cy="4522565"/>
            <a:chOff x="774934" y="1742052"/>
            <a:chExt cx="9110056" cy="4522565"/>
          </a:xfrm>
        </p:grpSpPr>
        <p:sp>
          <p:nvSpPr>
            <p:cNvPr id="9" name="Key_1">
              <a:extLst>
                <a:ext uri="{FF2B5EF4-FFF2-40B4-BE49-F238E27FC236}">
                  <a16:creationId xmlns:a16="http://schemas.microsoft.com/office/drawing/2014/main" id="{64A12186-21F8-4B3D-8DE9-BE55B480533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774934" y="1742052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1</a:t>
              </a:r>
            </a:p>
          </p:txBody>
        </p:sp>
        <p:sp>
          <p:nvSpPr>
            <p:cNvPr id="10" name="Description_1">
              <a:extLst>
                <a:ext uri="{FF2B5EF4-FFF2-40B4-BE49-F238E27FC236}">
                  <a16:creationId xmlns:a16="http://schemas.microsoft.com/office/drawing/2014/main" id="{4E79AA72-E3C0-4E93-8646-6A5FCC914344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156449" y="1742052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The Safeguarding framework – Background, Definitions and Principles</a:t>
              </a:r>
            </a:p>
          </p:txBody>
        </p:sp>
        <p:sp>
          <p:nvSpPr>
            <p:cNvPr id="11" name="Value_1">
              <a:extLst>
                <a:ext uri="{FF2B5EF4-FFF2-40B4-BE49-F238E27FC236}">
                  <a16:creationId xmlns:a16="http://schemas.microsoft.com/office/drawing/2014/main" id="{FAC45013-0A1C-4C05-A3D1-DC2E8F03794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7315157" y="1985535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36.8%</a:t>
              </a:r>
            </a:p>
          </p:txBody>
        </p:sp>
        <p:sp>
          <p:nvSpPr>
            <p:cNvPr id="12" name="Bar_1">
              <a:extLst>
                <a:ext uri="{FF2B5EF4-FFF2-40B4-BE49-F238E27FC236}">
                  <a16:creationId xmlns:a16="http://schemas.microsoft.com/office/drawing/2014/main" id="{6986FFB9-F571-424D-99B2-04A6F808497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156448" y="2021107"/>
              <a:ext cx="6158709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Value_1_1">
              <a:extLst>
                <a:ext uri="{FF2B5EF4-FFF2-40B4-BE49-F238E27FC236}">
                  <a16:creationId xmlns:a16="http://schemas.microsoft.com/office/drawing/2014/main" id="{4F91CC52-F7B6-4374-AB59-30E7B030E9A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330602" y="2091446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31.0%</a:t>
              </a:r>
            </a:p>
          </p:txBody>
        </p:sp>
        <p:sp>
          <p:nvSpPr>
            <p:cNvPr id="14" name="Bar_1_1">
              <a:extLst>
                <a:ext uri="{FF2B5EF4-FFF2-40B4-BE49-F238E27FC236}">
                  <a16:creationId xmlns:a16="http://schemas.microsoft.com/office/drawing/2014/main" id="{912A7138-63FE-4C30-96B1-C3803643F9E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56448" y="2127018"/>
              <a:ext cx="5174154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Key_2">
              <a:extLst>
                <a:ext uri="{FF2B5EF4-FFF2-40B4-BE49-F238E27FC236}">
                  <a16:creationId xmlns:a16="http://schemas.microsoft.com/office/drawing/2014/main" id="{0FC12A39-4263-44E3-9B63-9FDD04273F5C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774934" y="2220229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2</a:t>
              </a:r>
            </a:p>
          </p:txBody>
        </p:sp>
        <p:sp>
          <p:nvSpPr>
            <p:cNvPr id="16" name="Description_2">
              <a:extLst>
                <a:ext uri="{FF2B5EF4-FFF2-40B4-BE49-F238E27FC236}">
                  <a16:creationId xmlns:a16="http://schemas.microsoft.com/office/drawing/2014/main" id="{9482E65E-849B-4787-B318-4FDC54972AD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156449" y="2220229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How the framework will support disabled people to live the life they choose</a:t>
              </a:r>
            </a:p>
          </p:txBody>
        </p:sp>
        <p:sp>
          <p:nvSpPr>
            <p:cNvPr id="17" name="Value_2">
              <a:extLst>
                <a:ext uri="{FF2B5EF4-FFF2-40B4-BE49-F238E27FC236}">
                  <a16:creationId xmlns:a16="http://schemas.microsoft.com/office/drawing/2014/main" id="{0D19A947-1B69-4DE0-B4D8-EE71ADC8EE2B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755065" y="2463712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39.5%</a:t>
              </a:r>
            </a:p>
          </p:txBody>
        </p:sp>
        <p:sp>
          <p:nvSpPr>
            <p:cNvPr id="18" name="Bar_2">
              <a:extLst>
                <a:ext uri="{FF2B5EF4-FFF2-40B4-BE49-F238E27FC236}">
                  <a16:creationId xmlns:a16="http://schemas.microsoft.com/office/drawing/2014/main" id="{11006D77-DB9B-4C05-A8E6-7427C7038E2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56448" y="2499285"/>
              <a:ext cx="6598617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9" name="Value_2_1">
              <a:extLst>
                <a:ext uri="{FF2B5EF4-FFF2-40B4-BE49-F238E27FC236}">
                  <a16:creationId xmlns:a16="http://schemas.microsoft.com/office/drawing/2014/main" id="{307F4391-F258-43B2-AB2D-F2654E7B1AC7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524637" y="2569624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38.1%</a:t>
              </a:r>
            </a:p>
          </p:txBody>
        </p:sp>
        <p:sp>
          <p:nvSpPr>
            <p:cNvPr id="20" name="Bar_2_1">
              <a:extLst>
                <a:ext uri="{FF2B5EF4-FFF2-40B4-BE49-F238E27FC236}">
                  <a16:creationId xmlns:a16="http://schemas.microsoft.com/office/drawing/2014/main" id="{EC59CD6A-5B28-4F9A-9E26-34EA4B97EE3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56448" y="2605196"/>
              <a:ext cx="6368189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Key_3">
              <a:extLst>
                <a:ext uri="{FF2B5EF4-FFF2-40B4-BE49-F238E27FC236}">
                  <a16:creationId xmlns:a16="http://schemas.microsoft.com/office/drawing/2014/main" id="{F99D69E0-BD64-4CCB-9686-08114F006116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774934" y="2698407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3</a:t>
              </a:r>
            </a:p>
          </p:txBody>
        </p:sp>
        <p:sp>
          <p:nvSpPr>
            <p:cNvPr id="22" name="Description_3">
              <a:extLst>
                <a:ext uri="{FF2B5EF4-FFF2-40B4-BE49-F238E27FC236}">
                  <a16:creationId xmlns:a16="http://schemas.microsoft.com/office/drawing/2014/main" id="{557E7600-970C-45F6-8564-7901B97985A7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156449" y="2698407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The spectrum of safeguards needed to effectively respond, including supported decision making</a:t>
              </a:r>
            </a:p>
          </p:txBody>
        </p:sp>
        <p:sp>
          <p:nvSpPr>
            <p:cNvPr id="23" name="Value_3">
              <a:extLst>
                <a:ext uri="{FF2B5EF4-FFF2-40B4-BE49-F238E27FC236}">
                  <a16:creationId xmlns:a16="http://schemas.microsoft.com/office/drawing/2014/main" id="{2BF1546D-35A0-47D2-B18D-1D0786E18651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755065" y="2941890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39.5%</a:t>
              </a:r>
            </a:p>
          </p:txBody>
        </p:sp>
        <p:sp>
          <p:nvSpPr>
            <p:cNvPr id="24" name="Bar_3">
              <a:extLst>
                <a:ext uri="{FF2B5EF4-FFF2-40B4-BE49-F238E27FC236}">
                  <a16:creationId xmlns:a16="http://schemas.microsoft.com/office/drawing/2014/main" id="{ADF8775C-14FF-43C7-9F43-D4D77FF5D05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56448" y="2977462"/>
              <a:ext cx="6598617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Value_3_1">
              <a:extLst>
                <a:ext uri="{FF2B5EF4-FFF2-40B4-BE49-F238E27FC236}">
                  <a16:creationId xmlns:a16="http://schemas.microsoft.com/office/drawing/2014/main" id="{A31B38D4-C580-4060-8B64-B0ACBA38AF57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9514696" y="3047801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50.0%</a:t>
              </a:r>
            </a:p>
          </p:txBody>
        </p:sp>
        <p:sp>
          <p:nvSpPr>
            <p:cNvPr id="26" name="Bar_3_1">
              <a:extLst>
                <a:ext uri="{FF2B5EF4-FFF2-40B4-BE49-F238E27FC236}">
                  <a16:creationId xmlns:a16="http://schemas.microsoft.com/office/drawing/2014/main" id="{355B730E-2AD2-41EC-8C65-F9F6614F20B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56448" y="3083373"/>
              <a:ext cx="8358248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Key_4">
              <a:extLst>
                <a:ext uri="{FF2B5EF4-FFF2-40B4-BE49-F238E27FC236}">
                  <a16:creationId xmlns:a16="http://schemas.microsoft.com/office/drawing/2014/main" id="{CAA08133-75FA-44F7-8D5F-38148D05C8ED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774934" y="3176584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4</a:t>
              </a:r>
            </a:p>
          </p:txBody>
        </p:sp>
        <p:sp>
          <p:nvSpPr>
            <p:cNvPr id="28" name="Description_4">
              <a:extLst>
                <a:ext uri="{FF2B5EF4-FFF2-40B4-BE49-F238E27FC236}">
                  <a16:creationId xmlns:a16="http://schemas.microsoft.com/office/drawing/2014/main" id="{45DE332C-E572-48B0-ABC7-B2E19CAC5488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1156449" y="3176584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Basic human rights to consent and decision making</a:t>
              </a:r>
            </a:p>
          </p:txBody>
        </p:sp>
        <p:sp>
          <p:nvSpPr>
            <p:cNvPr id="29" name="Value_4">
              <a:extLst>
                <a:ext uri="{FF2B5EF4-FFF2-40B4-BE49-F238E27FC236}">
                  <a16:creationId xmlns:a16="http://schemas.microsoft.com/office/drawing/2014/main" id="{DE1D80BE-9FEB-4D15-9583-C3F64046269F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2476171" y="3420067"/>
              <a:ext cx="310983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7.9%</a:t>
              </a:r>
            </a:p>
          </p:txBody>
        </p:sp>
        <p:sp>
          <p:nvSpPr>
            <p:cNvPr id="30" name="Bar_4">
              <a:extLst>
                <a:ext uri="{FF2B5EF4-FFF2-40B4-BE49-F238E27FC236}">
                  <a16:creationId xmlns:a16="http://schemas.microsoft.com/office/drawing/2014/main" id="{3421B859-880D-433A-AEA6-8A124D50098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56448" y="3455639"/>
              <a:ext cx="1319723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1" name="Value_4_1">
              <a:extLst>
                <a:ext uri="{FF2B5EF4-FFF2-40B4-BE49-F238E27FC236}">
                  <a16:creationId xmlns:a16="http://schemas.microsoft.com/office/drawing/2014/main" id="{6FB03291-1EFD-4D6D-B189-2760600DCD4D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748495" y="3525978"/>
              <a:ext cx="310983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9.5%</a:t>
              </a:r>
            </a:p>
          </p:txBody>
        </p:sp>
        <p:sp>
          <p:nvSpPr>
            <p:cNvPr id="32" name="Bar_4_1">
              <a:extLst>
                <a:ext uri="{FF2B5EF4-FFF2-40B4-BE49-F238E27FC236}">
                  <a16:creationId xmlns:a16="http://schemas.microsoft.com/office/drawing/2014/main" id="{C8C01500-6F7D-4D72-B2EF-08D3F20C2A0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56448" y="3561550"/>
              <a:ext cx="1592047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Key_5">
              <a:extLst>
                <a:ext uri="{FF2B5EF4-FFF2-40B4-BE49-F238E27FC236}">
                  <a16:creationId xmlns:a16="http://schemas.microsoft.com/office/drawing/2014/main" id="{639C3C4E-01B8-413B-9860-72E8BF73DB37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774934" y="3654761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5</a:t>
              </a:r>
            </a:p>
          </p:txBody>
        </p:sp>
        <p:sp>
          <p:nvSpPr>
            <p:cNvPr id="34" name="Description_5">
              <a:extLst>
                <a:ext uri="{FF2B5EF4-FFF2-40B4-BE49-F238E27FC236}">
                  <a16:creationId xmlns:a16="http://schemas.microsoft.com/office/drawing/2014/main" id="{E24F7B8A-8457-4764-A202-42F805DEC7DD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1156449" y="3654761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Factors that increase vulnerability</a:t>
              </a:r>
            </a:p>
          </p:txBody>
        </p:sp>
        <p:sp>
          <p:nvSpPr>
            <p:cNvPr id="35" name="Value_5">
              <a:extLst>
                <a:ext uri="{FF2B5EF4-FFF2-40B4-BE49-F238E27FC236}">
                  <a16:creationId xmlns:a16="http://schemas.microsoft.com/office/drawing/2014/main" id="{BF27DDD1-3459-49D5-8771-5C8B8AA9D302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3355987" y="3898244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13.2%</a:t>
              </a:r>
            </a:p>
          </p:txBody>
        </p:sp>
        <p:sp>
          <p:nvSpPr>
            <p:cNvPr id="36" name="Bar_5">
              <a:extLst>
                <a:ext uri="{FF2B5EF4-FFF2-40B4-BE49-F238E27FC236}">
                  <a16:creationId xmlns:a16="http://schemas.microsoft.com/office/drawing/2014/main" id="{C44F7B98-4E79-437A-A039-E3E0303341E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56448" y="3933816"/>
              <a:ext cx="2199539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Value_5_1">
              <a:extLst>
                <a:ext uri="{FF2B5EF4-FFF2-40B4-BE49-F238E27FC236}">
                  <a16:creationId xmlns:a16="http://schemas.microsoft.com/office/drawing/2014/main" id="{2D93DE1E-304F-4A85-8329-C417F61A462B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1554460" y="4004155"/>
              <a:ext cx="310983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2.4%</a:t>
              </a:r>
            </a:p>
          </p:txBody>
        </p:sp>
        <p:sp>
          <p:nvSpPr>
            <p:cNvPr id="38" name="Bar_5_1">
              <a:extLst>
                <a:ext uri="{FF2B5EF4-FFF2-40B4-BE49-F238E27FC236}">
                  <a16:creationId xmlns:a16="http://schemas.microsoft.com/office/drawing/2014/main" id="{5F8DAD4E-B469-446E-A275-723AE6A97AB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56448" y="4039727"/>
              <a:ext cx="398012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Key_6">
              <a:extLst>
                <a:ext uri="{FF2B5EF4-FFF2-40B4-BE49-F238E27FC236}">
                  <a16:creationId xmlns:a16="http://schemas.microsoft.com/office/drawing/2014/main" id="{8D868368-F868-4E79-A8AB-7CB4A0A07566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74934" y="4132938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6</a:t>
              </a:r>
            </a:p>
          </p:txBody>
        </p:sp>
        <p:sp>
          <p:nvSpPr>
            <p:cNvPr id="40" name="Description_6">
              <a:extLst>
                <a:ext uri="{FF2B5EF4-FFF2-40B4-BE49-F238E27FC236}">
                  <a16:creationId xmlns:a16="http://schemas.microsoft.com/office/drawing/2014/main" id="{1D5F1388-0F15-4371-903C-B17AB4219AFE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1156449" y="4132938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Who is at risk and identifying the need for safeguarding support</a:t>
              </a:r>
            </a:p>
          </p:txBody>
        </p:sp>
        <p:sp>
          <p:nvSpPr>
            <p:cNvPr id="41" name="Value_6">
              <a:extLst>
                <a:ext uri="{FF2B5EF4-FFF2-40B4-BE49-F238E27FC236}">
                  <a16:creationId xmlns:a16="http://schemas.microsoft.com/office/drawing/2014/main" id="{2D1E6B9A-1451-4769-A242-77D0A93EE99B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2036264" y="4376421"/>
              <a:ext cx="310983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5.3%</a:t>
              </a:r>
            </a:p>
          </p:txBody>
        </p:sp>
        <p:sp>
          <p:nvSpPr>
            <p:cNvPr id="42" name="Bar_6">
              <a:extLst>
                <a:ext uri="{FF2B5EF4-FFF2-40B4-BE49-F238E27FC236}">
                  <a16:creationId xmlns:a16="http://schemas.microsoft.com/office/drawing/2014/main" id="{91AA81FF-6AB8-4969-B3CC-850CB5C9026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56448" y="4411993"/>
              <a:ext cx="879816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Value_6_1">
              <a:extLst>
                <a:ext uri="{FF2B5EF4-FFF2-40B4-BE49-F238E27FC236}">
                  <a16:creationId xmlns:a16="http://schemas.microsoft.com/office/drawing/2014/main" id="{D5CE5FCE-7787-481B-BEE9-751958AB878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3146507" y="4482332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11.9%</a:t>
              </a:r>
            </a:p>
          </p:txBody>
        </p:sp>
        <p:sp>
          <p:nvSpPr>
            <p:cNvPr id="44" name="Bar_6_1">
              <a:extLst>
                <a:ext uri="{FF2B5EF4-FFF2-40B4-BE49-F238E27FC236}">
                  <a16:creationId xmlns:a16="http://schemas.microsoft.com/office/drawing/2014/main" id="{AEA7FC94-DFA4-4550-91CF-F6DF165033B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56448" y="4517904"/>
              <a:ext cx="1990059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5" name="Key_7">
              <a:extLst>
                <a:ext uri="{FF2B5EF4-FFF2-40B4-BE49-F238E27FC236}">
                  <a16:creationId xmlns:a16="http://schemas.microsoft.com/office/drawing/2014/main" id="{6D12687F-93B6-4CDF-AFB9-4B734EBF3178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774934" y="4611115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7</a:t>
              </a:r>
            </a:p>
          </p:txBody>
        </p:sp>
        <p:sp>
          <p:nvSpPr>
            <p:cNvPr id="46" name="Description_7">
              <a:extLst>
                <a:ext uri="{FF2B5EF4-FFF2-40B4-BE49-F238E27FC236}">
                  <a16:creationId xmlns:a16="http://schemas.microsoft.com/office/drawing/2014/main" id="{29B094EE-4DCC-43FB-A842-16F37FD66A1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1156449" y="4611115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How legislation affects your safeguarding responsibilities</a:t>
              </a:r>
            </a:p>
          </p:txBody>
        </p:sp>
        <p:sp>
          <p:nvSpPr>
            <p:cNvPr id="47" name="Value_7">
              <a:extLst>
                <a:ext uri="{FF2B5EF4-FFF2-40B4-BE49-F238E27FC236}">
                  <a16:creationId xmlns:a16="http://schemas.microsoft.com/office/drawing/2014/main" id="{F5073D2E-2BFC-406B-A1F8-9623A69FEB00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4235802" y="4854598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18.4%</a:t>
              </a:r>
            </a:p>
          </p:txBody>
        </p:sp>
        <p:sp>
          <p:nvSpPr>
            <p:cNvPr id="48" name="Bar_7">
              <a:extLst>
                <a:ext uri="{FF2B5EF4-FFF2-40B4-BE49-F238E27FC236}">
                  <a16:creationId xmlns:a16="http://schemas.microsoft.com/office/drawing/2014/main" id="{768EF74F-4450-48CC-B815-36F88F7EB44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56448" y="4890170"/>
              <a:ext cx="3079354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Value_7_1">
              <a:extLst>
                <a:ext uri="{FF2B5EF4-FFF2-40B4-BE49-F238E27FC236}">
                  <a16:creationId xmlns:a16="http://schemas.microsoft.com/office/drawing/2014/main" id="{DE260AFF-15C6-4613-9773-1CF20A66CEB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3146507" y="4960509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11.9%</a:t>
              </a:r>
            </a:p>
          </p:txBody>
        </p:sp>
        <p:sp>
          <p:nvSpPr>
            <p:cNvPr id="50" name="Bar_7_1">
              <a:extLst>
                <a:ext uri="{FF2B5EF4-FFF2-40B4-BE49-F238E27FC236}">
                  <a16:creationId xmlns:a16="http://schemas.microsoft.com/office/drawing/2014/main" id="{283DDE8A-1BD9-4E50-A465-FD72CA5F04B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6448" y="4996081"/>
              <a:ext cx="1990059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Key_8">
              <a:extLst>
                <a:ext uri="{FF2B5EF4-FFF2-40B4-BE49-F238E27FC236}">
                  <a16:creationId xmlns:a16="http://schemas.microsoft.com/office/drawing/2014/main" id="{985F0306-02A6-4D1B-826A-1736D0847DA9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774934" y="5089292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8</a:t>
              </a:r>
            </a:p>
          </p:txBody>
        </p:sp>
        <p:sp>
          <p:nvSpPr>
            <p:cNvPr id="52" name="Description_8">
              <a:extLst>
                <a:ext uri="{FF2B5EF4-FFF2-40B4-BE49-F238E27FC236}">
                  <a16:creationId xmlns:a16="http://schemas.microsoft.com/office/drawing/2014/main" id="{256C4DBF-D84C-4FA2-89C3-B9E2AF63B6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1156449" y="5089292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The different types of abuse experienced by disabled people</a:t>
              </a:r>
            </a:p>
          </p:txBody>
        </p:sp>
        <p:sp>
          <p:nvSpPr>
            <p:cNvPr id="53" name="Value_8">
              <a:extLst>
                <a:ext uri="{FF2B5EF4-FFF2-40B4-BE49-F238E27FC236}">
                  <a16:creationId xmlns:a16="http://schemas.microsoft.com/office/drawing/2014/main" id="{27AC623E-D2A9-4DAF-9A89-BCB08F22ED5B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3795895" y="5332775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15.8%</a:t>
              </a:r>
            </a:p>
          </p:txBody>
        </p:sp>
        <p:sp>
          <p:nvSpPr>
            <p:cNvPr id="54" name="Bar_8">
              <a:extLst>
                <a:ext uri="{FF2B5EF4-FFF2-40B4-BE49-F238E27FC236}">
                  <a16:creationId xmlns:a16="http://schemas.microsoft.com/office/drawing/2014/main" id="{72C57674-2E26-4B3A-ADA1-AD2178ECAE2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56448" y="5368347"/>
              <a:ext cx="2639447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Value_8_1">
              <a:extLst>
                <a:ext uri="{FF2B5EF4-FFF2-40B4-BE49-F238E27FC236}">
                  <a16:creationId xmlns:a16="http://schemas.microsoft.com/office/drawing/2014/main" id="{4C2A7DB4-3CF3-4F36-BDA6-DC0257F4B0FA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5136566" y="5438686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23.8%</a:t>
              </a:r>
            </a:p>
          </p:txBody>
        </p:sp>
        <p:sp>
          <p:nvSpPr>
            <p:cNvPr id="56" name="Bar_8_1">
              <a:extLst>
                <a:ext uri="{FF2B5EF4-FFF2-40B4-BE49-F238E27FC236}">
                  <a16:creationId xmlns:a16="http://schemas.microsoft.com/office/drawing/2014/main" id="{1D9DD0D7-EF4D-493F-BE6B-FB6A00E34DE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56448" y="5474258"/>
              <a:ext cx="3980118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7" name="Key_9">
              <a:extLst>
                <a:ext uri="{FF2B5EF4-FFF2-40B4-BE49-F238E27FC236}">
                  <a16:creationId xmlns:a16="http://schemas.microsoft.com/office/drawing/2014/main" id="{00C4263C-9A7D-47C1-A06F-BB05429867A3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774934" y="5567469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9</a:t>
              </a:r>
            </a:p>
          </p:txBody>
        </p:sp>
        <p:sp>
          <p:nvSpPr>
            <p:cNvPr id="58" name="Description_9">
              <a:extLst>
                <a:ext uri="{FF2B5EF4-FFF2-40B4-BE49-F238E27FC236}">
                  <a16:creationId xmlns:a16="http://schemas.microsoft.com/office/drawing/2014/main" id="{0432D0E4-D2B4-4DC4-AAE3-388E5142E191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1156449" y="5567469"/>
              <a:ext cx="8698085" cy="292388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400" dirty="0"/>
                <a:t>The SAFA multi-agency, multi-disciplinary approach for safeguarding people at risk of experiencing abuse and neglect.</a:t>
              </a:r>
            </a:p>
          </p:txBody>
        </p:sp>
        <p:sp>
          <p:nvSpPr>
            <p:cNvPr id="59" name="Value_9">
              <a:extLst>
                <a:ext uri="{FF2B5EF4-FFF2-40B4-BE49-F238E27FC236}">
                  <a16:creationId xmlns:a16="http://schemas.microsoft.com/office/drawing/2014/main" id="{CE88D888-0786-4A49-8D60-6BB1D5CEC845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5115618" y="5810952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23.7%</a:t>
              </a:r>
            </a:p>
          </p:txBody>
        </p:sp>
        <p:sp>
          <p:nvSpPr>
            <p:cNvPr id="60" name="Bar_9">
              <a:extLst>
                <a:ext uri="{FF2B5EF4-FFF2-40B4-BE49-F238E27FC236}">
                  <a16:creationId xmlns:a16="http://schemas.microsoft.com/office/drawing/2014/main" id="{3FBCB646-4AAA-4E12-B2EE-3FFBE7C6810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56448" y="5846524"/>
              <a:ext cx="3959170" cy="7088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Value_9_1">
              <a:extLst>
                <a:ext uri="{FF2B5EF4-FFF2-40B4-BE49-F238E27FC236}">
                  <a16:creationId xmlns:a16="http://schemas.microsoft.com/office/drawing/2014/main" id="{A89F9F79-9889-41B8-9AA9-7CEFAD72A648}"/>
                </a:ext>
              </a:extLst>
            </p:cNvPr>
            <p:cNvSpPr txBox="1"/>
            <p:nvPr>
              <p:custDataLst>
                <p:tags r:id="rId59"/>
              </p:custDataLst>
            </p:nvPr>
          </p:nvSpPr>
          <p:spPr>
            <a:xfrm>
              <a:off x="4738554" y="5916863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21.4%</a:t>
              </a:r>
            </a:p>
          </p:txBody>
        </p:sp>
        <p:sp>
          <p:nvSpPr>
            <p:cNvPr id="62" name="Bar_9_1">
              <a:extLst>
                <a:ext uri="{FF2B5EF4-FFF2-40B4-BE49-F238E27FC236}">
                  <a16:creationId xmlns:a16="http://schemas.microsoft.com/office/drawing/2014/main" id="{836BD9B6-A9A0-4F03-A360-53B08397BECB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56448" y="5952435"/>
              <a:ext cx="3582106" cy="7088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67" name="AnalysisSlideLegendGroup">
              <a:extLst>
                <a:ext uri="{FF2B5EF4-FFF2-40B4-BE49-F238E27FC236}">
                  <a16:creationId xmlns:a16="http://schemas.microsoft.com/office/drawing/2014/main" id="{8E28F14B-AD1C-4654-92F5-B6EF5BD6C5EB}"/>
                </a:ext>
              </a:extLst>
            </p:cNvPr>
            <p:cNvGrpSpPr/>
            <p:nvPr>
              <p:custDataLst>
                <p:tags r:id="rId61"/>
              </p:custDataLst>
            </p:nvPr>
          </p:nvGrpSpPr>
          <p:grpSpPr>
            <a:xfrm>
              <a:off x="4616495" y="6045646"/>
              <a:ext cx="1510232" cy="218971"/>
              <a:chOff x="5683228" y="6483950"/>
              <a:chExt cx="1510232" cy="218971"/>
            </a:xfrm>
          </p:grpSpPr>
          <p:sp>
            <p:nvSpPr>
              <p:cNvPr id="63" name="AnalysisLegendColour_0">
                <a:extLst>
                  <a:ext uri="{FF2B5EF4-FFF2-40B4-BE49-F238E27FC236}">
                    <a16:creationId xmlns:a16="http://schemas.microsoft.com/office/drawing/2014/main" id="{9C758F2B-C288-4D3E-9199-53BB4D5612E8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683228" y="6525007"/>
                <a:ext cx="112831" cy="112831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4" name="AnalysisLegendDescription_0">
                <a:extLst>
                  <a:ext uri="{FF2B5EF4-FFF2-40B4-BE49-F238E27FC236}">
                    <a16:creationId xmlns:a16="http://schemas.microsoft.com/office/drawing/2014/main" id="{5538F8DE-B671-4EDF-ACE8-211AAD601567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5820085" y="6483950"/>
                <a:ext cx="530594" cy="218971"/>
              </a:xfrm>
              <a:prstGeom prst="rect">
                <a:avLst/>
              </a:prstGeom>
              <a:noFill/>
            </p:spPr>
            <p:txBody>
              <a:bodyPr vert="horz" wrap="none" lIns="88900" tIns="38100" rIns="38100" bIns="38100" rtlCol="0" anchor="t">
                <a:spAutoFit/>
              </a:bodyPr>
              <a:lstStyle/>
              <a:p>
                <a:r>
                  <a:rPr lang="en-NZ" sz="923"/>
                  <a:t>1st Vote</a:t>
                </a:r>
              </a:p>
            </p:txBody>
          </p:sp>
          <p:sp>
            <p:nvSpPr>
              <p:cNvPr id="65" name="AnalysisLegendColour_1">
                <a:extLst>
                  <a:ext uri="{FF2B5EF4-FFF2-40B4-BE49-F238E27FC236}">
                    <a16:creationId xmlns:a16="http://schemas.microsoft.com/office/drawing/2014/main" id="{9E601DB6-FA16-4EE6-B1C7-6DD7CB41E4B4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6487536" y="6525007"/>
                <a:ext cx="112831" cy="11283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6" name="AnalysisLegendDescription_1">
                <a:extLst>
                  <a:ext uri="{FF2B5EF4-FFF2-40B4-BE49-F238E27FC236}">
                    <a16:creationId xmlns:a16="http://schemas.microsoft.com/office/drawing/2014/main" id="{F59CE70D-1982-433D-B5F2-C6B97C496F22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6624393" y="6483950"/>
                <a:ext cx="569067" cy="218971"/>
              </a:xfrm>
              <a:prstGeom prst="rect">
                <a:avLst/>
              </a:prstGeom>
              <a:noFill/>
            </p:spPr>
            <p:txBody>
              <a:bodyPr vert="horz" wrap="none" lIns="88900" tIns="38100" rIns="38100" bIns="38100" rtlCol="0" anchor="t">
                <a:spAutoFit/>
              </a:bodyPr>
              <a:lstStyle/>
              <a:p>
                <a:r>
                  <a:rPr lang="en-NZ" sz="923"/>
                  <a:t>2nd Vote</a:t>
                </a:r>
              </a:p>
            </p:txBody>
          </p:sp>
        </p:grpSp>
        <p:sp>
          <p:nvSpPr>
            <p:cNvPr id="72" name="Canvas" hidden="1">
              <a:extLst>
                <a:ext uri="{FF2B5EF4-FFF2-40B4-BE49-F238E27FC236}">
                  <a16:creationId xmlns:a16="http://schemas.microsoft.com/office/drawing/2014/main" id="{421B06AC-36C0-429E-82D2-9334701F0BF6}"/>
                </a:ext>
              </a:extLst>
            </p:cNvPr>
            <p:cNvSpPr/>
            <p:nvPr/>
          </p:nvSpPr>
          <p:spPr>
            <a:xfrm>
              <a:off x="1156449" y="1742052"/>
              <a:ext cx="8358248" cy="428126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74" name="Lightning Bolt 73">
            <a:extLst>
              <a:ext uri="{FF2B5EF4-FFF2-40B4-BE49-F238E27FC236}">
                <a16:creationId xmlns:a16="http://schemas.microsoft.com/office/drawing/2014/main" id="{4864CE74-1D98-4B23-8560-CA4A8299007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73CC6E-D823-4AE0-BB9C-9E735C81FB60}"/>
              </a:ext>
            </a:extLst>
          </p:cNvPr>
          <p:cNvGrpSpPr/>
          <p:nvPr/>
        </p:nvGrpSpPr>
        <p:grpSpPr>
          <a:xfrm>
            <a:off x="9788410" y="-11709"/>
            <a:ext cx="2363762" cy="6858000"/>
            <a:chOff x="9828237" y="0"/>
            <a:chExt cx="2363762" cy="6858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40CC1E1-DCA9-4381-8FA0-D92DD7B6B47A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0398E6-D82B-41BE-8CA4-537D68AC8318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81" name="MeetingNumber">
            <a:extLst>
              <a:ext uri="{FF2B5EF4-FFF2-40B4-BE49-F238E27FC236}">
                <a16:creationId xmlns:a16="http://schemas.microsoft.com/office/drawing/2014/main" id="{F1B90B8B-446F-4993-B1A2-7B35CEA9C8C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78048" y="67206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 dirty="0"/>
              <a:t>Join: </a:t>
            </a:r>
            <a:r>
              <a:rPr lang="en-NZ" b="1" dirty="0" err="1"/>
              <a:t>vevox.app</a:t>
            </a:r>
            <a:r>
              <a:rPr lang="en-NZ" dirty="0"/>
              <a:t> ID: </a:t>
            </a:r>
            <a:r>
              <a:rPr lang="en-NZ" b="1" dirty="0"/>
              <a:t>115-318-999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5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78BA-E365-4FA9-BA68-6BBC3226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55" y="307027"/>
            <a:ext cx="8234664" cy="923330"/>
          </a:xfrm>
        </p:spPr>
        <p:txBody>
          <a:bodyPr>
            <a:normAutofit fontScale="90000"/>
          </a:bodyPr>
          <a:lstStyle/>
          <a:p>
            <a:r>
              <a:rPr lang="en-US" sz="6600"/>
              <a:t>What is Safeguarding?</a:t>
            </a:r>
            <a:endParaRPr lang="en-NZ" sz="6600" dirty="0"/>
          </a:p>
        </p:txBody>
      </p:sp>
      <p:sp>
        <p:nvSpPr>
          <p:cNvPr id="4" name="Text Placeholder 3" hidden="1">
            <a:extLst>
              <a:ext uri="{FF2B5EF4-FFF2-40B4-BE49-F238E27FC236}">
                <a16:creationId xmlns:a16="http://schemas.microsoft.com/office/drawing/2014/main" id="{72D919DC-8773-4BFB-8A8F-53627ACA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MeetingNumber">
            <a:extLst>
              <a:ext uri="{FF2B5EF4-FFF2-40B4-BE49-F238E27FC236}">
                <a16:creationId xmlns:a16="http://schemas.microsoft.com/office/drawing/2014/main" id="{C0514BBC-F906-410C-B79F-5FC591852B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72335" y="6474259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9" name="VoteNow">
            <a:extLst>
              <a:ext uri="{FF2B5EF4-FFF2-40B4-BE49-F238E27FC236}">
                <a16:creationId xmlns:a16="http://schemas.microsoft.com/office/drawing/2014/main" id="{71156AA7-677F-4FEE-B808-1457C3A9F7C9}"/>
              </a:ext>
            </a:extLst>
          </p:cNvPr>
          <p:cNvSpPr/>
          <p:nvPr/>
        </p:nvSpPr>
        <p:spPr>
          <a:xfrm>
            <a:off x="127000" y="5805446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NZ" dirty="0"/>
              <a:t>Enter Text and Press Send</a:t>
            </a:r>
          </a:p>
        </p:txBody>
      </p:sp>
      <p:sp>
        <p:nvSpPr>
          <p:cNvPr id="10" name="OpenQuestion">
            <a:extLst>
              <a:ext uri="{FF2B5EF4-FFF2-40B4-BE49-F238E27FC236}">
                <a16:creationId xmlns:a16="http://schemas.microsoft.com/office/drawing/2014/main" id="{A4AF67F3-42C6-445D-82D8-95B2839F4B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6877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/>
              <a:t>Vote Trigger</a:t>
            </a: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9B5B8F22-2096-4556-A14E-8E987C327AAF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94767A8A-D0D0-46D1-8BC9-579838E17712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FB47A724-CCAF-4C08-B8AA-509E4AA19A77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036CBDFA-0551-40D0-AE7C-7E48B24921F4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170E8D-5A22-42C5-9E9B-FAD7A5647BB8}"/>
              </a:ext>
            </a:extLst>
          </p:cNvPr>
          <p:cNvGrpSpPr/>
          <p:nvPr/>
        </p:nvGrpSpPr>
        <p:grpSpPr>
          <a:xfrm>
            <a:off x="9811541" y="19278"/>
            <a:ext cx="2363762" cy="6858000"/>
            <a:chOff x="9828237" y="0"/>
            <a:chExt cx="23637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339FF3-A274-4B6B-A0CE-E26312EF751D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B8E95D-847D-4570-92F5-BBB60490B942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8" name="Countdown">
            <a:extLst>
              <a:ext uri="{FF2B5EF4-FFF2-40B4-BE49-F238E27FC236}">
                <a16:creationId xmlns:a16="http://schemas.microsoft.com/office/drawing/2014/main" id="{A52E6A67-CF56-4925-9401-1A45A7CAEF0C}"/>
              </a:ext>
            </a:extLst>
          </p:cNvPr>
          <p:cNvSpPr/>
          <p:nvPr/>
        </p:nvSpPr>
        <p:spPr>
          <a:xfrm>
            <a:off x="9917638" y="359862"/>
            <a:ext cx="1431472" cy="1506220"/>
          </a:xfrm>
          <a:prstGeom prst="pie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NZ">
                <a:solidFill>
                  <a:schemeClr val="tx1"/>
                </a:solidFill>
              </a:rPr>
              <a:t>80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8A4CC1B7-6315-499A-AD58-50453BB49EE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BA887C15-773A-4C39-BF1B-2F2C1E18C4B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WordCloudImage">
            <a:extLst>
              <a:ext uri="{FF2B5EF4-FFF2-40B4-BE49-F238E27FC236}">
                <a16:creationId xmlns:a16="http://schemas.microsoft.com/office/drawing/2014/main" id="{234D2C86-564F-4BE3-9B21-1F4AA4B1F940}"/>
              </a:ext>
            </a:extLst>
          </p:cNvPr>
          <p:cNvSpPr/>
          <p:nvPr/>
        </p:nvSpPr>
        <p:spPr>
          <a:xfrm>
            <a:off x="-339426" y="1413908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B272-E57C-448A-AE99-2A85332E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3" y="2827470"/>
            <a:ext cx="6372371" cy="1325563"/>
          </a:xfrm>
        </p:spPr>
        <p:txBody>
          <a:bodyPr>
            <a:noAutofit/>
          </a:bodyPr>
          <a:lstStyle/>
          <a:p>
            <a:r>
              <a:rPr lang="en-N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br>
              <a:rPr lang="en-N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N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evaluation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89990F-F853-4488-83A4-FEF7AAE977C5}"/>
              </a:ext>
            </a:extLst>
          </p:cNvPr>
          <p:cNvGrpSpPr/>
          <p:nvPr/>
        </p:nvGrpSpPr>
        <p:grpSpPr>
          <a:xfrm>
            <a:off x="9003486" y="0"/>
            <a:ext cx="3188515" cy="6858000"/>
            <a:chOff x="9003485" y="0"/>
            <a:chExt cx="3188515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448182-D097-45B6-87FC-7D649F532F80}"/>
                </a:ext>
              </a:extLst>
            </p:cNvPr>
            <p:cNvSpPr/>
            <p:nvPr/>
          </p:nvSpPr>
          <p:spPr>
            <a:xfrm>
              <a:off x="9828238" y="0"/>
              <a:ext cx="2363762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39AF2B-CF20-4CD7-9ABA-9A03A2E579D8}"/>
                </a:ext>
              </a:extLst>
            </p:cNvPr>
            <p:cNvSpPr/>
            <p:nvPr/>
          </p:nvSpPr>
          <p:spPr>
            <a:xfrm>
              <a:off x="9003485" y="286870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8039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CFC8-F0C2-48DC-BD9C-965DB446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537882"/>
            <a:ext cx="9705853" cy="5486399"/>
          </a:xfrm>
        </p:spPr>
        <p:txBody>
          <a:bodyPr>
            <a:normAutofit/>
          </a:bodyPr>
          <a:lstStyle/>
          <a:p>
            <a:r>
              <a:rPr lang="en-GB" sz="4800" b="1" dirty="0"/>
              <a:t>What learning outcome do you want to achieve most today? </a:t>
            </a:r>
            <a:br>
              <a:rPr lang="en-GB" sz="4800" b="1" dirty="0"/>
            </a:br>
            <a:r>
              <a:rPr lang="en-GB" sz="4800" b="1" dirty="0"/>
              <a:t>Choose two:</a:t>
            </a:r>
            <a:endParaRPr lang="en-NZ" sz="4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BDA45-3BBB-4B4E-862B-2F3C2D96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C35-2411-4A39-9361-0C5ABB22675A}" type="slidenum">
              <a:rPr lang="en-NZ" smtClean="0"/>
              <a:t>4</a:t>
            </a:fld>
            <a:endParaRPr lang="en-NZ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BEC698-31C3-48E3-9613-E07D0FCA43E4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1454CA-C2FC-4AA8-9E3C-D975A7F95552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D999AB-4203-4588-A310-AF34679C7A3D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216848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935C975-F2A2-49D3-A008-51530B1DC886}"/>
              </a:ext>
            </a:extLst>
          </p:cNvPr>
          <p:cNvGrpSpPr/>
          <p:nvPr/>
        </p:nvGrpSpPr>
        <p:grpSpPr>
          <a:xfrm>
            <a:off x="10268383" y="-41115"/>
            <a:ext cx="2363762" cy="6858000"/>
            <a:chOff x="9828237" y="0"/>
            <a:chExt cx="2363762" cy="6858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EED1C66-BBDF-4340-98FF-E4E9F98C9002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76D9B3B-2D52-41CE-BD02-A801AAD4B937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53DB9AE-377A-4C59-9617-12BA4886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36" y="738380"/>
            <a:ext cx="9753986" cy="580800"/>
          </a:xfrm>
        </p:spPr>
        <p:txBody>
          <a:bodyPr>
            <a:noAutofit/>
          </a:bodyPr>
          <a:lstStyle/>
          <a:p>
            <a:r>
              <a:rPr lang="en-NZ" sz="3200" dirty="0"/>
              <a:t>What learning outcome do you want most from this Workshop? To be able to understand and describe:</a:t>
            </a:r>
          </a:p>
        </p:txBody>
      </p:sp>
      <p:sp>
        <p:nvSpPr>
          <p:cNvPr id="5" name="Text Placeholder 4" hidden="1">
            <a:extLst>
              <a:ext uri="{FF2B5EF4-FFF2-40B4-BE49-F238E27FC236}">
                <a16:creationId xmlns:a16="http://schemas.microsoft.com/office/drawing/2014/main" id="{0600B62C-9577-43CF-BB4F-CFE48FFA5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8" y="1934524"/>
            <a:ext cx="10565420" cy="4363990"/>
          </a:xfrm>
        </p:spPr>
        <p:txBody>
          <a:bodyPr/>
          <a:lstStyle/>
          <a:p>
            <a:endParaRPr lang="en-NZ"/>
          </a:p>
        </p:txBody>
      </p:sp>
      <p:sp>
        <p:nvSpPr>
          <p:cNvPr id="48" name="MeetingNumber">
            <a:extLst>
              <a:ext uri="{FF2B5EF4-FFF2-40B4-BE49-F238E27FC236}">
                <a16:creationId xmlns:a16="http://schemas.microsoft.com/office/drawing/2014/main" id="{5925E5CC-CEC4-4833-B65A-CC349FBDF0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60848" y="6463833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49" name="VoteNow">
            <a:extLst>
              <a:ext uri="{FF2B5EF4-FFF2-40B4-BE49-F238E27FC236}">
                <a16:creationId xmlns:a16="http://schemas.microsoft.com/office/drawing/2014/main" id="{470C10C8-2A6B-4DB7-90E8-2DB4F87A5658}"/>
              </a:ext>
            </a:extLst>
          </p:cNvPr>
          <p:cNvSpPr/>
          <p:nvPr/>
        </p:nvSpPr>
        <p:spPr>
          <a:xfrm>
            <a:off x="189323" y="100799"/>
            <a:ext cx="1270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NZ" dirty="0"/>
              <a:t>POLL OPEN</a:t>
            </a:r>
          </a:p>
        </p:txBody>
      </p:sp>
      <p:sp>
        <p:nvSpPr>
          <p:cNvPr id="50" name="OpenQuestion">
            <a:extLst>
              <a:ext uri="{FF2B5EF4-FFF2-40B4-BE49-F238E27FC236}">
                <a16:creationId xmlns:a16="http://schemas.microsoft.com/office/drawing/2014/main" id="{BA92386E-F003-4E71-9E91-1001073E74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7004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 dirty="0"/>
              <a:t>Vote Trigger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6028BD-D132-4167-B72C-C9213E069A3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1736" y="1511745"/>
            <a:ext cx="105156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NZ" dirty="0"/>
              <a:t>Vote for up to 2 choices</a:t>
            </a:r>
          </a:p>
        </p:txBody>
      </p:sp>
      <p:sp>
        <p:nvSpPr>
          <p:cNvPr id="90" name="PercentType">
            <a:extLst>
              <a:ext uri="{FF2B5EF4-FFF2-40B4-BE49-F238E27FC236}">
                <a16:creationId xmlns:a16="http://schemas.microsoft.com/office/drawing/2014/main" id="{2FECF165-51EB-4167-81E5-7DFBB9E9CBB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4323" y="6052111"/>
            <a:ext cx="9844068" cy="4001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en-NZ" sz="2000"/>
              <a:t>(% = Percentage of Voters)</a:t>
            </a:r>
          </a:p>
        </p:txBody>
      </p:sp>
      <p:sp>
        <p:nvSpPr>
          <p:cNvPr id="93" name="Lightning Bolt 92">
            <a:extLst>
              <a:ext uri="{FF2B5EF4-FFF2-40B4-BE49-F238E27FC236}">
                <a16:creationId xmlns:a16="http://schemas.microsoft.com/office/drawing/2014/main" id="{BA59443B-A709-4E14-842B-F0A90ECD900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4" name="Lightning Bolt 93">
            <a:extLst>
              <a:ext uri="{FF2B5EF4-FFF2-40B4-BE49-F238E27FC236}">
                <a16:creationId xmlns:a16="http://schemas.microsoft.com/office/drawing/2014/main" id="{6B82AE19-733A-45FD-B2C5-BFD92AC7067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5" name="Lightning Bolt 104">
            <a:extLst>
              <a:ext uri="{FF2B5EF4-FFF2-40B4-BE49-F238E27FC236}">
                <a16:creationId xmlns:a16="http://schemas.microsoft.com/office/drawing/2014/main" id="{60DC782E-283C-4EEA-B35A-B03C3D0F718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8" name="Lightning Bolt 107">
            <a:extLst>
              <a:ext uri="{FF2B5EF4-FFF2-40B4-BE49-F238E27FC236}">
                <a16:creationId xmlns:a16="http://schemas.microsoft.com/office/drawing/2014/main" id="{BF6D6DBD-64BA-46B6-97E1-674894C2D67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0" name="Countdown">
            <a:extLst>
              <a:ext uri="{FF2B5EF4-FFF2-40B4-BE49-F238E27FC236}">
                <a16:creationId xmlns:a16="http://schemas.microsoft.com/office/drawing/2014/main" id="{E5FFD7B1-3990-442E-A764-958BD5C077AC}"/>
              </a:ext>
            </a:extLst>
          </p:cNvPr>
          <p:cNvSpPr/>
          <p:nvPr/>
        </p:nvSpPr>
        <p:spPr>
          <a:xfrm>
            <a:off x="10332663" y="305942"/>
            <a:ext cx="1538357" cy="1538375"/>
          </a:xfrm>
          <a:prstGeom prst="pie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NZ">
                <a:solidFill>
                  <a:schemeClr val="tx1"/>
                </a:solidFill>
              </a:rPr>
              <a:t>80</a:t>
            </a:r>
          </a:p>
        </p:txBody>
      </p:sp>
      <p:grpSp>
        <p:nvGrpSpPr>
          <p:cNvPr id="24" name="Chart">
            <a:extLst>
              <a:ext uri="{FF2B5EF4-FFF2-40B4-BE49-F238E27FC236}">
                <a16:creationId xmlns:a16="http://schemas.microsoft.com/office/drawing/2014/main" id="{DE706CCD-0C49-4DC3-AD6E-824D3828F78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42808" y="1934524"/>
            <a:ext cx="10655188" cy="4117587"/>
            <a:chOff x="442808" y="1934524"/>
            <a:chExt cx="10655188" cy="4117587"/>
          </a:xfrm>
        </p:grpSpPr>
        <p:sp>
          <p:nvSpPr>
            <p:cNvPr id="52" name="Key_1">
              <a:extLst>
                <a:ext uri="{FF2B5EF4-FFF2-40B4-BE49-F238E27FC236}">
                  <a16:creationId xmlns:a16="http://schemas.microsoft.com/office/drawing/2014/main" id="{7AD12516-BA6D-401F-977D-91172C0A54D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42808" y="1934524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1</a:t>
              </a:r>
            </a:p>
          </p:txBody>
        </p:sp>
        <p:sp>
          <p:nvSpPr>
            <p:cNvPr id="53" name="Description_1">
              <a:extLst>
                <a:ext uri="{FF2B5EF4-FFF2-40B4-BE49-F238E27FC236}">
                  <a16:creationId xmlns:a16="http://schemas.microsoft.com/office/drawing/2014/main" id="{8424FC65-FFFA-4089-93A7-41132B4B999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24323" y="1934524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Safeguarding framework – Background, Definitions and Principles</a:t>
              </a:r>
            </a:p>
          </p:txBody>
        </p:sp>
        <p:sp>
          <p:nvSpPr>
            <p:cNvPr id="54" name="Value_1">
              <a:extLst>
                <a:ext uri="{FF2B5EF4-FFF2-40B4-BE49-F238E27FC236}">
                  <a16:creationId xmlns:a16="http://schemas.microsoft.com/office/drawing/2014/main" id="{CEA3D66C-F4A5-4B32-8DAA-D137431A66C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0012121" y="2226148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36.84%</a:t>
              </a:r>
            </a:p>
          </p:txBody>
        </p:sp>
        <p:sp>
          <p:nvSpPr>
            <p:cNvPr id="55" name="Bar_1">
              <a:extLst>
                <a:ext uri="{FF2B5EF4-FFF2-40B4-BE49-F238E27FC236}">
                  <a16:creationId xmlns:a16="http://schemas.microsoft.com/office/drawing/2014/main" id="{DFDDF7DA-1B77-40E9-BFDC-F9F8955951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24323" y="2213579"/>
              <a:ext cx="9187797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56" name="Key_2">
              <a:extLst>
                <a:ext uri="{FF2B5EF4-FFF2-40B4-BE49-F238E27FC236}">
                  <a16:creationId xmlns:a16="http://schemas.microsoft.com/office/drawing/2014/main" id="{4BC3F752-3D62-4EC9-B291-47A803D22A0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42808" y="2393445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2</a:t>
              </a:r>
            </a:p>
          </p:txBody>
        </p:sp>
        <p:sp>
          <p:nvSpPr>
            <p:cNvPr id="57" name="Description_2">
              <a:extLst>
                <a:ext uri="{FF2B5EF4-FFF2-40B4-BE49-F238E27FC236}">
                  <a16:creationId xmlns:a16="http://schemas.microsoft.com/office/drawing/2014/main" id="{77088B30-A294-4EDD-9379-02C02A4E00F1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24323" y="2393445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How the framework will support disabled people to live the life they choose</a:t>
              </a:r>
            </a:p>
          </p:txBody>
        </p:sp>
        <p:sp>
          <p:nvSpPr>
            <p:cNvPr id="58" name="Value_2">
              <a:extLst>
                <a:ext uri="{FF2B5EF4-FFF2-40B4-BE49-F238E27FC236}">
                  <a16:creationId xmlns:a16="http://schemas.microsoft.com/office/drawing/2014/main" id="{565F077C-D090-4C66-B057-2B2A8A944F7B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0668391" y="2685069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39.47%</a:t>
              </a:r>
            </a:p>
          </p:txBody>
        </p:sp>
        <p:sp>
          <p:nvSpPr>
            <p:cNvPr id="59" name="Bar_2">
              <a:extLst>
                <a:ext uri="{FF2B5EF4-FFF2-40B4-BE49-F238E27FC236}">
                  <a16:creationId xmlns:a16="http://schemas.microsoft.com/office/drawing/2014/main" id="{FB169F7D-0996-4128-B7AF-AE669328943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24323" y="2672500"/>
              <a:ext cx="9844068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0" name="Key_3">
              <a:extLst>
                <a:ext uri="{FF2B5EF4-FFF2-40B4-BE49-F238E27FC236}">
                  <a16:creationId xmlns:a16="http://schemas.microsoft.com/office/drawing/2014/main" id="{5E5C67AA-8AFA-4A46-9684-C18C518D5689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42808" y="2852365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3</a:t>
              </a:r>
            </a:p>
          </p:txBody>
        </p:sp>
        <p:sp>
          <p:nvSpPr>
            <p:cNvPr id="61" name="Description_3">
              <a:extLst>
                <a:ext uri="{FF2B5EF4-FFF2-40B4-BE49-F238E27FC236}">
                  <a16:creationId xmlns:a16="http://schemas.microsoft.com/office/drawing/2014/main" id="{E35CBEE0-A60F-40D9-A517-C89EC639740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824323" y="2852365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spectrum of safeguards needed to effectively respond, including supported decision making</a:t>
              </a:r>
            </a:p>
          </p:txBody>
        </p:sp>
        <p:sp>
          <p:nvSpPr>
            <p:cNvPr id="62" name="Value_3">
              <a:extLst>
                <a:ext uri="{FF2B5EF4-FFF2-40B4-BE49-F238E27FC236}">
                  <a16:creationId xmlns:a16="http://schemas.microsoft.com/office/drawing/2014/main" id="{5864A1C2-6A6B-440A-BDA8-1C3B44FA8F6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0668391" y="3143990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39.47%</a:t>
              </a:r>
            </a:p>
          </p:txBody>
        </p:sp>
        <p:sp>
          <p:nvSpPr>
            <p:cNvPr id="63" name="Bar_3">
              <a:extLst>
                <a:ext uri="{FF2B5EF4-FFF2-40B4-BE49-F238E27FC236}">
                  <a16:creationId xmlns:a16="http://schemas.microsoft.com/office/drawing/2014/main" id="{B6EBC037-862D-4FCE-BB8B-14D492E00DA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24323" y="3131420"/>
              <a:ext cx="9844068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4" name="Key_4">
              <a:extLst>
                <a:ext uri="{FF2B5EF4-FFF2-40B4-BE49-F238E27FC236}">
                  <a16:creationId xmlns:a16="http://schemas.microsoft.com/office/drawing/2014/main" id="{53F7BCF5-D728-4EF7-B761-BCA0C83A57D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442808" y="3311286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4</a:t>
              </a:r>
            </a:p>
          </p:txBody>
        </p:sp>
        <p:sp>
          <p:nvSpPr>
            <p:cNvPr id="65" name="Description_4">
              <a:extLst>
                <a:ext uri="{FF2B5EF4-FFF2-40B4-BE49-F238E27FC236}">
                  <a16:creationId xmlns:a16="http://schemas.microsoft.com/office/drawing/2014/main" id="{A70A9217-62C0-4FF6-9404-274C70954AD6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24323" y="3311286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Basic human rights to consent and decision making</a:t>
              </a:r>
            </a:p>
          </p:txBody>
        </p:sp>
        <p:sp>
          <p:nvSpPr>
            <p:cNvPr id="66" name="Value_4">
              <a:extLst>
                <a:ext uri="{FF2B5EF4-FFF2-40B4-BE49-F238E27FC236}">
                  <a16:creationId xmlns:a16="http://schemas.microsoft.com/office/drawing/2014/main" id="{ACA0A91B-DD39-4204-B686-AA921B0D9E0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793137" y="3602910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7.89%</a:t>
              </a:r>
            </a:p>
          </p:txBody>
        </p:sp>
        <p:sp>
          <p:nvSpPr>
            <p:cNvPr id="67" name="Bar_4">
              <a:extLst>
                <a:ext uri="{FF2B5EF4-FFF2-40B4-BE49-F238E27FC236}">
                  <a16:creationId xmlns:a16="http://schemas.microsoft.com/office/drawing/2014/main" id="{38FADDBD-F45B-442B-9E45-20EA4598AE1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4323" y="3590341"/>
              <a:ext cx="1968814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68" name="Key_5">
              <a:extLst>
                <a:ext uri="{FF2B5EF4-FFF2-40B4-BE49-F238E27FC236}">
                  <a16:creationId xmlns:a16="http://schemas.microsoft.com/office/drawing/2014/main" id="{4382F8D4-667E-4DEE-B551-1DBA3C1950A9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42808" y="3770207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5</a:t>
              </a:r>
            </a:p>
          </p:txBody>
        </p:sp>
        <p:sp>
          <p:nvSpPr>
            <p:cNvPr id="69" name="Description_5">
              <a:extLst>
                <a:ext uri="{FF2B5EF4-FFF2-40B4-BE49-F238E27FC236}">
                  <a16:creationId xmlns:a16="http://schemas.microsoft.com/office/drawing/2014/main" id="{4E53FF58-C569-46CA-9882-86D26C27AD9A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824323" y="3770207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Factors that increase vulnerability</a:t>
              </a:r>
            </a:p>
          </p:txBody>
        </p:sp>
        <p:sp>
          <p:nvSpPr>
            <p:cNvPr id="70" name="Value_5">
              <a:extLst>
                <a:ext uri="{FF2B5EF4-FFF2-40B4-BE49-F238E27FC236}">
                  <a16:creationId xmlns:a16="http://schemas.microsoft.com/office/drawing/2014/main" id="{648F3BCF-3706-40D8-A1EA-1D3298F6FCC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105679" y="4061831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13.16%</a:t>
              </a:r>
            </a:p>
          </p:txBody>
        </p:sp>
        <p:sp>
          <p:nvSpPr>
            <p:cNvPr id="71" name="Bar_5">
              <a:extLst>
                <a:ext uri="{FF2B5EF4-FFF2-40B4-BE49-F238E27FC236}">
                  <a16:creationId xmlns:a16="http://schemas.microsoft.com/office/drawing/2014/main" id="{05267A07-6E37-41FD-9D38-20BA07DD9EB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24323" y="4049262"/>
              <a:ext cx="3281356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72" name="Key_6">
              <a:extLst>
                <a:ext uri="{FF2B5EF4-FFF2-40B4-BE49-F238E27FC236}">
                  <a16:creationId xmlns:a16="http://schemas.microsoft.com/office/drawing/2014/main" id="{60A00E17-FB1D-4EF4-9F03-2CDD02070E7B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442808" y="4229128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6</a:t>
              </a:r>
            </a:p>
          </p:txBody>
        </p:sp>
        <p:sp>
          <p:nvSpPr>
            <p:cNvPr id="73" name="Description_6">
              <a:extLst>
                <a:ext uri="{FF2B5EF4-FFF2-40B4-BE49-F238E27FC236}">
                  <a16:creationId xmlns:a16="http://schemas.microsoft.com/office/drawing/2014/main" id="{22138232-E62E-4750-85C2-9B1FA892E46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824323" y="4229128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Who is at risk and identifying the need for safeguarding support</a:t>
              </a:r>
            </a:p>
          </p:txBody>
        </p:sp>
        <p:sp>
          <p:nvSpPr>
            <p:cNvPr id="74" name="Value_6">
              <a:extLst>
                <a:ext uri="{FF2B5EF4-FFF2-40B4-BE49-F238E27FC236}">
                  <a16:creationId xmlns:a16="http://schemas.microsoft.com/office/drawing/2014/main" id="{8F4931A2-879F-45CF-B60E-884E64A7B3C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136865" y="4520752"/>
              <a:ext cx="370294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5.26%</a:t>
              </a:r>
            </a:p>
          </p:txBody>
        </p:sp>
        <p:sp>
          <p:nvSpPr>
            <p:cNvPr id="75" name="Bar_6">
              <a:extLst>
                <a:ext uri="{FF2B5EF4-FFF2-40B4-BE49-F238E27FC236}">
                  <a16:creationId xmlns:a16="http://schemas.microsoft.com/office/drawing/2014/main" id="{2ED7CEA4-54C4-413E-9147-0B89B52C948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24323" y="4508183"/>
              <a:ext cx="1312542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76" name="Key_7">
              <a:extLst>
                <a:ext uri="{FF2B5EF4-FFF2-40B4-BE49-F238E27FC236}">
                  <a16:creationId xmlns:a16="http://schemas.microsoft.com/office/drawing/2014/main" id="{94E6E717-93DC-4A50-A76A-91E70F901C17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442808" y="4688048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7</a:t>
              </a:r>
            </a:p>
          </p:txBody>
        </p:sp>
        <p:sp>
          <p:nvSpPr>
            <p:cNvPr id="77" name="Description_7">
              <a:extLst>
                <a:ext uri="{FF2B5EF4-FFF2-40B4-BE49-F238E27FC236}">
                  <a16:creationId xmlns:a16="http://schemas.microsoft.com/office/drawing/2014/main" id="{70CD49FD-53C3-49A5-BBDD-A9371301A00E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824323" y="4688048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How legislation affects your safeguarding responsibilities</a:t>
              </a:r>
            </a:p>
          </p:txBody>
        </p:sp>
        <p:sp>
          <p:nvSpPr>
            <p:cNvPr id="78" name="Value_7">
              <a:extLst>
                <a:ext uri="{FF2B5EF4-FFF2-40B4-BE49-F238E27FC236}">
                  <a16:creationId xmlns:a16="http://schemas.microsoft.com/office/drawing/2014/main" id="{BAC1B79B-7FD3-41A7-A610-00CAA79C6645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5418222" y="4979673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18.42%</a:t>
              </a:r>
            </a:p>
          </p:txBody>
        </p:sp>
        <p:sp>
          <p:nvSpPr>
            <p:cNvPr id="79" name="Bar_7">
              <a:extLst>
                <a:ext uri="{FF2B5EF4-FFF2-40B4-BE49-F238E27FC236}">
                  <a16:creationId xmlns:a16="http://schemas.microsoft.com/office/drawing/2014/main" id="{F1B7BDDF-9A08-48BE-A1F6-F4EC1D8461F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24323" y="4967103"/>
              <a:ext cx="4593899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80" name="Key_8">
              <a:extLst>
                <a:ext uri="{FF2B5EF4-FFF2-40B4-BE49-F238E27FC236}">
                  <a16:creationId xmlns:a16="http://schemas.microsoft.com/office/drawing/2014/main" id="{8B6B23DA-C275-4632-8BFD-FB19685B8F20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442808" y="5146969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8</a:t>
              </a:r>
            </a:p>
          </p:txBody>
        </p:sp>
        <p:sp>
          <p:nvSpPr>
            <p:cNvPr id="81" name="Description_8">
              <a:extLst>
                <a:ext uri="{FF2B5EF4-FFF2-40B4-BE49-F238E27FC236}">
                  <a16:creationId xmlns:a16="http://schemas.microsoft.com/office/drawing/2014/main" id="{6A1BB5F1-9614-4BEE-A925-190D7B19639C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824323" y="5146969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different types of abuse experienced by disabled people</a:t>
              </a:r>
            </a:p>
          </p:txBody>
        </p:sp>
        <p:sp>
          <p:nvSpPr>
            <p:cNvPr id="82" name="Value_8">
              <a:extLst>
                <a:ext uri="{FF2B5EF4-FFF2-40B4-BE49-F238E27FC236}">
                  <a16:creationId xmlns:a16="http://schemas.microsoft.com/office/drawing/2014/main" id="{26242FA8-1C5F-4128-AF8E-24F4986D1EC3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4761950" y="5438594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15.79%</a:t>
              </a:r>
            </a:p>
          </p:txBody>
        </p:sp>
        <p:sp>
          <p:nvSpPr>
            <p:cNvPr id="83" name="Bar_8">
              <a:extLst>
                <a:ext uri="{FF2B5EF4-FFF2-40B4-BE49-F238E27FC236}">
                  <a16:creationId xmlns:a16="http://schemas.microsoft.com/office/drawing/2014/main" id="{09CAFBFE-DD13-4D96-A4DA-A75F11C4D98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4323" y="5426024"/>
              <a:ext cx="3937627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84" name="Key_9">
              <a:extLst>
                <a:ext uri="{FF2B5EF4-FFF2-40B4-BE49-F238E27FC236}">
                  <a16:creationId xmlns:a16="http://schemas.microsoft.com/office/drawing/2014/main" id="{0DB12A00-0E81-40E1-B8C9-0EABF48B16C6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442808" y="5605890"/>
              <a:ext cx="381515" cy="240707"/>
            </a:xfrm>
            <a:prstGeom prst="rect">
              <a:avLst/>
            </a:prstGeom>
            <a:noFill/>
          </p:spPr>
          <p:txBody>
            <a:bodyPr vert="horz" wrap="none" lIns="95250" tIns="50800" rIns="203200" bIns="0" rtlCol="0" anchor="t">
              <a:spAutoFit/>
            </a:bodyPr>
            <a:lstStyle/>
            <a:p>
              <a:pPr algn="r"/>
              <a:r>
                <a:rPr lang="en-NZ" sz="1231"/>
                <a:t>9</a:t>
              </a:r>
            </a:p>
          </p:txBody>
        </p:sp>
        <p:sp>
          <p:nvSpPr>
            <p:cNvPr id="85" name="Description_9">
              <a:extLst>
                <a:ext uri="{FF2B5EF4-FFF2-40B4-BE49-F238E27FC236}">
                  <a16:creationId xmlns:a16="http://schemas.microsoft.com/office/drawing/2014/main" id="{65FD12A6-63D5-425E-A628-19C4F13F93AC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824323" y="5605890"/>
              <a:ext cx="10183906" cy="323165"/>
            </a:xfrm>
            <a:prstGeom prst="rect">
              <a:avLst/>
            </a:prstGeom>
            <a:noFill/>
          </p:spPr>
          <p:txBody>
            <a:bodyPr vert="horz" wrap="square" lIns="0" tIns="50800" rIns="0" bIns="25400" rtlCol="0" anchor="t">
              <a:spAutoFit/>
            </a:bodyPr>
            <a:lstStyle/>
            <a:p>
              <a:r>
                <a:rPr lang="en-NZ" sz="1600" dirty="0"/>
                <a:t>The SAFA multi-agency, multi-disciplinary approach for safeguarding people at risk of experiencing abuse and neglect.</a:t>
              </a:r>
            </a:p>
          </p:txBody>
        </p:sp>
        <p:sp>
          <p:nvSpPr>
            <p:cNvPr id="86" name="Value_9">
              <a:extLst>
                <a:ext uri="{FF2B5EF4-FFF2-40B4-BE49-F238E27FC236}">
                  <a16:creationId xmlns:a16="http://schemas.microsoft.com/office/drawing/2014/main" id="{1B3877AD-D80E-4608-995D-56624F89105C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6730764" y="5897514"/>
              <a:ext cx="429605" cy="142027"/>
            </a:xfrm>
            <a:prstGeom prst="rect">
              <a:avLst/>
            </a:prstGeom>
            <a:noFill/>
          </p:spPr>
          <p:txBody>
            <a:bodyPr vert="horz" wrap="none" lIns="76200" tIns="0" rIns="0" bIns="0" rtlCol="0" anchor="t">
              <a:spAutoFit/>
            </a:bodyPr>
            <a:lstStyle/>
            <a:p>
              <a:r>
                <a:rPr lang="en-NZ" sz="923"/>
                <a:t>23.68%</a:t>
              </a:r>
            </a:p>
          </p:txBody>
        </p:sp>
        <p:sp>
          <p:nvSpPr>
            <p:cNvPr id="87" name="Bar_9">
              <a:extLst>
                <a:ext uri="{FF2B5EF4-FFF2-40B4-BE49-F238E27FC236}">
                  <a16:creationId xmlns:a16="http://schemas.microsoft.com/office/drawing/2014/main" id="{58DA65F7-24AB-4E0A-A26D-B75D63CF0F4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24323" y="5884945"/>
              <a:ext cx="5906441" cy="1671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000"/>
            </a:p>
          </p:txBody>
        </p:sp>
        <p:sp>
          <p:nvSpPr>
            <p:cNvPr id="111" name="Canvas" hidden="1">
              <a:extLst>
                <a:ext uri="{FF2B5EF4-FFF2-40B4-BE49-F238E27FC236}">
                  <a16:creationId xmlns:a16="http://schemas.microsoft.com/office/drawing/2014/main" id="{200CCD68-D63E-4663-8791-4ACBA85B4743}"/>
                </a:ext>
              </a:extLst>
            </p:cNvPr>
            <p:cNvSpPr/>
            <p:nvPr/>
          </p:nvSpPr>
          <p:spPr>
            <a:xfrm>
              <a:off x="824323" y="1934524"/>
              <a:ext cx="9844068" cy="1934524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26" name="Lightning Bolt 125">
            <a:extLst>
              <a:ext uri="{FF2B5EF4-FFF2-40B4-BE49-F238E27FC236}">
                <a16:creationId xmlns:a16="http://schemas.microsoft.com/office/drawing/2014/main" id="{3D70B398-F23D-4438-91EB-889F774296B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68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78BA-E365-4FA9-BA68-6BBC3226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55" y="307027"/>
            <a:ext cx="9423390" cy="93757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What is Safeguarding?</a:t>
            </a:r>
            <a:endParaRPr lang="en-NZ" sz="6600" dirty="0"/>
          </a:p>
        </p:txBody>
      </p:sp>
      <p:sp>
        <p:nvSpPr>
          <p:cNvPr id="4" name="Text Placeholder 3" hidden="1">
            <a:extLst>
              <a:ext uri="{FF2B5EF4-FFF2-40B4-BE49-F238E27FC236}">
                <a16:creationId xmlns:a16="http://schemas.microsoft.com/office/drawing/2014/main" id="{72D919DC-8773-4BFB-8A8F-53627ACA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MeetingNumber">
            <a:extLst>
              <a:ext uri="{FF2B5EF4-FFF2-40B4-BE49-F238E27FC236}">
                <a16:creationId xmlns:a16="http://schemas.microsoft.com/office/drawing/2014/main" id="{C0514BBC-F906-410C-B79F-5FC591852B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72335" y="6474259"/>
            <a:ext cx="320754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NZ"/>
              <a:t>Join: </a:t>
            </a:r>
            <a:r>
              <a:rPr lang="en-NZ" b="1"/>
              <a:t>vevox.app</a:t>
            </a:r>
            <a:r>
              <a:rPr lang="en-NZ"/>
              <a:t> ID: </a:t>
            </a:r>
            <a:r>
              <a:rPr lang="en-NZ" b="1"/>
              <a:t>115-318-999</a:t>
            </a:r>
            <a:endParaRPr lang="en-NZ" b="1" dirty="0"/>
          </a:p>
        </p:txBody>
      </p:sp>
      <p:sp>
        <p:nvSpPr>
          <p:cNvPr id="9" name="VoteNow">
            <a:extLst>
              <a:ext uri="{FF2B5EF4-FFF2-40B4-BE49-F238E27FC236}">
                <a16:creationId xmlns:a16="http://schemas.microsoft.com/office/drawing/2014/main" id="{71156AA7-677F-4FEE-B808-1457C3A9F7C9}"/>
              </a:ext>
            </a:extLst>
          </p:cNvPr>
          <p:cNvSpPr/>
          <p:nvPr/>
        </p:nvSpPr>
        <p:spPr>
          <a:xfrm>
            <a:off x="127000" y="5805446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algn="ctr"/>
            <a:r>
              <a:rPr lang="en-NZ" dirty="0"/>
              <a:t>Enter Text and Press Send</a:t>
            </a:r>
          </a:p>
        </p:txBody>
      </p:sp>
      <p:sp>
        <p:nvSpPr>
          <p:cNvPr id="10" name="OpenQuestion">
            <a:extLst>
              <a:ext uri="{FF2B5EF4-FFF2-40B4-BE49-F238E27FC236}">
                <a16:creationId xmlns:a16="http://schemas.microsoft.com/office/drawing/2014/main" id="{A4AF67F3-42C6-445D-82D8-95B2839F4B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22000" y="6877278"/>
            <a:ext cx="1270000" cy="21544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NZ" sz="800"/>
              <a:t>Vote Trigger</a:t>
            </a: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9B5B8F22-2096-4556-A14E-8E987C327AAF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94767A8A-D0D0-46D1-8BC9-579838E17712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FB47A724-CCAF-4C08-B8AA-509E4AA19A77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036CBDFA-0551-40D0-AE7C-7E48B24921F4}"/>
              </a:ext>
            </a:extLst>
          </p:cNvPr>
          <p:cNvSpPr/>
          <p:nvPr/>
        </p:nvSpPr>
        <p:spPr>
          <a:xfrm>
            <a:off x="0" y="-12700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170E8D-5A22-42C5-9E9B-FAD7A5647BB8}"/>
              </a:ext>
            </a:extLst>
          </p:cNvPr>
          <p:cNvGrpSpPr/>
          <p:nvPr/>
        </p:nvGrpSpPr>
        <p:grpSpPr>
          <a:xfrm>
            <a:off x="9811541" y="19278"/>
            <a:ext cx="2363762" cy="6858000"/>
            <a:chOff x="9828237" y="0"/>
            <a:chExt cx="23637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339FF3-A274-4B6B-A0CE-E26312EF751D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B8E95D-847D-4570-92F5-BBB60490B942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8" name="Countdown">
            <a:extLst>
              <a:ext uri="{FF2B5EF4-FFF2-40B4-BE49-F238E27FC236}">
                <a16:creationId xmlns:a16="http://schemas.microsoft.com/office/drawing/2014/main" id="{A52E6A67-CF56-4925-9401-1A45A7CAEF0C}"/>
              </a:ext>
            </a:extLst>
          </p:cNvPr>
          <p:cNvSpPr/>
          <p:nvPr/>
        </p:nvSpPr>
        <p:spPr>
          <a:xfrm>
            <a:off x="9917638" y="359862"/>
            <a:ext cx="1431472" cy="1506220"/>
          </a:xfrm>
          <a:prstGeom prst="pie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NZ">
                <a:solidFill>
                  <a:schemeClr val="tx1"/>
                </a:solidFill>
              </a:rPr>
              <a:t>80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5" name="WordCloudImage">
            <a:extLst>
              <a:ext uri="{FF2B5EF4-FFF2-40B4-BE49-F238E27FC236}">
                <a16:creationId xmlns:a16="http://schemas.microsoft.com/office/drawing/2014/main" id="{19E2079C-4D86-4C4A-9C13-87DDDF7E6F0D}"/>
              </a:ext>
            </a:extLst>
          </p:cNvPr>
          <p:cNvSpPr/>
          <p:nvPr/>
        </p:nvSpPr>
        <p:spPr>
          <a:xfrm>
            <a:off x="-392919" y="1374341"/>
            <a:ext cx="10972800" cy="4876800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A00700-08B4-4C11-810C-E532D090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14" y="763578"/>
            <a:ext cx="9097951" cy="47407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Safeguarding?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Safeguarding is a range of activities and responses that promote and protect human rights, health, wellbeing and culture; and prevent or reduce harm, abuse and neglect.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784B5-C7B5-4769-90C9-5415EDF4D3ED}"/>
              </a:ext>
            </a:extLst>
          </p:cNvPr>
          <p:cNvGrpSpPr/>
          <p:nvPr/>
        </p:nvGrpSpPr>
        <p:grpSpPr>
          <a:xfrm>
            <a:off x="9816588" y="0"/>
            <a:ext cx="2363762" cy="6858000"/>
            <a:chOff x="9828237" y="0"/>
            <a:chExt cx="2363762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686182-0C77-44E2-B570-252A288CC021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B8D7F9-91FC-49E4-82AC-5284E84C4FB4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88702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E8E674-3EE9-4EF8-AE09-8531E3C3A349}"/>
              </a:ext>
            </a:extLst>
          </p:cNvPr>
          <p:cNvGrpSpPr/>
          <p:nvPr/>
        </p:nvGrpSpPr>
        <p:grpSpPr>
          <a:xfrm>
            <a:off x="9828237" y="0"/>
            <a:ext cx="2363762" cy="6858000"/>
            <a:chOff x="9828237" y="0"/>
            <a:chExt cx="2363762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B004E2-D62D-431E-9CAB-0598A27B2FCE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2861BEF-A61E-48E2-9F4D-EA6188001F42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C11454-A990-42A8-BFD7-A0DB8A8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66218"/>
            <a:ext cx="5820375" cy="1325563"/>
          </a:xfrm>
        </p:spPr>
        <p:txBody>
          <a:bodyPr>
            <a:normAutofit fontScale="90000"/>
          </a:bodyPr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Safeguarding Framework</a:t>
            </a:r>
            <a:b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4000" dirty="0">
                <a:latin typeface="Arial" panose="020B0604020202020204" pitchFamily="34" charset="0"/>
                <a:cs typeface="Arial" panose="020B0604020202020204" pitchFamily="34" charset="0"/>
              </a:rPr>
              <a:t>The Framework’s spectrum of safeguards will enable disabled people to make informed choices, including taking risks and </a:t>
            </a:r>
            <a:br>
              <a:rPr lang="en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4000" dirty="0">
                <a:latin typeface="Arial" panose="020B0604020202020204" pitchFamily="34" charset="0"/>
                <a:cs typeface="Arial" panose="020B0604020202020204" pitchFamily="34" charset="0"/>
              </a:rPr>
              <a:t>having opportunities like other people</a:t>
            </a:r>
            <a:endParaRPr lang="en-N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8E692EA-59BC-4DD9-B8DA-2736B21549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51" y="125358"/>
            <a:ext cx="5638800" cy="66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7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5635D1A-DE6C-474F-930C-FA5D0479D24C}"/>
              </a:ext>
            </a:extLst>
          </p:cNvPr>
          <p:cNvGrpSpPr/>
          <p:nvPr/>
        </p:nvGrpSpPr>
        <p:grpSpPr>
          <a:xfrm>
            <a:off x="2517607" y="-35277"/>
            <a:ext cx="8512276" cy="6319536"/>
            <a:chOff x="2517607" y="-35277"/>
            <a:chExt cx="8512276" cy="631953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D11D3-DB4D-4708-878E-0F3BF1E71CF8}"/>
                </a:ext>
              </a:extLst>
            </p:cNvPr>
            <p:cNvSpPr/>
            <p:nvPr/>
          </p:nvSpPr>
          <p:spPr>
            <a:xfrm>
              <a:off x="2517607" y="-35277"/>
              <a:ext cx="6805687" cy="631953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NZ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F19A7C-33D8-44F2-BEC2-430F860829DB}"/>
                </a:ext>
              </a:extLst>
            </p:cNvPr>
            <p:cNvSpPr txBox="1"/>
            <p:nvPr/>
          </p:nvSpPr>
          <p:spPr>
            <a:xfrm>
              <a:off x="4053806" y="4460994"/>
              <a:ext cx="6976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/>
                <a:t>HUMAN RIGHTS</a:t>
              </a:r>
              <a:endParaRPr lang="en-NZ" sz="40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6B60E7-C195-4B63-A020-A322F0CC72E0}"/>
              </a:ext>
            </a:extLst>
          </p:cNvPr>
          <p:cNvGrpSpPr/>
          <p:nvPr/>
        </p:nvGrpSpPr>
        <p:grpSpPr>
          <a:xfrm>
            <a:off x="2868707" y="573741"/>
            <a:ext cx="6073587" cy="3697821"/>
            <a:chOff x="2868707" y="573741"/>
            <a:chExt cx="6073587" cy="36978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CD28C7-D547-4584-B521-3B60DAA1BBA3}"/>
                </a:ext>
              </a:extLst>
            </p:cNvPr>
            <p:cNvGrpSpPr/>
            <p:nvPr/>
          </p:nvGrpSpPr>
          <p:grpSpPr>
            <a:xfrm>
              <a:off x="2868707" y="573741"/>
              <a:ext cx="6073587" cy="3697821"/>
              <a:chOff x="2868707" y="573741"/>
              <a:chExt cx="6073587" cy="3697821"/>
            </a:xfrm>
          </p:grpSpPr>
          <p:sp>
            <p:nvSpPr>
              <p:cNvPr id="13" name="Flowchart: Manual Operation 12">
                <a:extLst>
                  <a:ext uri="{FF2B5EF4-FFF2-40B4-BE49-F238E27FC236}">
                    <a16:creationId xmlns:a16="http://schemas.microsoft.com/office/drawing/2014/main" id="{A5284453-B73C-4B01-B017-68489290DD13}"/>
                  </a:ext>
                </a:extLst>
              </p:cNvPr>
              <p:cNvSpPr/>
              <p:nvPr/>
            </p:nvSpPr>
            <p:spPr>
              <a:xfrm rot="5400000">
                <a:off x="6845081" y="2174349"/>
                <a:ext cx="2294964" cy="1899462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4" name="Flowchart: Manual Operation 13">
                <a:extLst>
                  <a:ext uri="{FF2B5EF4-FFF2-40B4-BE49-F238E27FC236}">
                    <a16:creationId xmlns:a16="http://schemas.microsoft.com/office/drawing/2014/main" id="{75C0A69C-100A-456F-9A76-1BA2C53F5A86}"/>
                  </a:ext>
                </a:extLst>
              </p:cNvPr>
              <p:cNvSpPr/>
              <p:nvPr/>
            </p:nvSpPr>
            <p:spPr>
              <a:xfrm rot="16200000">
                <a:off x="2670955" y="2040718"/>
                <a:ext cx="2294963" cy="1899460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lowchart: Manual Operation 9">
                <a:extLst>
                  <a:ext uri="{FF2B5EF4-FFF2-40B4-BE49-F238E27FC236}">
                    <a16:creationId xmlns:a16="http://schemas.microsoft.com/office/drawing/2014/main" id="{C5AB6E16-D34A-4DD1-8E50-EE4494115AFD}"/>
                  </a:ext>
                </a:extLst>
              </p:cNvPr>
              <p:cNvSpPr/>
              <p:nvPr/>
            </p:nvSpPr>
            <p:spPr>
              <a:xfrm>
                <a:off x="4808861" y="573741"/>
                <a:ext cx="2272551" cy="1336340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BA4F2E-1EF7-40DB-B363-D5FF5FD8A030}"/>
                  </a:ext>
                </a:extLst>
              </p:cNvPr>
              <p:cNvSpPr txBox="1"/>
              <p:nvPr/>
            </p:nvSpPr>
            <p:spPr>
              <a:xfrm>
                <a:off x="5018146" y="716886"/>
                <a:ext cx="18539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Decision Making, Choice &amp; Control</a:t>
                </a:r>
                <a:endParaRPr lang="en-NZ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F683B4-5F17-4F6F-BAF4-45D292ED9C91}"/>
                </a:ext>
              </a:extLst>
            </p:cNvPr>
            <p:cNvSpPr txBox="1"/>
            <p:nvPr/>
          </p:nvSpPr>
          <p:spPr>
            <a:xfrm>
              <a:off x="2959562" y="2731079"/>
              <a:ext cx="2058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Citizenship &amp; Quality of Life</a:t>
              </a:r>
              <a:endParaRPr lang="en-NZ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A3A42A-86D4-4CD5-B577-BA8267858FFB}"/>
                </a:ext>
              </a:extLst>
            </p:cNvPr>
            <p:cNvSpPr txBox="1"/>
            <p:nvPr/>
          </p:nvSpPr>
          <p:spPr>
            <a:xfrm>
              <a:off x="7541845" y="2731078"/>
              <a:ext cx="1346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Safety &amp; </a:t>
              </a:r>
            </a:p>
            <a:p>
              <a:r>
                <a:rPr lang="en-GB" dirty="0"/>
                <a:t>Wellbeing</a:t>
              </a:r>
              <a:endParaRPr lang="en-NZ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4B2809-FAF2-4F01-9085-217FFCA6EA26}"/>
              </a:ext>
            </a:extLst>
          </p:cNvPr>
          <p:cNvGrpSpPr/>
          <p:nvPr/>
        </p:nvGrpSpPr>
        <p:grpSpPr>
          <a:xfrm>
            <a:off x="4466664" y="1766047"/>
            <a:ext cx="2877671" cy="2581835"/>
            <a:chOff x="4466664" y="1766047"/>
            <a:chExt cx="2877671" cy="258183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6A2D235-7D9A-4607-9F4F-F3589E74C8B1}"/>
                </a:ext>
              </a:extLst>
            </p:cNvPr>
            <p:cNvSpPr/>
            <p:nvPr/>
          </p:nvSpPr>
          <p:spPr>
            <a:xfrm>
              <a:off x="4466664" y="1766047"/>
              <a:ext cx="2877671" cy="25818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FC17B0-6E98-401A-8031-87D501B8D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4072" y="1976597"/>
              <a:ext cx="862853" cy="101385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315813-EC1F-4641-9E5B-ED27C9D8A1AB}"/>
                </a:ext>
              </a:extLst>
            </p:cNvPr>
            <p:cNvSpPr txBox="1"/>
            <p:nvPr/>
          </p:nvSpPr>
          <p:spPr>
            <a:xfrm>
              <a:off x="4466664" y="3056965"/>
              <a:ext cx="2877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 THE PERSON</a:t>
              </a:r>
            </a:p>
            <a:p>
              <a:pPr algn="ctr"/>
              <a:r>
                <a:rPr lang="en-GB" sz="2400" dirty="0"/>
                <a:t>(and their culture)</a:t>
              </a:r>
              <a:endParaRPr lang="en-NZ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3A17A5-7B06-4A90-91BE-333B160E2DE4}"/>
                </a:ext>
              </a:extLst>
            </p:cNvPr>
            <p:cNvSpPr txBox="1"/>
            <p:nvPr/>
          </p:nvSpPr>
          <p:spPr>
            <a:xfrm>
              <a:off x="5638800" y="2976282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D99A55-3152-42BE-A9D1-DD82AC100BCA}"/>
              </a:ext>
            </a:extLst>
          </p:cNvPr>
          <p:cNvGrpSpPr/>
          <p:nvPr/>
        </p:nvGrpSpPr>
        <p:grpSpPr>
          <a:xfrm>
            <a:off x="1389972" y="4768770"/>
            <a:ext cx="9412056" cy="1996881"/>
            <a:chOff x="1389972" y="4768770"/>
            <a:chExt cx="9412056" cy="1996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44E632-C5BB-440D-91A7-A03E5CEFF3F9}"/>
                </a:ext>
              </a:extLst>
            </p:cNvPr>
            <p:cNvSpPr txBox="1"/>
            <p:nvPr/>
          </p:nvSpPr>
          <p:spPr>
            <a:xfrm>
              <a:off x="1389972" y="4768770"/>
              <a:ext cx="1478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PROMOTE</a:t>
              </a:r>
              <a:endParaRPr lang="en-NZ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02B523-DC9B-4555-B9E5-5E4D4495603E}"/>
                </a:ext>
              </a:extLst>
            </p:cNvPr>
            <p:cNvSpPr txBox="1"/>
            <p:nvPr/>
          </p:nvSpPr>
          <p:spPr>
            <a:xfrm>
              <a:off x="9323294" y="4768770"/>
              <a:ext cx="1478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PROTECT</a:t>
              </a:r>
              <a:endParaRPr lang="en-NZ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692FA0-ABD6-44CC-BA86-37D0B31F594D}"/>
                </a:ext>
              </a:extLst>
            </p:cNvPr>
            <p:cNvSpPr txBox="1"/>
            <p:nvPr/>
          </p:nvSpPr>
          <p:spPr>
            <a:xfrm>
              <a:off x="5393392" y="6365541"/>
              <a:ext cx="1478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ENHANCE</a:t>
              </a:r>
              <a:endParaRPr lang="en-NZ" dirty="0"/>
            </a:p>
          </p:txBody>
        </p:sp>
      </p:grpSp>
      <p:sp>
        <p:nvSpPr>
          <p:cNvPr id="33" name="Lightning Bolt 32">
            <a:extLst>
              <a:ext uri="{FF2B5EF4-FFF2-40B4-BE49-F238E27FC236}">
                <a16:creationId xmlns:a16="http://schemas.microsoft.com/office/drawing/2014/main" id="{5379F9AF-3812-4B83-ACC9-3D4E51CF3BA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3CA163-6CC9-4EEA-A861-D4E8CDCE3DE9}"/>
              </a:ext>
            </a:extLst>
          </p:cNvPr>
          <p:cNvGrpSpPr/>
          <p:nvPr/>
        </p:nvGrpSpPr>
        <p:grpSpPr>
          <a:xfrm>
            <a:off x="10524798" y="0"/>
            <a:ext cx="2363762" cy="6858000"/>
            <a:chOff x="9828237" y="0"/>
            <a:chExt cx="2363762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C13166-F822-4496-94B5-CF0AA2EB4A56}"/>
                </a:ext>
              </a:extLst>
            </p:cNvPr>
            <p:cNvSpPr/>
            <p:nvPr/>
          </p:nvSpPr>
          <p:spPr>
            <a:xfrm>
              <a:off x="10650070" y="0"/>
              <a:ext cx="1541929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0A4B1C1-3040-48DD-8C4E-A6AA78ECD0CB}"/>
                </a:ext>
              </a:extLst>
            </p:cNvPr>
            <p:cNvSpPr/>
            <p:nvPr/>
          </p:nvSpPr>
          <p:spPr>
            <a:xfrm>
              <a:off x="9828237" y="233082"/>
              <a:ext cx="1649506" cy="17212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4725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"/>
  <p:tag name="SOUND78559777531211121158510385529866107431017273103999057109117571068712285765090109816511543112828412211961" val="&lt;?xml version=&quot;1.0&quot; encoding=&quot;utf-8&quot;?&gt;&lt;SoundImage xmlns:xsi=&quot;http://www.w3.org/2001/XMLSchema-instance&quot; xmlns:xsd=&quot;http://www.w3.org/2001/XMLSchema&quot;&gt;&lt;OriginalFilename&gt;C:\Users\Public\Documents\Lumi\PPTAddIn\Sounds\DefaultStop.wav&lt;/OriginalFilename&gt;&lt;Image&gt;UklGRiD0BABXQVZFZm10IBAAAAABAAIARKwAABCxAgAEABAAZGF0YUDzBACLAIgAgQB/AIUAiAB1AHsAagBuAJIAjwDWAM8ABgH/AE4BSAHiAeABZwJpAqQCqALIAsoCpwKnAigCKQKuAbQByQHGATYCKQJHAj4CcQJsAkoDSAOgBKAE4AXoBYgGnAamBqsGYgZbBjoGKQaMBncGyAa4Bm0GbQYEBhsGRAZfBvYGAwdxB28HgAdtB6YHjAdpCFgIjwmICakKrQrVC+gLyAzfDPAMBg0DDQwNuA2lDaAOfg71Dt0Okg6GDjsOOA5uDoAOqg7RDlQOdw7WDdwN+g3mDU0PMg/REakRYRRRFA8WHxaQFqYW7RYIFwcYERheGGAYaxdjFzgWJxa+FbIVEBb/FcAWuRZ9GIIYoBqwGrgb1xudHL0c/B0LHuwe1B4VH+YeER/mHj0fJx8GHxEfDh4/HuQdJR4BHx8f+h/lH9MgpSBKIiYiGCQAJKEkmiSMI5ojriLJIlsieCLFIt4iByUhJacnnydYKTApkypqKi4qBirPKNMo9iUeJpIfuB9/IZoh8TX9NfFL60s4Tx5PC0LdQYMwaDBHI2ojFh82H1EhWiHnI+sjfSZqJo8snyw+M1Yz6jDhMKEogCh0Kj0q7zjlOEdEe0QiP3E/HS0/LWgcQhxyFUUVvBOaE2ESXRL0FRMWTB9mHxAmAiZRJUAlMiVHJSUvOS+COok6SDxXPG82bjZlJ0gn7BPLE6MNiA2bEJAQ2Q/0D8QUFRVnIsci2SjkKGshDSEyFcoUKBEFESwaNxr1KAYpPDOGMxI0fzSZLKwsrB6THlMPHg8YCLUHjgpsCnUNmw1OCWoJlv29/bD19PXAANAAbhVaFYMfSx8EH/AeJh8PH5AcohzqEDURWwFBARH1O/V881Pz4/i6+Pf+Of85ACgALfsN+/P4q/j0+jP7bgEpApYNuw2eGA8YVBkBGZUN5w0j/Gb8xO587nfo/Oen5aLlLOSY5HTf+N8b10XXLtYM1jbiGOKK8Fjw7fb09or4Xvio9n/2D/CQ8G3mMOas1L3UwcU6xufF9MUK1PnTR+mV6OPx+vFp6HLoHNNo0wbEgMSRxBvETMyYzK7X/tdq2wrbotRJ1ErOSs69zWfNgMx9zNnJhMoeypTKlcrxykDEM8SzshGyGKBXn9SYpJiunSaebac7qFmxq7Ghuky6PcG7wJC/n7+Ju567KL/NvoHIZMgJzpXOjcdhyKy1B7UYm5OazYvli4aSypJUou6ifa1urW+xRrG4t+i2sbo0uje5SLmcuQG6wr99wNrJ08nZymXL8cI9w1azzrIMoYugW5lImOmbbpvSpFSltK17rt+vzbDSrSSunKhYqJylFqVnsMqvBcZbxXTS4NE2zObMbb7Tv/ewcbGepVWl76BgoCCjnaLIqz+rybdQt/i/UcBRwwLELsPxw6DGwsYI0J7PEtrV2Snggt9q28Pam8wvzDe53bkIrZCuwbErslLA779pzrPNT9I40ebIkcglwzbDNM25zerg++Fu8YrxvvRy9PHwkvCK62zrROX85Mbc39vA03/TaNFP0jjX7Ndp3lvequEK4rXnUefb7/DuLvnq+J8G1AZsFpUWGyFcIdgg+SD6E1sTZP9Z/5T3v/ea/+7/RgtAC04PCw+mDD0MewgbCEoHggc5DmEOLBukGw8u2i1oOug6TEAuQE9A9D6OORk5KjNJM/IrDC3CKuMqrStAKysrYisRLFgs2S95Lxk1SjT6O6k7jEmOSVpa/lqcZqdmumAKYYNPc1DpRlJGyUbRRe5LgkvJUXZRTlD+UIBM+Uw6SLFH4kDCQOw9LD7CRBhFb1PTU9VhJ2LpaLFoX2fvZq5jXWPiYV1hQlwVXMFSCFNDTVlNHkxUTANI2kiqQKhBw0BoQPlKkEkrVyNXB2XJZDtpI2lBYjFjVlwgXARVh1U8UwtUzlajVj5ZVliwV3BWCU4oTtdDAUSdOTs6VDMnNbw5aDr9RY9Fu1LmUVde5VwDY79hsFxUXetUXVYFUv5SnlGEUpJTElNQToVNwEFLQbQ1QjXYMbMxRTisOBJCPkNlTI9Mv1BcUFRPTk8eTEZMKErxSexJzEmmTIJMy08aT5pL0kvTQ2pE+jnlOp8xrzLmLScuaS8ULlg1HDMIO6g630BRQkRFhUbGRFhFXUN6Q+RHIUfWTHNMtUy1TMJFzEQoNcw0cSPZJK8dpB47If0gdyZjJgou8S2+NKk0jDgqOH05pjhrOMg33zYWN8o0ZzYSNPQ1EDdrNj829DOULMsrzSH2IdIW/hfwEQwTLhYPFkwdvxzKIqohJSBxIOwghiFwKb4o7i/YL0U0kDReMvwyLCslK4odch0DDyQPEwkRCD4GVAZ9CoQKGhFsELwV2xRFFmcWshJ2FZ0WiRiTHQ0dfyMKIRcncCTMJ0cmSCFjIjIXrBnEDi0QjAeTCEYJoggMDAgL9w6RDfER6w9hEbsQhxKyE9IZuhugJpMnojD/MD411jTCMFAwqienJo8dvRtXErkRQw59DiAPUBASE80UOhy8HHskTiQGKkMptSxLK0otQCy+MRoxDDhxOG88eT17O548+DUSN7ExkTHELzIugS6uLLUsritRKcIpnyYkKMUoxSnrLYou4jheOPpEJkROTuNNqFRoU1BQE1BWSOtIVUEEQoY5xjr/NFs19TSqMww28zQcOEg4Fju4O7g7VTz6PKU8oj8WP95DHEQsSltK60tjTIlJ2kmPR4ZGNENnQhs95j0RO9U7ATusOpI15jWcLx0wPCtZKzAq9SlAL1culTMXNIk7CzxqQ09DhkZRRsBDdEMhOQU61i9NMKEn5SfWIiMjtCJbIkoiaiHeHBUdlBcKGWgcohv8H/AeuSC1IZIkHiYAKOUoqSn5KLIm6CVtIwsjACB7IHcd+R0MGvcZsxE4EtULTguZAmAD9f1q/+QCRAJcB8MGiw2ODUUUoRSUGLMYbhUpFiERURH0C/sLaga/Bg0C/AGU/GH8rPf09tXtUO+z66rsOe3+7Mztx+3Y8WXxy/Qd9XX4mvgS+G341PYW91L1HPYg+M337Pjl96jxIPLk6TLqM98i4AvZYdlX0wLULdG+0ePWtdVI3I3bZeOC4hTkh+R04RjjL9+74OLcx90E3QPcQdiU12rTpdLdzA3MCcMbw1y7trv5tWa3FLhduSm/Hr90wh/CicDewKa/4b+6whjCcsY5xcLEgsSFwbDB4b0Xvki24bcfsQWykat/qxOnLqaZpFWjeaG0oYujDKTwqLqo86ppq2GrhqwkrDKtW68Fr8u07LFPsAmv+qh3qTijWqOFmPKZAJELk6yRxJKkmPKXA5/9nC6gJZ7SnSSdEZ5Snmig/6DLobui/KGBo2WjGaXqqOOovK11q9uqMqjJoJKftZg2mGeSqJMAkTaTjJTJlcqYYplzoOCfkqcJppWrg6nArDGrGq3trAash60VquerUacCqJWkwqNzoXSgyJ+fn3mkjqNMqJ+n+6ntqR2pqanjp4SoNqqAqcSsaKs7sN6uorESsrKy+rSNt+K47LkxurG6QrmXuWG2YLMxsYKvlK7Aqw+tDKk+rEqsT64Vsuqx97gVtzDAib0sxQ7DxMTcxBTFlMVqwkHDB7z9vZm7v7u7u3S6GbsDut67zLs5v2C/tMS/wpXDEMH8u927FbdSuU+59btgwljDOc08zKXTAdLw1aXTBNSG0QTOCM0Ax7PIRMOqxkPGlscJxynGJMbvwxfJvsVtxYDF58YuyRLTx9KS273a7ODT4JnkUeSW333gH9sR2ynZjNd41W7Vtdi52K7cWNzO3HvcFtrc2VPWEddY2VrZ/eCI3z3nLOby617skfBh8R/0EPTP9Br0AvGo8VHx7fGs9AH0/fU49ErzhPGc6uPrgOhL6nbt4+zV8vHwyvXU9X/9g/7IB/EHXAoWC3QLJAvfCmEJHglZBxAF0wQmAcYCwAJfAwoDBgNpAn0CQwRVA1YCIgJuAMwBVAdwB84Pdw5ZFOIS4BW0FLMTzxNnEaESKhPSE2sSlRN1D/8QoA41DjgKVQllBmIFPQYhBOUDuQIJBOQDwgcXCNoITgunDFAPExFeEhAUTRNbFO0RdxBdDnoN6gugCO4I7gZYBwMCZgM3+Sn9Af0i/lsDRQFAArYAJQK0AN0BDQF0AngCGAbrBSsFIQeABvYIJwzTCxkMcwpWA3ADq/q4+1b1n/Vu8efw+/Co71nyjvHb9pv2Jvhw+uH9zP8wBdAD/AAVAM36f/tM+Ln5CPyg+1r8qvtm+7b6Fvv++cD14fb09W72NfLZ8tDpHezS6bfquuzx7J/0T/Oe/Lj57fu6+jb6dfo7+Jv5XPis+QH3ufhh8mT1I/P989f1HfN/89/vXuvL6qzps+pr7MjtcO+b8HLzJvPP8ZTy3PKk8yDycvNr8dvydvcE9oX4k/Yt90P1jfSN8p/qYuur33rjv9xW4BTfxuDh4xfjEeZj5O/lnOQD6kDn4Of55iLjgOUo5aznt+h86hbouunj5QLmM+Jl4HHcSdpa1wHW284h0aHPk9HE0bbSc9GJ0rbUO9QY0RnSD9Nn0rzSLdHlzo3Oh83xzUrKUcz7yXLLOsTkxrjAOcNNxHDDu8VxwjPDQb+1vJC6A7RCtXqsv7DzrF6xa7Ijtui48LuuxLvD9MxCyIbL78VfwC29kLLpshmqcayWoM6m658Ip4Cqq60ltlm0Qbz9tpS5N7QqsaiutKlkqhOnaalbpCOphKr6rSaw8LEmsR+yZ7SdsnG1FrLYs4Kwuav/qrSj9aRwnP2fB5/Coful96YaquOqcrCVr4qyyrEPtzO1wLfstVKyV7KlrmOvBa7HrnmqMa1/qXisuawyrZSsN6zmsdyu5rLUryuvFq52q9arAqeZqZWopaspr8iwlLeXtkW7dbmMuly5VbdFt9e0I7XJtNCz8rIZsQmriatcpIunL6jAqZGtYq26sUWxUrb8tem8frsUxEfAt8CTvjG5qrqCtwi6nbRLuJS1+rcavnW7774mu2a6qrhEuLy3qrdgtwS5YLiMt9O4vLmFuzzAK8DIwSjCfcYexqbNf8tAz6HN3NAJz73N9MzqwsXFtb/9we3CDsJbxW/DrcmKxxDMV8sW0CDQEtjw1jfcf9sE3mDext0+3/Lctt4G4OzfoeDy37TkruG+6KPjjuOC4dffteDG3oHhA+No5V/pxOpn7o7vEfc79iECw/2gB7wBbAD6/hn/w/8tBMIDZv+PAeb4Z/3++nz9+AO7AUAIQQSnCo4G1gqSCGoI3Qm2EZkRUhleGGMa/hpqG6scbRzhHX8gdCD8IIsgeCSWIXQlLCG1IBweRRlJGhwUfBjHHNsebyfDJrguYSy7Ltks8C6VLBYsGyvdJnkpRC3dLmI1FTVWOjc4vjWvNFoxZDDqKsYq+iTyJZAj3iQ5IhwlZi41LRo2YTNbOfg2fTkFOOMzTDVxNfg1CTMxNAYuvjCKL6UwODIPMUowCC9rLcwshy2WLOMuii0NLrctiyyBLe4sDS5hLO0trSj0K18q6iytNOYyeDkTNiE4ZDUCNdwyhC1aLfUjsSY0HSUipB0lIn8m8yZeLd0qNi9mLMsvny1OLV8thS9TL+MvyC/ZKB4sISU9KiAsoC3VM7QwIC/3LEYoVyiPJvImsSYsJ6Mmpid9KTopLydNJ8ofryKuIQMkpyjkKHIvhS3UNMUwMjHLLqQi6CYIH/kkkyhIKnMtES2GMCAuDC5JK3Ej4iPaIDEhnCP2IaEaMR22GM4cXCFYIqYlnSW8J50nTCWFJjwqByiZLKEnoyMpIrgc1R4TF+0bHBQVGUUXbxhFHNwYLRZgFCMThxLuFN0T/hJpEwoZTBfnFlIX6RE5Fi4XIxouHKAcIB/NHGcb8xg0FBMTgw9zDgYIuwiCAswEGwR9BdcJgAnEDh4OMw1FD8IPVxFhFmAUnRl5FTAWgxP/DU4PEwvQDZsN8g5oEMUPxQkpC6kHyAhSChgJ1wraCFoNbwp2CIcIXAeRCKALnAtdDxkPcxDMEbwUyxWAGnEZRRmwGK4aABneGWQXKxEXEeAIdwuEDBsNuxG3EAIW3hR1HHIaFRwFHIob/hyMHfke4iVRJK4q/ycNJpImBCTlJYgmuSZlKqAntylgJrklNiR/IMIhfx1VIP0h+SL4JmYmmSt2Kt8wui9KM5sznzu+OaVANz2/O+A6/jemOPUzuzUjMo0zwjNFM/MymDKBMjgzjjjYN+w/Iz18RHtA6D7JPcQ3BzoyOv07gzsKPgNCT0JzRF9D/EDeQHBCNEGaQjtBPkNOQcs/aj5JOas5kDMINkwyczXnNlc4+zvAO5RBrj9TRHBCk0VZRPVGakW9QRFC9zqkPQE7pDwpOM05LTUPNy06VznDPAs7zTxQO2U8/TreOFI5SDdrOTs6CjyPPrg+Pz1uPZA36TjjNXI2ZTV8Nek10jVMN/Y21TZWN9k4pTh/NqY2pzAJMp4uei9cLM8tIS3qLpQw5DE1NgQ2xz0aO447gjoVNB02LzLFM/IuYjDkK3AteivGLJ8qgyxoLfItlTArL0YzgTDxMPwvZisQLvkqYS4fKxAuYiyPLe4spCx5LKcruyqSKmUrUCuELFEs7iYyKf0kgCcmJj0nwSZ+JhMmNiWFI6EjtSCvIrggryMLJmknPyq+KYIrjinQJtslbSB0ITQd8B5jGQsc3BiWGuUYgxnWFWEXWRibGKgdjRs2HiIcLBrmGXMS9BSUDpgRxA3wD+ENNQ+XEEUQpRAGENoPMQ8oEUkPVAwADPsERAf2Aj4F/wBIA9kCxgO6Bv0FZggsBwIIzQbnBKkEewGOArUAEQIzAfMB5v0z/xj+4f3G+077MPh5+BL5cfgT9z73hvY+91D4+/iB/O37xPzf+yD4Rfhs9DX1qfQg9ZD17PVI9DX1CPc69iv3Mfbm9nH2MPhn9xn1jvUI9J70QfbE9Z72O/bP9fH1E/WC9XH2kPYZ+yL6Tv5H/Vr+Jv7E/CX9kv5a/W799/vV90j4XfYK95j3DvhP/Pf7kgAKANMD7gI3BmAEGAY1BHQEnwMQA1gDcQIUA0gAuQFjBCYEagngB0QLGgorDb8LCQ27C8EOmQxfDE0L9gYaCJUFzQbMBjoH8gr4CcUPug0CEQUQehSXE1wbaBiWGYcXMhMmE+oOrw/oDD0OfQ8oEKQUkROCGOcVJxj2Fd4Y+hbtGWgY5hh4GOUXDxi1Fm4XkxlhGW4dTBwSH+wdmiGdH1kiJSALIYIf2B5CHugaxhttGU0aoBsfGy0hfx7eI9AgdCGJIHsiZyL2JFglBSmcKCQrpymnJ88mZyYzJU8nhiVxJnMlnCVLJWIm9iXiJvImBitEKgowFi4dMZEvtzF2MBAxijCwMU0xKDO0MmQz7jO3N7k3eD52PHBBaD6ePtQ8DzpdOsM5PDqyOqE6EzuvOqw7RDvEPtQ9qEPJQWJGxkTTSLhHu0gbSSFKj0oiTKJLz0y/S3lN9UtjSnpKi0rlSihNjExsTxhOXFERUK1SPVKiVHxU/lWSVWtW0VVNVj9WC1gTWAlZOVk6W5paf103XLVeyl22Xz9fa16pXuVeD16kXONbx1kLWrBZU1poWcNa8FxIXXBi42B+ZRVjKWSQYg9gB2A6XGRdbludXJ5cD112WxVcH1wfXNdew13zX8pefF+CXnVcRlx4WQta0lflWDdY+1h1WVlZ6VisWK9X0ldJV6xXolkgWVlbN1rZWWRZP1YoV2tT+1RaU9pTD1IIUotQvVAFUTlRClIMUnZRpVHoT4NQn1COUA9RS1BDT4ROd0uzS0hHY0mJSNdK0EwDTrtOD0/7T7BOu002TPxJgUkmSEFIDUSyRcpCcESZQ4hEg0IhRE9FFEbySJ1IwkpeSjJNgEw2TndNi0oNS5xEnkaKQYZDU0DbQRZBvEEXQ4ZCRUOoQp1CzEILQgBD9kHYQndB8EHDQEBBPUELQrlCyUMtRAtFu0OTROZCgkPRQSZC8z8pQOk+gz4LPDU8OzloOh05CzpGOO845TUWN741ODcpOQE6Gzx1PN4+Gz4zPlM9ZDkVOpI18TZOMekyqi3/LrQryyyOLEItvy0lLiQspyx0KcsptyY9JxcmwSbJJecmMCWtJvEkQyZYJIklXCN+JC0i+CJ6H0UgkBviHAAa2hrwGAgZiRZKFusPVBETCloNCAxoDqUP/BBdE6wTBxXiFDQTrxMBEakR0wwBDtAHgAlfA3YFHAEhAxsBQQIOAL8Afv4l/7j9iP4Y/u/+R/5L/wj+bf+o/v//bf9kAHH/9f90/J39OPiX+pr3ufnr+Yr6x/pX+i344vdy8rfzLe9A8WvxKPJk8TTyL/GK8rXz0fTq9Q73IPiX+Hn2JPeJ9Gr1TfXE9Rj2jPbR9U/2k/M79BfxrPGs7fPuPOzc7RDu8O6y8NnwwPNo86z1XfUk9t/1MfP381PxuvIj8+PzmPN59GX0BfUu9Tz1VvXS9I30q/Nn8Rfx2+7b7nPsMu1r7J7tqu8n8BnxdvFg8mTyO/Uu9Mf2YPX59UP1jfSD9IDzdvNJ8ODwCe0q7jntUe2R7dLsiO5J7djwD++r8I7vFe/17qHuyO4q70Pvz+/q7zvxzPCe8lvxs/Jl8ZHzYvKs89zylfK88djvBu+D7FvsaO2+7L3u2O3V79/uL/EF8O7xHfFS9GLzZ/Zr9aH5rvcg++j4q/mR+Pv3s/c49Zj1PPXY9G32V/Xw+DT3gvy1+ZT8Jfri+z/6X/vb+lj9/fwzAGD/YgGjAEoE5QIFB2YFVQp3CDkNGgtlDPwK3AqsCcwJZQhQCb4H5AiBB74IyAeBCnMJXA3WC9oPBQ5AEdwPxROyEjQYlBZLG1kZ4RzbGkwdhhtqHF0b4xsDG48ayxlxGbkYlhpCGXQcbRqKHU8bYB3VG8kefh14IRIgNyQKI7gm4iXaJs8mzCdxJwkp6CeuKBQnuybTJDIj0CEZItYghCGkIPUgeiDvIHsgYyBPIHQhNiEwIg4iASRTI0gmuyQEJ4glmSd3JuolxSX4Il0jFB+vH+kbghzsGiQbSxpVGoIbZxo9G68ZPxjKF5MW3BY4FuUWHBf0F/0YnxlBGeoZuhd8GJEWwBb+FKkUEBOGEhoRhxADDVUNPQi+CasGTgjxB/YIGwgJCUoHNwiWBwwI0AlqCQoMLwsUCy8LkQi/Cd4E3gZHAZoDBgCjATP/CwBF/nL+/PzM/Dv7Hvuz+En5Qfd5+OH3RPkM+AP6P/ny+t/58vq/+KD5jPjN+Gj3mPcF9aT1ePJ484rvIPEr7q/v2O3T7irsRe296t/r3Onq6sXpu+qW6+vr4+tw7LTqD+w76r3rDOuj6zPqU+rt5Rvn3eMl5V/imeNc4NDh5N+84HTe/95+3ZLdI9xF3O7acdtu2jjbvdhw2jvZzNoY28fbctuu287ZCNp71g/X5dNo1NTS19Iy0TjRh84Zz1bMQs0yypXLGcoxyxzMNMxazRrNts1zzZnMhsxDyx7Lwsm4yQ/IcMiMxj3HlsSixT/EvMS7w6vDasIbwm3BrcBFv7m+zL1wvR+9/7xAvL687LxHvcm+Ur7Pvw6//L+gv7y/4L9Fv5W/ar9Vv4LAjL8HwVW/6L0Avca6xrpLu/a60LuhuzC8W7zrvaa9HsARv4vBN8D8wrjBc8R7w/vEmcT/xY/FY8bxxRDHX8aZx2vGAMbmxHPEYcMJw4LCQMTGw87HscalyknJEs2VyyHOKM1oz9bOnNHb0L3TtdJM1TTUEdYZ1VrWTNWn1ZjUntVQ1GjW7NQF19zVddfO1rzYItgY2xTaO9yF2+HdUd3g4OLfX+Mi4oXkX+Pj4y3jxeJS4jLiluHv4SXhcOBK4J7f8t8m4f/g4OJj4r/k7OP/5d7k/+Xs5DDkJeS14t3jcOSM5SHnxOe46Y7pWOqm6Yro8edq5urluuOa47ngMOEj3jTfPt163jneB9+/3w3g2+Dx4KHhoeEe4jbiXuLX4vLipON64nvj6uG54sXgPuHG3ADe1dlL26DZONqh2O/YgtZF1zPW7daY1mrXvNYp2NzYQNpn23Pc5Nvo3Evag9t02LLZeNbc19DURtY01EnVJtMw1B3TzdMJ0vTS5s990dbOjdA2zXXPms2sz1bP0dCa0WrSYNPQ08DSv9O+0RbTBc800YTN2c/FzX3PxMx8zsXLNc16yebKO8guyc/HfshsxhTIg8eAyW3JactlynrMTssLzVDLyMzgyiXMhMqIy03Jf8oPyHbJNseVyHLF9MY9wjjE9b5ZwUO+PsCav+HA/8Gjwi/EmMRqxIzFvMQlxszDQMVlwF7CQb4pwOC9Ur8BvVm+2LvWvMe5Zrpati2317RotayzkbTAsny0OrTjtR+1zbaDtpq3sbf5t6q2B7fttJ21drNZtAizr7OasVqyHK/9r7aruqx5qKKpoqdTqNynPKgaqSepI6okqpeq0qpnqgGrsamKqgmqcqqHqtKqF6xDrNWs+qwEqz6rF6j4p2OkLKTBoYehZqBjoAKhIaEeo1ej5KUhpjGp0ahDqqipSqqXqS+qs6msqqKqeK36rMeuGq43rfqso6tKqwWqfamgqBqoRqlbqByr36mErR2sHK/zrbyufa5Br2Cv8LGosVa2TLXWuiK5ib2Suy29iLu8uqG52LiutwO2U7X6s9SztrUKtSO6briWvkW8Z8CgvtLBUsA1w6vBsMQwwy7HrsW2yNnHu8rkyRDNdsuQzXXL0su+yUTJZscCyCjGRsiLxsfJIcj4yn7J58uBymjN68sX0FvO19O30TjX+tT32avXoNqx2BvaVth42K/WU9Xj0wXUUNJo1GvSmtW200bXh9Wz2aHXddzH2YndAdv/3fzbpt5V3dng0d/Q5EPjmOeC5a3nXuVL5p/jK+Q94VjgT97a3bbcX94z3cjfWN6x4effSOQt4sLnV+VG67jo7e2p64fv8O318M7vkPIj8d7yAvFK8U/vx+4J7evtBuxA7i7sqe7m7BXwnO7A8jfx4/UE9Mb3IPbs+jv5u/4U/ekA7v8LA/gBrgNVAjkELwJNBMMB3QEhAKv/yf6W/9r+MgEoAIUCdQGTBB4DtQbvBCgIzAYvC+AJwQ3ODGgQoA+RE1YSfBRAE4sThxKbEdUQ+g9DD0AQJQ8CEeoP9xBoENwR7RDfEagQGhFwEDwTpRJWFvEVuRlWGakc6RvXHEUcBByPG7Ub7Rq2GuMZPhjqFwkWARa8FLoUchQqFEAUsxNFEwET4xO2EyEW5xW/GI4YwxqwGi4cCxxrHEEcfxrBGqEY0hhJFoYWExR8FPcSEhMxERURQA/1DvsMIQ2VDBANnA7mDsQPfRD+EOYR4hJAE44TnxPSEvsSTRGwEWkPDRC0DWkO2QuEDM0JWApbB/YHlgSaBSIDMAQUA9YDbQS/BFwGnAYzCNYI6gnaClIKjwv4CUMLTQmgCusJzgooCqwKrQeMCPYEuwWtAYECG/8QAPf9Bv9+/f/+Cv+FAD0BnQKXA8EEhQWCBgwH0gexB04INwYsB7cDIQXFAMICev9UAQv/UQDo/cP+avzs/PP51/qv+Av6lvkf+9j7X/1d/t7/8wBFAgQDEQQ0A14E6ALJA6gAlgHU/DD+nvkO+5b2Kvid9BL2C/N89FHytfMI8xb0/fP99CH1PPYg9nL3qPY4+FD2D/hs9fr21fMm9Wfx7fJw7yHxUO6672Hske2V6BTq1+Sg5kHiNuQv4TDjhOFq40DiOeSB437l4+Sx5mPl/ube48LlGuIK5Dng+eEN3HDeodg726DW+tid1PrWgNN81SfSw9PNz6XRkM6v0HLPitHbz2PSl8910orP+NGJzqvQjs2QzzbN/871y7fNz8jkyvHEaMfXwWzE179Lwre+/cB3vqDAbL9SwdfAfcIDwpnDY8JKxHbCn8RPwnrES8GVwz3Ak8Kcv8vB3b9cwdu+B8B/vNO9N7qnuwW3L7m7tsa4ubhEuia6wrvku0u98rxivri+6r8ewBrBc7/MwPa9sb8cva2+Vr0Gvva7e7wYuti64bjDucO337hut5a4uLfyuGO5U7qMuxi8273kvTy/Ar/RvgK/1r4rv2O++L4mvf2937uIvJ668rpSuhS6SrqcuYy577iMuEm4G7gUuFC4UriQuUu5TLvYuqS8U7zTvWe9c76mvR++G71EvU68srynu2S7eLqdud+4pbizt9e397a4uLG3vrpmuWK85Lq7vQ28tb1OvL69f7yZvi29pL8HvlnAkL7uvzm+Z7+3vVy/i71Rv2m9zb7svFa+ZLyZvnq8d79lvYvBcL/Zw7XBIMU3w7/GqcTMyEPGR8qwx9/LOcmbzBrK98vTyWTLVMl1y1XJ3MxyyvTOJ8zU0MHNNdImz1nTmNAz1ZfSDNez1C3ZCNfH25DZq94K3CzhFN5t4kjfBuSQ4J3kROHC4xvhb+Mp4Z/jneFi5UTjrugN5tPruOjI7YfqyO9l7Ejy7e4C9FrxRvVb81L2y/QC+Cn2sflF9/b6FvjC+6/4/fqD+F/7BflZ/PP5fvx4+g/9NPua/Qr85P5+/fIAfP/7AwkCPwe1BGwIKwaTCMIGBQhlBusFqgRgA4YCjAEDAVkBtQBcA9EBDQUAA0sFsAPuBbsEkgUsBeIERwXvBTcG1AejB+8JHQm1CosJVQloCJIGVAYNBGkErwIhA0oBzwHR/4QAd/8fAM0ADgFAAkgC6wIDA20DkAOZAxcE0QPIBHoD0wT6AZwDRwDkAU7/lgAx/93/oP7o/jb9f/0z++n73Ph1+sv3BPpT+J76m/m/+9v7gv2J/ov/5P+aAHP/UgDh/R//Tvst/Xn47frt9ln5cvaY+Pf2zfiH+NT50vgE+nb39/gM9tj32/XV9zj3Rvkn+Vf7PftF/RL85f1E+/38kPk++0j3Kvng9cP3avUi91v16faX9FP2efOF9YzzdfUL9Pb10vV/98H3MfkV+NL5dvg9+vD4dfpg+Lz5Ovay96bzRfXK8Xzz//Cc8kPxbPKm8KnxGu9W8Bfug+9l7tjvu+8P8SfxWvJZ8lbzaPJv887x0vKD8RbynvD08JfuRu9r7H/tcuq+6wjpSeoX6bjpM+lX6e3o9egi6SDpuOnk6Svrg+u67ELtxO1Q7rftJ+7i7CjtlOxl7OrriusF657qM+qw6dboYegC59XmruXX5XnmgOa96GvoiOvM6s/tx+zW7t/tiu+l7o3v9e6l7y/vKPBf79jv5u6o74DuqO9r7mfvTO4o7xTu5+7q7RfwAe8O88XxsvZo9aj6IPnA/c77zf7K/Af+ifwx/UT81P3f/Ej//P2nAAj/qgHM/64CggDQA18BiwRAAi8FWAMhBtIE5QfgBqMKigk2DrAM0hHCDxAUzxFBFfsSkxWQE1AV0hPnFNYTHxRDE2sTYhK7EqwRfBNuEpMWQRVxGvAY1B1JHEwfOh6sHyofaiDmH7IgICCXIBgggSAXIB4gyR+XHzMfZB/VHngf2h5fH+seyh64Hm0esR4qH4EfcCDfIL8hTyL5In0j2iM9JLck6CRmJY8lRyW+JVskCiVfIhgj6x4AIN4bUB0OG18c2BviHE4dNB7oHsIfSSAVIawgriGSINohtiALIgoguCEwHyAhqB51IOUdfB/zHFwedxv3HCMawRuXGSQbLhnSGvsY2xqFGXkb0RkAHKwZOhy8GiwdmRy9HlkeMCD+HqAgxx2XHz0cIB4PGj0cTBf7GY4VYBi+FJ8X9hTNF1MWwBhBGAgaeRkHG6gZnRvUGUIcnhmRHGAZmxzyGd8cahrwHBIaSRyOGKkaTxaaGOcUXhfuFF4XKhWbF3kUHReCE0IWQxPvFe4ThxZvFfEXbBewGdgY2hquGK4a6RYpGR8UvhaKEVEUHhCpEpIPyxFMD0oRow6pEOQNCxC6DdUPBg4GEKcOihDfDtYQWw6eECgObxBADjQQhA0sD8kLTg2xCTgLxAdmCYQGDQjgBG8GiwJgBEoBBgPoAHgCZgG1AvwC2wNABBoF4gToBV4EkAW1AgME+QAfAkv/TwD2/dT+5vyJ/YX7Dvw7+sn62PlJ+tD5OvrV+Uv6J/qX+qT6I/v6+0z8Pv1C/f388/wO/PX7O/sb+7z6lvoc+vr5gvlL+Un50vj3+GD4mvj59xn4m/dL+OL33vlO+Sb8WvtS/kH9hf9Y/jMA8P6GAFL/YwBq/yYANv9p/3H+6f7Q/XX/BP6/AOH+KwL8/yEDFAHXA0gCHwX2A4IHMAZ9CdYHRApYCNUKhAg2C78IwQtSCUkMBQptDHcK3QzrCmUNPAuADToLrA1pC0oPwgziEf8OyxPdEK8U6RHFFFESVxX0EpEW9hNyF74U9BdGFZMY2RX2GdgWrxpTF50ZlRaQGOAVZxmmFikc+xirHlcbfh9yHPIePRxcHpsbpR5tG/IegxusH0UcRCHlHewiqx8sJPogTiRCIYwjoSCXIrEfZyJPHzIj0B9SJNsg+iViIvMmfSPsJtYjYydSJEcoISUlKQsm4SnZJlwqUid6KmMnfipIJ7QqVicoK8UnFyzQKDItMypNLnor9y4rLDEvWyy/L6wsdjBGLaIxkS4/M30wKzWgMoM3rDTZOLk1pTibNdY3ITW8N0U1yDhTNj86xTd+OxA5ajwAOqw9ADvvPio8TECrPSxClz8tQ/ZAsUPKQUBEY0KlRNVCo0WoQy1H4kS5SDNGZkkOR09JX0czSYFHAklsR7tINEeoSD1HsEk6SLBLH0oaTnRMeVCwTqNR60/HUTlQSVEQUNVQ7k+xUOFPXlCMT05QS09QUDNPx1CcT7pRgFBGUkRRwFL7UeRSZlLhUoRSllJAUhZSx1FvUt9RGlNRUhlTZFKUUV5R4E8JUHdPck8CT+tOUk45TpxNhE08TTxNn02uTfhNL04PTkZOS02WTTpMt0wATH5M/Ut2THpL9kspSrVKkEgVSUFHtUcqRr9GS0UtRgFFH0Z8RaBGUkZdRwpH3kedRmlHXEU0RkVEEUUVQx5EcUK2Q+5BfkNAQSBDQUHmQgBBQUIqQClBGD8NQDs+XD8DPmE/1T2ZP8Y9yj8dPiBAzj61QGg/LEFjP/1A2D5FQAM+Vj/OPEE+Fjv2PLA56DsSOV47GTlWO705yDskOiY8wTqWPIk7Ez2COxY93DqdPLc5sDsAORU7DzkxO/44WjuKOPc68DcVOmE3FjlgNvA3SjXwNpQ0YDb/Mxk2wTMtNiE0ujYxNZs3WzWrN6003DY1NAE2xTKmNPowDTMvL2UxhS3fL7Qs5C5pK7MtTirILKYqDy3uKyguCC37LlEsTi4sKmMs6ydHKl8m2Si+JVQoKyXbJ9MjmCYsIuQk/SB1IzsfxyESHckfWhsRHscZ4hykGREd4RonHsAbuB6GG0EeGBrtHMcX/hoMFbkYQhPlFkASfRW3EM8TzA7qEb4MAxBvC8QOKAuDDkIL2Q6ECz0PPQvkDosK7Q0DChMNQQlJDOgHIQtjBr0JDQWPCBwE0Ae8Az8HtQLxBSoBNwRnADMD6P/TAtf/AgNBAHoDgQDBA9oA/wM0ASkEHwHuA5wAPgPv/1sCqP4RAXj8MP9f+lX9eflS/Pb5a/z++iL9HPwU/uz85P4X/Sz/7/zz/kL8Pv6G+4L9OPsm/U77Nv0H/K79gfzH/eT77fxW+nL72/gg+if4Z/kO+DD5sviT+Xf5O/oR+un6xvqU+0z76/vQ+wr89/v2+6X7rPve+vf6qPnA+cT4qPgc+Oz3sPeC92f3MPeN9zP3yfj+98v5s/i9+Zf4Ffn09434g/e9+ND3k/mw+LX6l/k/+8T5+fop+S76Ivjl+OH26vcB9s73+/Wr+Nf2/vn79+b6tvid+0T53vxM+n7+sftu/6j8zf8l/QYAYP3w/0T9vv/i/CD/Kvzl/sn7IQCo/CMCd/6nAyUACgTvAFQESgEiBccBWAayAlcIdAR+CpgGYQyYCB0OQwoPDxkL4w7vClgOfQqvDtYKIRAnDNIRtA0EE9kOBRTOD6gVQxGrFzcTlBlBFXEbQhdyHVcZiB9oGxAh6RzKIZAdDSK1HUUi+h09IwsfNyXbILUmTCIeJwEjoSfCI0sosiR3KQomwisiKEougCqeMLgsHDIoLiQyWC5sMeMt6TCwLUMxPC7pMQgvcDKxL2szhzCDNHIxRTUnMq01ojInNkIzHDdbNEw4xDVaOS43LTpXOMo69DjNOsg4QzouOAc61TfZOZM3LjkfN1A4ozYoN/U12DUvNa01QDUcN382LjkyOOk6qznAO6Q6HDxTO+I7eTtkOm86Jjh7ONY1XTZCNNw0zDM1NJgz3DNsM7QzgDPdM8AzTzQPNPc0RjSlNbY0WjZGNeo2gzUHN2Q1pjbBNNU1fzO0NOIxejMhMCAyXi6cMD8thS8PLUcvMy1wL2gtgy9vLWYvuC3HL04vZDEBMT8zITHIMxkw+DLkLqwx1i12MMEsSS81K74tZSn2K/sniyo5J88pHie4KW0nGCoTKPkqPSleLG8qjy0nK+4tIit6LTkqdizGKDgr9Sa7KdMk3ScAIxQmWSI3JbkiRyXKIjAlQSKVJMohIyQYIoskWCPGJTskviYjJMMmmiMhJt4iKCX8IfkjkiBjIskerCBHHUsf0Bv5HUUaeBwcGSQb7BirGr0ZNxukGgEczho6HJMaBRxxGtwbPhqpG8oZHRu5GO8ZKhdGGMEVtRZeFEIVKBP2E0IS1BJdEdMR3xBYEeIQbxFzEf4RsBL4Es4T5RM4FFMU8xMcFGcTfRNGExMTXhPYEsMSIxJYEcoQsQ81D1sO6Q3kDVQN6g1ADUIOgQ2ZD4cOlxFNEKMTZBJgFSQURhb4FIcWDhVDFr0UchUWFJMUOBMWFHUSJxQ+Es4UuRKRFWsTJBYaFBoXKhVyGIAWsBmrF9warBgsHNQZ8B1xG8ofMR2hICMeUSADHuIfkB3RH1UdiR8RHQ4ftRzfHpQcZx8cHREhth5YIwYhRyUvI+AmACWLKLkm0ykJKE4qlihNKqMoDCqCKMEpSig2KdAnkShLJ0ooGifvJ/ImsSfnJiIoWycXKUQoUSqIKcUrMCuILRctui5RLo8uLi6DLSwtKyz5K80qvyoDKSEp1iYoJxoljiWVJBoljCX/Je8mVifyJ20oeCgyKYQopil0KNMpACiEKV4n5yjxJkQoFCZEJ3AksCVVIs8jeyA+IlUfTCGNHpkg0R3pH1IdhR+ZHc4fiB6WIEQfOSEfHzMhXB6nIIkdCyC2HHQfxBuTHj8aCh1ZGBEbmhYuGewUkBfbE6IWhxNvFpcTphYFFCcXXhSQF4kUvxeVFMYXghS2F28UohcCFDoXwBIJFrsQIRSxDh0S6wxaEGsL6Q6uCiQOmwoTDuQKfg6KCyEP+QtoD9cLMg+9CyQP9AuGD/sLtw9QCwgPrgk2DRYHdgozBJ8HCwKLBdEATQRKALQDWQDBA4sAEAT1AGkEgQG8BFQBnQTCACgEQQCXA63/5ALe/ucBQf05AAP79/2U+JP7dPaT+V71gvgc9R/47fS19wX0m/Z98vb0YPHS80jx0vMM8pT0m/IJ9T/ypvQq8X/zSu9/8cTs4+5i6l7scugy6mnmD+hj5BfmFOPT5MjigeRR4+Dk0+NB5fLjUuX54zbl/+MG5efjvOQT49TjKeHs4dDep99T3Sjeydxu3QDcetzf2h7bbdl42c3X29c710TXFtgV2NrZv9mP20nbY9z920zcw9tu28DaLdpf2cvYAdib1+PWy9by1frV4tRN1ffTANWK0wTVk9N71QLUj9b61FzYqNZn2qLYxdvz2QrcHNrV27/ZA9y52T7cztnA21DZk9o42CrZ19YH2JDVxtcB1YnYe9UB2trWA9z02FjeiNvG4P/dxeKu38bjW+Dr41jgX+PR33fi+N684Sbe+uBL3c/fJdyW3v7aTt6y2pnf1Nsh4hze5eSm4Nzmj+LS55rjNugY5HLoaeS36LTk5OjG5LvoceQk6LrjOee14hTmfeEG5WXgi+Tx3//kieCi5k7iF+nC5HfrA+cd7YDo8e0v6S3uWOkP7kbp5+046Z/tAOm97DLofuv/5oHq9uUl6oHllerU5bPr6uYl7W/oh+7r6b7vLOv48F7sKPKI7fvybO598w3vCPSm71D07e+680rvMPKv7Vjwyes276fqWO/06vTwwOxS8zbvQfVG8bf2yPII+P7zZPkx9fT6ovZa/CT4Kf04+Q/9Y/ks/Jv4H/uA9136t/Zr+sf2m/vy93T94flg//n7IwHC/WUCAf9NAwoAiARpAcYF0AJXBocDVwZ3A8gF0QLNBOkBGARFAf8DQwGkBBcCGwauA7QHXwXLCI8GRAkYB2UJSAcXCv8HyQuwCawNoAuNDqMM8g04DJQM/Ao9C7gJNgrLCNoJhAhDCvUIRgv1CWgMGwvVDK4LbAxyC90LAwsdDGELTA2nDEoOvQ1ADrENEA13DCkLpwpXCfkI3gejB/UG2QbyBvEGageKB5gHywdEB3YH3QYRB+AGKAdYB7sHzwdDCIQHBQgaBsMGXwQ3BSkDGgROAkcDlgGIAiEBCgLeAN0BewCeAcP//wD//lMAlP4bAM7+agBx/+8Azv87AXX/AwE2/vr/Vfwv/m36O/wd+e/6tfiu+s347fq2+Nr6HPg3+nL3lPmT97P5U/iJ+vL4UPv5+GT7U/jJ+nT3+vmA9hb5jPUp+B31n/fV9Eb3BfSX9iTz0vWk8lv1hvJJ9eXynvV18yP2DPS69t70h/ek9U34svVo+HX0S/c58i31GfAZ8wHv/fHW7sHxr+6b8XbucfGi7qvx/u4k8jXvdfIo73HyEO9a8kPvh/JA73LyC+478enrL+9T6qbtm+nx7MzoK+yj5/7qu+b76Vzmh+kR5j/pS+WI6HTkuOeO5MLnbOWV6NLl+Oi75N7nK+Jb5WTfluJb3Yng9ttI3z3btt4v27vecNv43iLbmt6s2S3d19dx28TWidrN1r/aLdc929rW/NrH1enZZdR/2OXS+dZS0WvVzc8A1I7O5tKRzQ7SvcxW0SfMx9Dny3XQ4stT0N/LOdB1y9HPV8rcztDIhs0Ux9zLJcXgyaLDNchVw8jHUMS4yFLFvsnrxGTJSMPPx77BPMb9wGzF+MBXxWLBpsWuwd7FssHTxYLBjMXBwMjEer+Bw3i+c8KZvnrCk79Hw7+/WcPAvlvCAL6Awfa9S8HvvSjBp73WwKi9w8AfvhjBdr5ewUu+K8GWvVbAqrw+v5q8776Xvaa/Ib4VwFK9Ub8JvA2+WLtPvVy7Mr2uu0y9VbyxvXi9kr6WvoW/E7/sv96+ob9Mvvi+uL1Svla96L1Pvci9vr35vV2+PL45vsO957xVvHu78roeu5264btKu/G8KLyTvZK8zL2SvBG+prynvhC9N799vXa/nb13v3+9Jb8YvW2+VbyxvXy7rb1Hu+W+Q7zPwOm9zMG7vjrBG750wEi9qcBnvbTBX74Kw5y/YsTUwMbFDML1xvbCIcfywjPG9MFExf/AksVEwVjH+MKDyQrF1spExk7LmcbFy+PGssyfx9XNnsjUzp/J1M+0yunQyMu80YTMQ9LkzOzSZc1d1LbOfta+0DDYa9LK2A/T5tg304XZ0dMl223VqN3513vgw9q/4uXc+eML3jPkVt674wreW+PN3dTjW95D5eHfX+cQ4pLpOeT46pblWOsF5m/rOOY47CXnHe4z6VvwmOt/8eDsPPG67K/wOOy38ETsdvEI7bzyUO4W9MzvMPUk8dn1BfIF9lry7PVP8tn1RvJy9vDy+veA9C75w/XS+Ir1h/ds9Mv21PPc9gX0Qveb9Az4lPUO+bf2fPk79/P4w/bN98D17fYP9Q73XfUj+Kf2bfki+MP5tfjX+AX4Y/e69ir2nvWV9Rr1efUc9aj1ivUz9k32bva59vf1dfZQ9er1gvRJ9a/ztvRb84z0WfOX9PfyP/T68WXzBPGm8qzwgPK+8Lfy0vDg8pTwufLV7xnynO7/8EXtzO+c7EDv8Oyo7+rtuvAS7+PxWO8m8jHuFvFO7FvvbOql7RvpeewA6Wvs9+lY7eHqLu7a6iDuLuqE7anpE+2B6fzsY+nu7O/ojexQ6Pzr5OeH62Xn9+qf5irqFuaS6e7lWum75SnpW+Xj6ALlo+jJ5GzosuQ16JXk7ud65L/nquTk57rk9ef74zbnVuKL5VLgh+P13hXimd6Q4arek+Hw3s3hOd/44RLfuOFt3vzghN0Q4Ojcad9/3N3eudsE3tTaBt0L2iPcf9mD20HZHNu/2HfaC9io2cTXRNm81zDZqNcP2ULXkdhI1onXftWW1tLVmNay1i7XeNby1vbUotXK03/Us9Mx1ETUdNQE1enUXNUm1ULVD9UE1bDUPtTD0wHTfNJF0r7Rb9Lc0RrTYNLO08DSEdSw0uDTY9Kp0zfSaNMJ0jDTzdHG0zTSUtWM0+bWBNWn16nVpdd51ZnXN9Xa12DVONjH1arYP9ZP2djWI9qM1+vaMNiX28bYUdxn2QPd/tm73avaqt6k233fg9y038zcr9/o3Ivg09174rzfaeSu4WLlq+JI5Z/iouQc4ufjjuFD4xPhSONA4YzkqeKW5tbkcOjI5lrpxudT6dnnGems50Lp7ef06cno3+rh6UbrgOrw6lfqOeq76ZnpNul26Rrpxele6SjqyelV6hrqL+ol6hDqO+pl6rbqBetv67jrO+yf7Djtbu0c7kbt+u2p61/sJekC6v7mHuj+5WnnMObe507nJ+mO6GnqCOnh6tDotOpt6HPqNehr6mHoveqY6B7rD+jM6oTmYule5ETnY+JK5UDhH+TF4LDjfuCY43TgteOd4PnjyeBH5O7gfuTZ4G/kfeAV5BfgsOOI3zXji95i4kXdNOER3PzfFNsB3zfaRd6I2b/dVdme3YnZyd2Q2b/dMNld3fDYN91Q2bLd+tln3jfapt6X2RfeXNj83EzX89uu1jfbFdaD2mTVzNnq1GDZq9Q92TrU39h/0yrYJNPC15HTFtgw1KfYXdTY2E3UzdhC1LnY2NNJ2M7SONd80djVYNCy1K/P+dNNz47TMc9g02nPitPxzw/UntC11P7QBdXn0NjUvNCC1JjQP9Rg0AHU/c+f00zP6dI7zsfR0cxI0IPL487cyg/OgcqBzffJ0cx3yUDMi8lkzEnKLc3ryrnN3Mp8zXDK08zayQXM9cgFyxHID8qHx3DJD8fryFLGJMitxWLHh8UTx9XFPMeDxrrHVMdYyL3HnMhRxx3IX8YRx5TFIsYKxYrFvMQ6xSDFfcVQxnLGmcd3x+vHjce/xj/GxMQ4xEbDt8Jfw8PC9cQ8xLrG2cW7x6DGJcjLxrTIK8eeyfHHRsqPyJTK2MjJyvTIkcqbyNXJs8dryRTHK8qtxwTMaMkkzm/LDNA5zZHRns620qPPntNv0EbUBdHK1HLRY9Xl0RbWddKl1tnShdaN0rPVpNE41S3RUNZG0ibZ9tRc3PPXf9712WLfzNrC3yDbkODT29nh99zZ4ufdXONY3q3jnd4d5P3egeQ934nkOt9A5evfY+fu4drpV+Tf607miO3d56/u+OgM70rpwu786MjuBunV7wXqQ/FT6x3yDewa8gXs3fHV64Pyfuw39C3u8fXj7/n25vC/95rxxviJ8tH5kfOb+mf0R/sT9e/7ufWP/GP2Jv0M97H9l/cO/uz3af46+AH/x/jp/7L5WwEu+18DQP1cBVH/iwaTAKMGwABSBn4AiwarAIUHjwGcCJICrgixArQH4AEUB24B1gddAtUJbQQ/DMgGbw7oCD0QsQpiEeQL6RGNDGUSIA3pEsENOxNCDkUTaQ4MEz8OEBM8DpUTtw5hFIoPaxWxEBUXhhKsGUUVbxw0GB8eEhqBHn4aWR5BGooeZhozHx8btB/aG8IfJxxjH/cb8h6eGyof1BtIIP0cBCLTHuAjuSBEJTkiPCZiI/smSCRqJ+ckECiuJUAp4iZXKv0nzyqIKKcqfSjcKd0nbyifJowm5SQhJZkjlyUbJBoopCYsK80pPS0KLPst+CwlLjwtVC5yLV8uli3jLUAtnywlLPYqnSpzKTIpHSj4JyknHyc1JzongiiTKHAqkyrTKyAsVCzWLHksIC1VLBQtyyufLEErJSwaKw0sAiv/K/wpCiuxJ+QoLCWOJtAjYyVMJPol+iWkJ08n/SiLJ1UpQSckKSgnGykkJzIpuSbyKAomYyh3JdMntSQTJ18j1iWnITok/R+lItoemSGxHoUhgh9iIt0gwiMbIhElhCKSJQMiIyW0IeQkuyL8JW4ktCfRJBUoBiNPJiIgbiOhHf8gYxzVH1kc0B/hHFggnh0eIa8eKiL1H3MjCCGdJJ0hSiWoIXglkiGJJZ0hlSUiIQolxx+yI/wd6CHoG+EfEhonHm0ZqB0nGpceuhtMIEkd0SEvHpwilh7nItoeHyNEH5Ajkh/vI8YeTCPYHIIh8xqeH9EZch5MGdcd5RhBHTcYZBxZF3UbvRbvGpsW7xqYFgUbsxYjG2gXthteGHkciRiDHE8XSxvmFPMYEBI1Fr4P/hNaDq8Slg3/EWIN2RHQDUMS+w1rEigNqBEhDLQQ4AuXEFgMOxGeDKUR+QseEY4KwA/PCP8NZQeVDJ8GzgucBeAK0QNDCQsCnQfbAHYG6P+LBVj/CgXn/5kFRwHsBkUC5AcvAtcHFwHNBlX/EwU6/fYCQfsBAS768/9B+gEAw/pzAKv6PQB5+fL+vfcq/ZH2BPyy9i38wPcz/dr4Nv7U+Qr/ovq5/+n68v+T+oT/yvmZ/tj4i/2691n8HPa2+kr00fgq84L3YvOM99n02/i89qH6XPgi/EX56PxE+cz8kfj2+6H32vom9zf6gPdr+iL46/qX+C37ofj6+u33IPq69tH4qfWi90z1H/f69Zb3dffa+BX5Rfog+hz7QfoV+675Xfri+Gb5dfjA+GD4dfj59+j3/fbG9t71dPU49ZX0f/Wl9K/2pvVq+DP3/vmT+Kr6Dvkx+m34N/lQ97j4pPYP+b323PlS97X6+fc3+0v4Pfsn+O/6ufdT+vb2l/kJ9oX5xvV1+of2wvul9878e/h4/ff4+v1h+cD+C/rk/wP7CQH6+8wBl/zsAZf8ewEA/PAAR/vJAPL6NAE0+zMCGPy4A439bAUx/+sGmQA/CMMBXwm+AjMKdwMiC0QEgQyBBRoOEAdwD20IFBAYCUcQRgmhEIsJLREQCh0SBgvYE7MMxxWYDjUXDxBaGEYRjRmfEvkaNRTTHB8WvR4IGLYfABlTH6wYjB4BGHgeARgHH6UY5h+oGVMhPhuGI5sd6CUeIDwngSEMJ1khhybiIBQnhiHQKGMj4yqcJVssRifaLO4nyCz7J9osJSguLYUoWC23KEIttCglLb8o/yzGKOQs1iiHLZopTi9+K3Uxvy3FMi4v0zJVL+Qxfi5lMCEt4y7MK/QtDSvTLR0rhC4GLMgvgC24MJguoDCeLvIvGS6UL/Et5y9+LsEwjy+LMZUwgDHHMEowxS+ULkAuaC1DLRotKS0zLXwtFy2OLYssMS34K88s1SvgLDgsei3rLF4uZS3/LmYtLC9KLTsvBi0dLwMsQy5IKrAssCg9Kx4ozCq+KIQr0CmzLEQqSi2zKeAswygaLE8ovyt2KPEr7ChwLFkp7yxBKfIsaSgzLGInOSsyJxYrLygnLFIpXC05KUktsifFK+olACrdJPUoliS1KO8kGCnUJQMq8yYnK+4nHSxUKHMsnCezK/8lFiqnJL4ogiSSKCYlKymBJYApOiUwKZokgCjYI6knQSP4JhsjviYyI80mByOdJmoi8iW2ISUlcyHDJOQhHCXUIu8lYiNYJqAieyWWIGAjLx7oIGccCh+lGzAexBsvHnkcwh6aHbwfvx60IEgfFCHQHnwgfB0SHwMchR1GG7IcPRuCHMka4xtuGV4a5herGAQXnhcqF54XJhh5GDMZahmhGbgZZBleGQoZ5RgaGcoYoRkjGSIadBnvGRMZ7BjwF6UXihZFFgwV5hSaE08U4BLxFFgTahaoFAQYGRY1GSkX5RmyFykazRczGrwXcRrsFwEbaxhvG8YYTxuJGIUaoRd5GYMWAhkBFs4ZyBbtG+UYgR54GyggMB1ZIHUd0x8FHeYfMB0IIV8eYCLGHx8jnCA5I9Yg/CLCIIQicSCaIa4flyDVHo0g9R7bIWkgpyNSIgYlzSP1Jd4ktybIJSsnaSZAJ6cmGierJuUmnCZ7JlImmSWMJVwkZiQ9I2Yj/SJHIxAkeCQhJq4mKCjUKOgosClNKCspRicwKG4maifnJf0mtCXnJqMl8yZLJbImXCTXJe8ieCRxIRUjqyB3Ih4hDiNgInQkeCOqJXcjyiVHIr8kryBLI2sfLyKqHpMhER4ZITAdXyDVGykfHBqTHcYYXxy9GHEc4RmuHRUb+R5mG2MfmxqyHuMYEh25Fv0aCBVeGYQU7xjcFF0ZIxW4GcMUaBmvE2EYKhLmFqUQbhXJD6QUHhAFFW4RYxbpEuoXlBOiGP0SFRi5EdkWvhDpFV0QkBXiDxYVkg7LE8EM+xEZC1gQIgpsDzIKhA8XC24QKwyAEfgMRxJyDboSZA2oEqAM4BG2C/QQawumEMQL/BAhDFYR4wsNEb0K3A8NCSMOugfCDHsHcwxcCEINxgmfDs8KnA+zCnMPpwlYDsYIaQ24CEwNIQmeDS4Jiw1RCJIMogbOCqoExggoAy8HowKSBiID+wZLBAoIcQUTCdcFWwkhBYUIlwPeBhwCQQViAWcEbgFYBIkBWQTNAH8DDf+aAe/8Wv94+739SPtn/TH8Mf5S/S3/gv05/3n8Cv70+mD87Pk4+9f5Afth+mb73Pqy+6f6TPtq+en5ePfV96b14vXq9AT1jvWC9cv2lPaG9xz3NPef9m32svX59RX1Avb39Hj2S/Vc9xH2ifgY92r5w/c/+WT38vft9Wr2RfTw9ajz5vZ49FX4w/UM+Vb20Pjx9X74ePUS+eD1lvo793f88vg+/pf6nf/X+/D/C/zf/tv6QP0W+X/8LvhJ/c74Gf97+goBT/x1Ap39GwMl/mMDTP4oBPD+2gWBAAUIkgLqCVsE9ApIBeMKGAUbCjYEnwmjAw0K+wMxCwMFlAxHBuQNgQfnDnEIiA8CCTQQlgldEacK9BIqDJQUug3BFdkOCRYPD3UVaA69FKANnxR3DTkVCA5UFhQPihc7EFIY9xB8GBcRhRgXERkZqBFdGucS7BtxFDcdtRXOHUMWrB0dFmQd0hWGHfYVDh58FpkeBxfvHl4XHh+TFzsfsxdaH88Xwx86GPwgeRn9IoMb5CR4HdoleR7MJWoeJiXGHYEkLR1IJAcdlyRoHWklRR6JJmsfZydVILonuyD7JxAhvijiIeEpEiP7Kjok7StAJb0sKSZoLewm6y2FJ1ouCijSLpIocy9EKTUwGyrTMNYqPzFfK8Ax/CtmMrosCzN5LRA0mS7ONW0wizdCMmU4ODN7OHAzfTiXM804AjRyOcE0RjqwNds6YTbiOoc2vDqENv466jarO7U3aDyQOCo9cjkVPn86/D6GO3A/GzxdPyo8RD8xPKo/ujyMQMA9cEHDPsJBNj9YQe8+ckAtPng/VT3mPuY8VT94PdRAGT9wQthA9UJ/QTpC5kAxQQFAokCWP4NAmT+CQLU/akC6Pw5AhT9LP+w+Lj72PTQ9GD3pPOo8Zj2NPSM+ZD5VPrE+uj04Pqk8SD2JO008zTq6O586sDuMOr07DzpcOwE5Xjp/N/A4BTaTNz819DZsNUo3CDYMOFA2czgLNkM4dTXDN9Q0NDcxNKk2eDMMNsoyfTVXMig13zHUNAUxFzTgLwgzEy9MMgYvRzIuL3oyzi4xMgAugDFcLfcwIi3RMC8t7TCDLU4xWC4rMlwvMjOEL2EzES78MYQriC9ZKXktlSjJLOEoKC13KdAtAippLlEqyS4aKqouRynyLUAoAy27J5ssJCgiLeAo+C3JKPgtqSfrLEgmnStIJbEqwyQ9KqgkMiqnJEEqJiTTKecioyhzITwntSB/JjohAie0In0o1yOkKV0jLildIS0nBB/PJBId1CKgG1oh8hqjICMbwyB4GwohFBuTIN4ZTB+fGP4dSRiaHfkYOB7EGfUeuBnUHpEYmx2bFpcbMRQkGeIR0hZ3EGgVNRAjFVoQSRXTD8cUIA4dEwAMDBH5ChQQuAvmEFwNnBJiDrMTyw0xE6MLIBGzCEkO7AWcC/EDtAnnAr8ItQKiCMwCyQgyAkMIlwC8BsL++QTJ/RUEKP5/BDH/kAXb/0AGnP8HBm3+5wSu/DQD5vpuAZj5IgD++Ij/rPgx//33fP659jD9RfWz+5P0/Ppa9bv7PPeX/RX5ZP/i+RwASfln/3T3eP0B9fL6//Le+C7y9/c88uz3LvLG92vx5vY58I31X++N9J/vpvTl8Mj1aPIu94nzMPjb81f4DPNe93jxofX77/jzL+/+8vHujvKZ7gjyve3+8I7sn++H62vuK+vg7dPrV+6E7dLvou+58SrxCfNK8fDy6u9Z8entI+9l7G7to+t67Bbrtut26tnq6+kT6lzpRumB6Czo0udG5yLoYudU6V/odupK6erqhenO6jHpgeqm6D/qIOgT6rTn1+k/5wnpP+ZN51fk+OTP4dnidd/14Vje++Ia33DlUeEk6M/jCeqC5Zvq5OUK6iXlCun241XoE+NO6Nbip+jz4p3oreKY53bhA+a73xjlq96F5e/eEOdR4CXpQOIq6x7kgOxI5c/sbOWX7BDlCe1p5cvuF+f38C/pzvH46YTwo+gJ7h3mFOwa5MfrwuMe7RTlc+9o5zfyLurP9M/sgvaO7hH3Le8x917v2PcT8CT5bPE4+pDyJfqK8sb4P/H+9o7v8PWZ7kX2DO/599/wUPpU8z/8XvUw/WH2YP2l9rv9Gff5/nX4yQBm+gACvPuxAZD7FAAU+hz+OPik/Nv2Gfxo9qz8E/dP/tD4YwAB++wBrvxdAkL97gH2/GcBjfx0AbL8/wFV/UoCuf25AUX9XQAK/Lv+jPqI/YD5ev2b+YX+zfqr/xb8CgCZ/Jn/T/zk/sb7fv6N+57+3/sZ/5L8kP9B/aP/jP33/hX9XP2u+yr7sfku+er3Ovgx95v4zveo+Rb5RPrw+SX6DPri+QT65fk/+v35jfrj+aj6dPlo+mr4k/me9gL4g/Qd9ubys/R58nb0N/Ne9TL0hvaO9A73XvQH9z70C/dD9DX3HfQ09wD0Pvde9MD33/Rh+MH0XfjW84z3g/JP9k3xLvW28K70x/DU9N/w/vSa8M30UfCV9FfwqfSQ8Or0//Be9bbxGfYo8pH2gPHv9cPvN/QT7orygO338RTuifL87mzzb+/Y8zLvk/N67s/yeu3E8Ufsh/BY643vdeuc773s1vA77kPy3+7S8ljuNfIB7cjwi+s875jqMu4a6pztlOn77NDoHewa6Ezr2efu6kToPOsz6QrsBuq77Azqn+we6ZLryecb6qfm1ejX5eHnQeUn5xPl1eaB5R3nB+Z957rlBuc55FzlPeI54xPh5eFu4Rvi2+Ji40jkpuQH5TzlAOUJ5WDkP+SH4zrj2eJj4mXiyOHr4SXhOuFK4HfgXd8a4Nfee+AR33Ph4d964sDgJuNH4XDjbOFq40XhEOPN4IziMOCB4g3gWOPQ4KLkCeKC5d7id+XM4o7k4eFR46jgmOL43/PiYOBN5MzhFuaq453nTeVy6D3mreiZ5svo2uYJ6T3nLOmI58/oVOcG6LXmi+dm5svn0OZQ6IPno+gA6PfogOiE6Tnp9enV6ebp8elw6aXpLumL6cXpSuog68zrXuwv7cfsu+1A7Fjt/+o47Gnpwuoe6JXpe+cQ6X7nLukQ6Nrp/ujg6tfp0Otm6nXsuurc7Ljq6+wy6nbsYem265zoAuvB5zXqjOYQ6WLl9+fq5I/nHuXW53rlR+ii5YPoX+Va6LXkyOcK5DnnyOMU57/jK+d+4wrn6uKW5hDi3uXu4N7ko9+145PexuIR3mXi+t1t4tvdauKB3SziG93h4cPcoeFt3GPhLdw54fzbG+GS28PgwNoD4I/Z4t4+2KDdWtfK3GTX4dwq2LLd2Nhs3rHYT96T1zrdG9bK2yDV19re1JraGdXd2rLVetty1j7c4tax3LnWi9wB1tPb8NTD2gLU1Nms03zZr9N82XTTPtkY097YPtP+2A/UydkO1cDavNVk29vVettE1djaAtSK2aLSHdjn0VXXHNJ71+bSNtiy0+/Y9NMf2XXTjdiV0pnXD9L91jzSFdff0qHXkNM62BXUpdg/1LbYy9Mn2LnS+daQ0bPV7dDz1OLQy9QI0dLU7dCX1HzQBdQk0I3Ta9Cw0zHRVNTb0dvU29G31PfQr9ODzxbSYs7P0CDOZdBszovQwM630N3OrdCjzkrQDM6Lz2TNuc70zB7O6szszWzNQs5JzvTO385gz6nO/c7Fze7NwszAzBfM58v6y57LXszVy8zMF8yfzL3L48vTynzLQMoXzK3KbM3Wy7vO+MxTz2LN9M7YzB7O1suczSXLqs0Jyx3OTsvYzt3Lvs+YzHjQJs290D/NstAJzdnQBs210bfNH9P3znjUJ9Bt1fHQAdZe0S7WZNEW1iPRTdY00TfX99Fg2PrSD9mF0xzZa9P62CbTVtld04rab9RA3APWud1a17zePdi53xvZ3uAf2rzh39oy4jfbsuKa22/jO9wG5LbcL+TF3CXkodxj5MbcR+WS3dXmCd/B6N7gjuqW4r3rseMk7AbkEuzg4/XrsuMv7Nvj5OyC5K/tP+Xg7WLlh+385HPt3eQT7nHlJO965mLwruef8ePoivLI6QTzPOow82LqKPNY6gzzOeoj807qlfO/6in0U+t79Kbrb/Se6z70b+tK9IDrB/VC7Ib2x+0m+G7v+fhJ8Ob4PvC/+CHwH/mN8Lz5NPEF+ovx2vls8W/5EPEd+c7wJPnm8JP5ZPFc+j/yjPuC8/38B/UX/jT2Vf6H9v39Rva8/Rz2+v1x9tD+YPcjAMv4aQEq+vMB0PqhAZr6AAEU+soA+vl0AcD6uwIl/OoDcf2wBFb+YgUo/1EGNwBxB3gBjgi3AmIJqwO7CSUEkQkeBO0InAMTCOcCsweqAlcIcQPMCQwFaQvNBqwMNQhcDQoJfA1QCVUNUAmDDaMJaw6xCqAPDwwnELsMfA84DDIOFAtHDVEKOw1sCsENGws8Dr0Leg4iDNEOoAxYD1ENzA/tDR4QZg6OEP4OEBGpDysR6g99EGUPKg85DsIN+QzdDDwMpQwrDM4Megz0DMgM6AzjDJsMuwwRDFoMtAsiDAgMnAzTDI0NGw37DVMMVQ3cCgUMcwm/CnsI7QnrB4EJagckCbsGmQgABgAIegWcB1EFlgeaBQIILga1CJ0GRgmOBlUJ7gXWCOoE7we+A+EGhALDBUwBpwR3AOsDUgDgA3wAIgROAAoErv+BAyD/CgNK/0gDRwBcBF8BiQWhAeMF+QBSBQcAeAQ6/8MDnf5BAyn+6ALG/aMCTP1HAqr8wwEO/EcB1/swATH8rQHa/HcCcP0tA7z9nAOy/bEDTP1sA5T80QKi+/0BvPoyAR36rwCg+UoA3/ig/9z3sf4A9+b9vPay/Sv3L/759wf/k/iq/6H4v/8V+Df/IPdE/kX2Zv3o9Qb90fXp/Gz1fPx99IP7SPM/+jDyGflv8Uj4CfHQ9w7xv/eH8SP4KPKu+FDyvfim8f33fPC89mzvlfWz7sj04O3i83bsZ/Kw6pLwPOkT72PoNO4R6NrtOugC7tzopu6N6V3vjell74vocO4e5xLtFuYa7JXlresf5UzrMuRz6qbi/+jg4FDnZ9/v5WDe/+TY3Y7kKN705DrfGuYY4A3nAOAJ5xzfOOYL3jblO9105MLcB+RS3KPjltvv4nXa1+ER2XfgvNcm3wjXc95S17zeSdix3zPZleCQ2ergcdnA4EjZjOBV2YzgXNmC4BbZK+CM2Izfx9ex3qLWdN011ezbFdSv2uDTXNqk1ADb4tUc3P3WEt2Q13/doddp3YnXKN2P1wHdpNfs3JfXsdwg1wrcANa52nTU+thC05TXH9M91xjU/teP1T/ZvNYz2j3Xe9pd12DaiNdP2uHXbdpT2KPapNi12mbYN9pm1/bY+tVL17XUxtX508fU79N71IDUy9Rl1W3VSdYO1u3WbtYz13HWT9dJ1qDXVtY22KjWntjL1kvYNNYw19XU3tU/0wDVH9LS1K3RFtWt0YfV3NEf1jLS2tar0pPXI9NO2J3TRdlT1G3aO9VJ29jVd9vH1RXbKdWD2lzUEdqu0/LZVtMg2k3Tddpu0/favNO220vUidzv1FvdltWQ3qTWcOBf2HfiRNrL43vbHuS028XjQttG47HaEeNt2lXjpNr14zvbvuT/24jlx9xO5o3dRueI3qro8t9v6r/hOOyS46XtDOWI7v7l++6A5jnv0OZd7wbnbO8p56/vgedJ8DLo1fDV6N3w9ei+8O/oVPGd6QLzZeth9d/tqPc/8D357vH8+cjyJvoP8wf6DPOz+dXyPfl58un4QvLv+GLyKfm58nj5JvMg+unzUPs39bz8vfbo/Qf4l/7S+ML+GPmL/v34Ov7K+AP+r/ju/bj47v3X+Nj94fh3/aD4v/wI+AX8cffQ+2D3YfwY+HL9UPlx/nj6Af8z+yn/iPsi/6/7Df/L+8n+u/sp/k/7Pv2b+lr87fm9+4r5bft0+T/7gvk0+7L5ePs0+g38Bful/Nv7/vxy/Pb8p/yQ/H78D/w6/L37I/yG+yf8O/sW/M364vsU+mD7Gfmd+mv4I/p2+GP67fgN+135rPu2+TT8IvrN/ML6mf2I+4j+Ffw9/w/8Xf+Z+wr/Evul/pb6SP7v+b/9KfkV/b/4xPwM+Sr90vkG/p365f5C+5r/ufshAPn7bgAf/KAAOPzDABj8qwCz+0sAPvva/9T6c/9y+hH/LvrK/hb6r/4R+qT+DvqZ/j36wP7K+kL/ivv4/zH8jwCq/PkA+fw3AfL8HgFt/IQAgfuC/2v6Vf6C+VP9H/nY/Fz5+fzh+WH9NvqZ/QT6SP1j+Yj81PjX+9L4tftZ+Rj8+fmU/D36svz8+Uz8ePmi++P45voC+Nz5vfZu+Ir1Evfm9EP20vQF9if1MPbb9bf23/aQ9wj4jfjz+Ev5LflX+Z74m/ik93T3q/ZP9u31ZfWF9dH0ivWr9AT2+/Sh9m/12/aD9a72MfWu9hH1SPeN9VD4fPZr+X/3VfpW+On63Pgj+wz5/vrj+HX6Wvix+Zv3GfkM9/L49PY0+Uj3svne93D6uPiZ+wD6GP2h+5L+QP2y/4n+RwBH/yoAVv+k///+QP/J/ij/3/4L//X+zv7o/q/++f7y/mv/qv9VAKoAhAGOAZYCMwJpA9kCPASmAzMFVAQNBpYEeAZ4BIEGIQRRBo4D4QWxAiYFvgFVBBcBzAP4AMoDWAFFBBQCHAUaAzkGQAR2ByIFaghUBa4I4gRNCEMEuwe+A0MHMgPBBlgC8gU+AeEEVgACBPP/pwPb/5kDsf93A4//YAPN/6gDWABBBMYAvATMANIEcACHBO//GARj/6EDnP7xAnr95wEq/LEA3Pp8/6H5XP7A+Jb9oPiS/UL5T/43+l///Po+AEL7ngAU+4gApfowAPn5mv/v+KP+vPeD/c72p/ww9hb8mPWN+/70APur9Lj62PTv+nL1kfsq9lD8r/bb/OL2FP3U9gj9nfbU/G72qPx59rX8ifbE/A/2SfzN9AX7RfN5+WHykfit8tr44/MI+jL1UPsY9i/8q/a5/A73Ev0r9yP9Affv/Nn2ufzs9r38DvfR/Or2nfxq9gr8xPVT+0b1wvoj9Yr6dvXJ+j/2e/tB92T8Gfgl/X74cP2G+F39qfhm/R/5v/1v+fL9+/hg/cf3C/xx9pb6jPWQ+TD1Efk09fT4lPUw+U/2xvk094b67PcY+0j4T/tj+EH7bfgj+2H47/rv91P69vYx+cD10Peo9I323/OY9ZXzI/X281f1xvT59YD1h/bU9az2z/V59tj1U/ZT9p72Ffcx93H3Xff29rP24/Vv9cH0HfTV8wHzQ/M+8kPzDPLG817ybPTV8hH1SPPU9dnztfaJ9Jf3O/V4+On1Hflg9jf5RvbU+LX1RPjz9J33HPQf927zWvd783T4ZPTb+Zv19PqG9pb7+vYK/EH3x/zQ9wH+3PiB/zD63QBf+7sBEvzyAR78oQGi+y8BBfsHAbX6egH++n4C2/vIA/38HgUt/oIGa//4B7wAbwkOAsUKQAPmCz0EzAwDBVANZQUoDRwFkgxnBF4MFAQCDZwENA6wBXMP0wZyELcHIRFLCNgR6gj3Eu8JXhRCC6wVdwzEFnwNpRdJDgwYnA7HF0QOJBeSDa8WDA2tFvsMEhdTDb0X8Q2CGKkOOhlXDwQaFxAjGy4RjRyREugd5RPRHsoUAR/2FGYeVxRfHU0TkBx/EmEcUBK8HKwSRB01E7sdsBMbHhUUax5rFNge3xSoH7YV0yDpFvAhERjNIvkYZiOeGYkjzRkiI3QZfyLfGOchVxh+IQAYjCEgGBEithitImcZXCMqGn8kZBsbJhUdsSfDHs0o9h8sKXAg3ig7IF4o1B8vKMIfYygSILUogiAHKfIgbyl3Ie8pGCJ7KsUiLiuXIzMsvySULUEmJC/0J5wwjymPMacqsTHtKkUxpirZMF8qszBhKsEwlSrnMOEqFzE6K00xmSupMR0sZTICLZwzZC4rNRswtzbSMdY3HDM4OKgz7TeIM2c3LjMEN/cywTbgMoY2zzJaNtEyQjbkMi02/DIjNiAzTzZ5M+I2OTTgN2Q15TiVNmc5RTdCOU03vjj3Nh84hDZ/NxI23zahNRw2CTUWNTE0DDRTM24z4jJ6MxozFTTiM9w01TRWNXo1TTWeNfE0bjV/NCc12zOtNNky1jO7MeMy8DBAMm0w6THML3Ax6C63MCAuFjDhLf8vQy6IMOAuTDExL8ExFy/MMeQuvTHBLr0xci6PMdMtEjENLWwwMyyzLyQrxC7yKbEtDinuLNIo0CwdKTwtjinOLespSy5BKsQutSpaLxsr5C8GK/QvVCpmL20ppy7NKC4uaSj0LQQouC2TJ3MtPCdGLQQnOS3xJlEtCSeULTon8S1qJ0supiexLvgnLC88KJYvUijTLyQoyC90JzsvTyY1LkQlSS2+JN4sdSSuLBIkYiy0IxcsnSMRLNsjXixLJNospiQ9La4kSy1sJAwt+COYLDkj1ysiIrsq/SCOKR8gpiiaHxMoRR+wJ/0eVCexHvImZh6QJi0ePSYgHhQmPh4UJkIe+iXQHWcl1BxKJLEbBiPNGgEiJBo3IXIZZiCWGGofrhdkHvEWjR2YFhsdnhYKHdEWJx0EF0kdExdLHcYW8xz/FSYc7hQRG8AT4hmDEqYYYRGKF5wQzhY1EHIW6Q8yFmgPwRWzDh0VNQ6yFFsO6RT0DpQVVA8JFg0P1RVDDh8VZA1QFKoMqRMGDBYTYwuEEtcKBhJvCqoRHgplEecJOBHWCS4R8glQETkKmxGUCvgR5gpKEhALcxLjCkASOQqREVkJqRDPCBMQzwgGEBcJQBA1CUoQ6gjtD3QIYQ9DCBkPgAg5D/4Imw+OCQ0Q/glbEAwKRxDICd0PfQlsD04JFA8fCbsOzwg9DlkImQ3rB/sMtAeSDLcHYQzXB0sMFghUDJUImwxKCRYN3AlsDe0JQg2VCa0MPQkWDAMJnQuuCAYLKwhBCqsHfglRB+AIHQdpCBsHIghzBzMIMgirCAYJOQleCUkJ/gigCFUIsAcDCBYHGwjkBicIpAbaBxAGegdmBVwH/wRbB7QELgc9BPQGuQMTB48DsAfkA4EIbQQfCcUEfQnbBNYJ7wQ4Cg4FbAr/BFUKqQQWCisE5wm/A+4JjAM2Cp0DugrsA34LfwR3DEoFUw35BeENYAZdDrcGBg89B8sP5Ad3EHYI+hDgCGUROAm7EX0J4BGTCc8RdwngEYAJZRIACkkT4Qo3FMwLDxWmDPcVkg0PF7AONRjdDy0Z3RD3GbIRthp9EkYbGhNdGz8TERsCE+ka6hJFG1YT9xsZFJAcxBTzHDkVgR3bFZIe/hbXH1YYzCBgGWQhDBr3IbMakiJjG+IixxukIp4bASIPG3ghmxp1Ia4a8CE+G4Yi6RsKI38clSMgHSgkxx2cJE8eACXJHn4lWh/kJdQfyiXQHyElOh9FJHQepCPpHVwjth0wI6EdASOKHRIjsh2ZI1MeWSQvH+Ik1B8DJRIg7yQeIOwkOyDyJGQgpyQ+IOAjnh/lIsweGCIpHqch5R2UIQMeuCFWHtAhoB7NIdMe5SEfHzYipx+2ImAgRSMoIaQjwCGNI+Uh+SKLIQ4i3SDrIPMftR/6HtoeWR6sHmceGx8OH8Mf8B9PILQgmSA2IcIglCEOIRUiiyHGIgEibiM7ItojFSLiI3AhaiNdIIQiUh+hIdAeSCHrHokhTh8OIq8fkiISIBUjjCCuIxUhUiSWIe4k/SFtJTQiuSUmIr4lxiFwJQshxSQUINsjOh8NI8cepCKyHpYiuR6jIrgepSK8Hqsi1x7GIhIfACNyH1wj3x/DIyYgASQLIN4jdx9AI34eOSJfHQ0hbRwLINgbZh+NGwcfWhvAHiobex4DGzse9BoVHhUbGx5vG1we6xu5Hi4c4R7tG4EeJhuaHQoaXBzGGPcaiReXGYIWaxjEFYoXRhXnFggVghYfFXIWihW2FicWKxe9FpgXCRe6F98WaBdDFqQWYBWYFYQUlRT3E+ITvhODE5oTOxNCE8MSrRIPEh0SYhHtERkRRxJfERYTHBIgFBcTJxUVFN8VyBQCFukUgxVuFJgUixOSE5ESrBK7EfcRHhF2EbcQNBGUEE0RzxDOEXgRpRJ4EqUToxOiFM8UYBW+FZ8VMRZkFSsWAhX+FbkU7RVyFNwV5ROHFfoS1BT1EQYUTxGVEzwRuhOiEVQUYBJGFXYTjharFPQXchXsGG8VFRnBFJQY4BPcFxMTOBdUEp8WehHpFXAQARVYDwgUgA5MEzYOHROPDo4TaQ9/FGsQkxUWEVAWEhFaFm4QwRWGD+UUow4JFNANPBP+DGwSGQyHERcLhhD3CWIPzwg2DvEHVA3EByANUgipDSkJeQ6xCfsOmQndDu4ILA7yBywN3gYWDLUF6gpnBJsJBAM5CK8B5QaCALsFsv/xBHj/vATA/w0FKAB+BVkAuwU9AKsF1/9UBTv/xgSe/jcEHv7GA6P9WQP6/L8CG/zuARb7+AAK+vj/Ivkc/5T4mf6H+Jb+8/gK/4/5rf8B+iUAM/pbAEv6dQBq+pYAZvqTANz5CACP+Lj+y/by/D71YPtl9IL6SPRd+qn0uPpZ9V/7KfYl/Nz2zvw19xv9J/cB/e/2u/zQ9o381faD/Mv2avx49gX8yvVF++b0TvoH9Fz5W/Ob+AnzM/gh8zX4l/OT+EX0J/kR9dr52/WK+lL25foi9pn6UvWs+Tv0ePgo80b3LvIt9k/xK/We8Fr0PPDV8yPwmvM08IbzU/CA83bwf/OK8GzzhPA/83jwDPNx8NzyRfCG8rPvy/Gl7pLwRe0I7/rrke0a64bsnurc6zXqRuvc6b/q6umg6ofqD+tU66zr1uv/6+Hr3OuV617rBuuf6i7qlukR6Uro6+f05g3n4+WY5jzleebr5Jzm3uQA5xDljuds5QXoseU/6Ljlaeiz5dDo5+VR6TXmdOkn5hnpmeWs6Pvki+iq5IjoduQ16PHjkece4yDne+Jb54fiTehI46DpbeT+6pzlMeyg5h7tYeez7cbn2e2/56btX+dY7ebmIe2E5gLtOeb+7ArmQO0k5tntk+aV7iXnYe/L53/wwej/8RrqcfNm6030HuyO9DvsqPQx7AX1bOyQ9dXszvXx7Hb1euzV9LrrbPQz6330J+sJ9ZXrHPaN7Ln3EO6I+cXv7PoQ8YX7kfF/+3XxQfsh8QH7zvDH+n/woPpF8I36IfBx+vTvO/qv7yP6ie9y+svvOPuE8Cn8afHV/A7yFf1F8jP9WvKJ/anyD/4q82b+fPM9/lDzmf2p8q78vfGz+8Pw5vr376L6tO8s+0DwVvxv8Zr9uvKn/s3ziP+29EIAefWqAOr1pADv9UwApPXF/yn1GP+J9FX+1fOs/T7zf/0h8xj+zfNM/xP1ewBW9jcBJveqAa/3OwJZ+AIDNfm7Awj6OQSg+mYE6Po1BNH6oANZ+tACp/kNAgH5owG2+OQBFvniAjb6VgTL+9MFav0dB9f+JQgBANkI2gA8CWIBYgmtAU0JvwH1CI4BcAgwAQwI8wAWCCYBpAjeAXsJ4AI4CsUDsQppBAwL8QSIC5gFSgyFBjwNpAcJDp8IUw4WCQgO+AhTDXAIVwyjBzoLtQZSCv0F/wnZBVIKXAYTC00H4AtICG8MBwnMDJUJMw0sCqANywq0DRALKg21ChcM0wnTCsEItAnSB/wISwfBCEAHzQh+B8wIrQeICJwHGwhfB78HMwekB0gH0wepBzAINgh9CLMIbQjSCMgHXAiCBkYH0ATCBSYDRQT6AUcDcQHrAlQB+QJKARsDNgEyA0cBbQOqAfsDQwK8BLUCWwWvAn4FBwL/BNcA+QON/9oCl/4OAv/9oAF4/UgB4vzdAFz8hQAU/GwAH/ykAHH8JgHt/NMBfP2VAgv+VgNV/tMD7/2jA8r8tAJj+4QBRvqdAJf5JgAj+en/r/it/zP4Zv/l90//Gfi5/+b4vAD0+f0Bq/rnAqX6EQPp+YQCyviQAav3nADY9u//VPaS/+/1T/+H9Qf/MPXK/un0nv6Y9GT+OvQZ/vvz6/0A9P39Q/RJ/o30mv6H9Jf+AvQS/irzN/1J8lD8dvFy+5Lwg/qH72f5VO4j+EDt+fbB7GH2FO2a9trtQfdz7rr3h+6p9xTuEvdG7R32ROzz9CjrrPMI6mDyCOk18UnoSvCz54nvD+e77lzm3+3U5S7tp+XZ7LzlyOzX5cHsyeWP7IDlKOwU5aLrqeQd6y7ki+px473pW+KW6AfhOOeo38/lgt6j5PndGORF3mbkG98/5eLfDOY24GnmBuBD5nHfu+Wx3gnl+N1e5Fzd0uPy3Hjjw9xb46PcS+NL3APjuNuB4jPbCuL22t3hA9v24S3bLeJR21vicNuC4rbb0OIw3E/jndy/46XcyeMw3FLjbduM4qDaueH+2RPhsdm74MfZxuAi2hPhgdpg4cDajuHz2qvhMNvQ4Wrb8eGU2wDirNv54aXb0eFu23jhA9vo4HjaNuAD2pff39lK3wvaSN8w2j7fCNrk3qvZVd5t2eLdjNnK3R/aJd722sLepds238bbGt9A21XeR9oc3TTZydtV2Kfa0dff2ZfXYdmT1xbZwNf92CDYFtmQ2D3Z4dhF2RbZMNlJ2RjZa9nv2ELZedi82KfXFdi11qLX9tV514DVXdcY1QzXfNSa1r/TSNYj00nW29Kn1vDSX9dj01fYFtQ92bnUtdnw1KzZqNRV2RPU7dhy06XY8dJ82JTSa9hQ0oDYNdLX2F7SZNnB0hLaSNPf2vHTzdu/1KjcfNU+3ffVhN0k1prdJta+3TfWEd571oXe4tbv3kHXMN9510Hfhdcp32jXHt9a13Tfr9dc4JnYq+Hr2QTjR9se5Gbc9eRC3ZLl593e5TvewuUp3mzl290u5ajdLuW03V7l793U5XHe0+Z+317oFOHu6bHi5Oq04xnr9uPh6szjoOqZ44HqiOON6qHjvurh4wLrMOQs62nkJetw5AbrXuQo64zkyOs55aXsJOY07b/mR+3g5i7t0+Yr7d3mNu305jbtAOc57Q/nRu0o5zztK+fy7O7mgOyL5k7sZua07NzmiO2/5yXubegW7nDof+3r59PsVeda7PHmHuzN5kLsCee+7J/nJ+0k6PrsFuhC7H7nkevu5lTr1eZ56yDnsOt959LryOfr6w3oEOxe6DHsreg27OPoNuwU6VDsX+lf7KPpE+yL6WjrFunO6rHorOrG6AzrXumg6yjqHuzd6m7sYuuO7LrrgOzh61Ts6utE7A/seex37Mzs/uzy7Fbtzuxh7Y7sTu2A7G/twOza7RztYe5l7dPum+0x77ftcu+l7YPvd+1473ztnO/L7QnwK+6H8FfuzPBJ7tbwKu7M8BbuzvAI7tLw+u3V8P/t6fAe7hPxJO4k8dzt5fBp7XnwLu1C8FbtbPCi7brwwe3W8KDttPBw7YDwTu1X8CftJ/Dn7N3vmeyE71DsL+8T7OTu0uuS7oTrMu5K6+btWuvi7aDrEu7Q6yvuvusB7nPrm+3/6gzteupr7PLpx+tl6Rvr1+hv6mbo3+kn6IDpF+hR6TjoU+lt6GnphOhj6XDoM+lL6PToGOin6MHnOehY573nHedv5yDnY+c2523nF+dG56TmzeYT5jrmxOXt5dzlCuY45nDmu+YD51vntOfG5zXoqecx6Bfnvud75kPnGuYH5/nlEOfy5TXny+U953nlHuc85RTnS+Va55nl4OcJ5orokeZL6Qnn/+kz52bqD+d+6t3miOq45p/qeeab6gnmZuqA5Rbq/eTM6a3ksem35PHpHeWL6rXlVOtU5iPsy+bH7NLm++xf5rDszOVD7GzlCOwp5efryOSj60/kR+vj4/TqeuOj6hXjUera4ijq7OJJ6kTjrOq84yzrAuR369PjTetH47/qoOIW6vjhaOlA4anogeDd59jfJ+dU35Lm6N4W5ozepOVL3k7lN94k5UveHuVx3izlj94v5XveA+Uc3onkhN3Z49DcDOMO3DPiTNtZ4ZPai+Do2crfVtkl3/7Yu97l2JDe79iL3gfZld402bbea9ni3njZ594u2Zbemdj53eLXPt0u14ncitbk2wfWXduy1QjbitXi2nbV0Npr1cbae9XX2r/VG9st1onbodb9297WOtzQ1ircl9bv20LWmdu51Qvb/tRJ2k/Ultnt0yzZ7dMl2UbUdNnQ1PPZZNV82vbVA9t01nTbvdav28vWr9u51o/brNZy26zWYNuk1kfbf9YP20HWvdrw1VnandXw2W/VrtmK1bLZ89UE2pfWkNpJ1yzb0deZ2wvYudv314vbr9cm20LXntq81vrZG9Y72XTVddgC1ebXBNXJ12fVCtjN1U7Y+tVa2BLWT9g61lXYZtZc2IfWWdik1lDYndYj2ELWodeY1dHWy9Tc1RXU/dSs02vUmNMu1J/TC9Sd09/Tv9PV0ybUEtSY1FnU19Rr1PbUXtQm1WHUTNVa1CrVDNSe1FLTv9ND0uXSPNFy0pvQctJs0LnShNA309TQ9tNi0dDUDtKN1Z3SLdYM09DWgNNr1+3TstcE1HfXm9P01unSg9ZJ0kLW2NEw1pjRbdam0SrXNdJh2D7Tr9le1KTaJNVC25bV4tsK1qPcm9ZO3RvXtt1X19/dVdfz3T7XIt5C13PeZ9fg3qvXjN8t2H7g99h94c3ZVOJ82iTjJdsU5O/bEeXG3OjleN2C5u7d+eZA3nrnnt4H6ArfdOhU37Xodd8K6ajfmekY4DvqnOC96gDhO+tg4fzrBuIM7fziI+724+fuo+RU7/bkoe8r5eLvV+X471fl8e865RPwSuV28Jnl6fD75VHxUebc8c3mpvKI54bzWug69ALpwfR+6UH18um19Vzq/fWc6gj2oOrx9YPq7/V86iL2qupZ9t3qU/bW6kH2wuqA9gPrKfes6/f3fOy6+EPtZ/n07ff5iu5w+gnv5fqG72j7EvDo+5vwM/zx8Db8//AK/OLw7PvR8CP8F/HJ/MzxqP298o/+tvOE/770fgDN9UMBp/a3ATH3DQKe95ICO/hFAwj53QO6+SUEHPoyBEX6MwRk+ksEmfqwBBz7kAUc/MMGcf3lB7T+xAi0/4AJkwBNCoQBMQuMAusLbQNJDO8DVQwkBGYMXASsDMkE/gxEBTkNqgWYDTIGUA4WB0APMAgoEEQJ9RA/CqMRGgseEsILWxIuDGcSZgxREoEMNRKVDCgStww2EvcMYRJRDa8Szw0gE3IOghMGD6ITWA+sE5UP9BMPEIAUzhAJFYoRQxX3ERAV+BGKFKMR5hM0EUUTxxDEEnoQohKLEOQSAhE1E4YRVxPcEVsTFRJTE0ASMhNREuwSPxKUEhoSVhIPEkwSNhJUEnISNRKEEucRaBKSEUUSTxEyEgURGhKbEOIRNBCsERkQwhFUEDESrxC9EvsQPBMgEZUT+xCjE3YQVBPFD9kSOA+BEu4ObxLqDqISHQ8OE1APehM/D6MT7g6OE5IObhNCDloTDQ5kExMOqBNCDhUUWg5sFE4OohRJDtwUXQ4xFW8OgxVhDrcVKw7BFdgNrBV5DYsVLg1/FSANrRVkDSsW2Q3ZFkIOeRdeDssXEA6yF4QNVhcNDQ4X2QwEF9gMKxfnDGAX6AyFF7sMdhdKDCMXtwuoFkMLSRYMCyQW7woYFtMKBRa+CvcVsQrwFaAK3xWECsEVXwqXFS8KXRXnCQgVagl6FLUIshMGCOoSqgd1EqoHWBLTB2ES5QdQErEH9RE2B1MRowaVECQG6g/UBWwPugUjD60F5g59BYQOHgX0DaQESQ0oBJsMtQP3C0ADUQu/AqIKTAIACgMCiwnhAT0J3gERCQoCFwllAk4JsgJ6CaoCUQk2AsEIeAHqB7UADgc3AH4GGwBRBjAAWAZHAGUGWQBvBl0AbwZOAFwGSwBZBnMAggakALoGoAC7BlIAdgby/x4GvP/yBbH/9AWy/wAGvv8VBsr/MAa//y8Gmv8XBoz/FAa8/04GTgDqBkEB5AczAt0IpAJSCW4CIgnMAYEICwHCB4gAPAd6ACwH1gCCB1YB/Ae/AVsI+gGLCB8CowhZAswIuAIaCSEDbQlgA5YJYAN9CTkDPAkKA+4I5AKpCMwCbwi3AjYIlwLxB3ACogdIAk4HNwIRB3cCIgcoA6IHEARXCMgE3AgKBecIvgRiCPsDZgcfA04GjwKBBW4CIQWSAgQFwALxBOQC0gQRA7kEVgO5BKsDyATxA8UEFQSjBCEEZQQQBAsE1AOHA4cD8QJsA4wCpgN+AgIEkgIpBHMC8gP2AY4DTAFSA80AbAOmAN4D1gCPBEgBUgXPAfkFOQJfBmYCcwZDAkgG4gE5BqABbQakAa4GuAHMBqgB4waXAR8HrgGMB/YBHghnAsEI6wJpCXcDDQoCBI4KbATTCpoEDwvDBKILRAWZDC4Ghw0NB+QNXwenDRgHOA2gBv8MXgYzDYwG6Q09BwgPWAhUEKIJhxHSCmcSrgvfEicMIxNrDF4TpgyHE88MjhPYDIkT0wyOE9oMshP/DAwUWg2sFPwNfBXODkEWlQ/AFhYQ7BZFEPsWVhBNF6kQDBhpEfQYUxKOGe4SkBnxEgIZZRIyGJURhRfpEEMXqBCMF/AQQxipESAZhhLNGTITQRqmE6caDBT+GmQUJxuNFCAbhhT5GmAUtRocFEYarxOwGRwTKxmaEgQZdhI7GbMSiRkGE6cZKxOMGRkTdRkME78ZYRN0GiMUMRvwFJcbZRWJG2oVChv+FDsaRhRvGZIT6BgjE6wYBBPGGDsTOxnPE+YZmxR+GlcV6BrmFUIbaBanG/QWABx4Fy0c0hcVHOgXoBuhF+IaExcxGpQW7BmCFiYa7RaeGpgX/horGDMblBhrGwAZ2xukGYAcfhosHVwboB0DHMsdYBzOHZQcqx2hHDsdYxyMHOEb+Rt7G+IbkRtZHDQcFh0bHc4d+h1nHrse/B50H50fOCAzIPAghiBkIWMgYCHCH9sg0R4GIPMdQR+KHfAerB0nHwEejx8eHr0f8B2gH8Qdgx/fHaofNB4KIJ0eeyAbHwAhrB+WIfwf6SGnH5YhoR6QID0dKR/9G+YdQhsmHQQb4RwPG+UcVxsjHc4bjx1WHAse7RyUHo0dJh/lHW4fkx0NH5Mc/R1EG6AcJhpyG4oZxxpWGYUaOxldGg4ZJBrZGOUZshi2GZcYlhmNGIcZthivGUQZPBoPGgwbjBqQG1AaXRtrGYYaOhhkGRwXWhhgFrUXExaDF/AVfxevFV4XdhVLF6UVoRddFoUYZRe9GTwYxhphGCAb2BfOGhwXTBpzFuEZuhVlGeYU0hgqFFcYrRMfGHMTJxhnE14YhBPBGPETchnAFIUauhXDG4oW1Rz0FoId1xalHS0WOh0rFXUcKxSxG1gTFhuXEowayhHzGRURbxnOEFkZPxH3GVoSOxulE6wcjRS5HdsUJx6iFA0e+BN+HeoSiBylEVUbXhAfGlAPHxmjDnwYTQ4uGCQOCBgbDgAYPA4dGIYOYBjuDsAYYQ8kGaUPWRmRDzEZNA+9GKYOFhjrDT8X6AwdFogLmxT/Ce4SwgiLES4IzxBICMEQ3gguEbQJ2BGLCoMSFgvjEh4LvhKgChUSywkSEcsI5w+6B6oOpAZsDa0FSgzuBGILZQSxCv8DJQrTA9UJEATuCbUEcAqCBR0LJAadC2wGyAt3BrgLaQaPCyUGMwuBBXcKhARmCVYDJQg0AvEGeAEkBlQB7wW0AUMGfgL9BpcDDAi4BB8JgQXdCcEFEAqEBcgJAwU9CX4ErQgOBDAIpgO8By0DNwevAqsGZQJVBowCbQYfA/IG5wOrB6sEXwhLBe8IyQVcCS4GrglvBt4JjAbqCYsG1QlPBoUJxQXlCBAFHQh0BGoHGAT5BhcE4QZ6BCwHIgW+B90FYQiFBu8I+wZNCSkHYgkrB0cJJQcoCQUH7QiEBlAInQVNB6AEMwbkA1kFjAPkBKMD3QQKBCUFfwR7Bd4EugUrBecFcAUKBqsFJgbjBToGGwZRBksGXwZABjAGrgV7BY4ENgQ9A8ICOgKaAcAB+gDJAd4APgItAQoD0QH1A5YCuAQzAykFfQNBBW0DDQUQA64EiAJABPIBsAM5AQIDYgCMAsP/ewKI/48Cc/+aAlX/wgJS/y0Dk//WAxEAsQTCAKoFkAGOBkoCMwfGAosH8wJ+B7wC/wYSAkAGKQGnBWcAdgULAKAFCwAeBl8A+wYRAQoI+AEQCdQCAAqdA+QKVgSiC+wEIAxDBWgMYgWUDGYFsAxbBboMPgWtDAwFngzWBK0MvwToDNYEVQ0eBQgOqwUPD48GWxC4B5sR1gh6EpIJ7BLhCR0T8gkcE9AJzhJjCUMSugjSESkIwBH5BwISHghrEmoI5xLLCI0TVwl4FCcKgxUZC1YW0wvDFigM8xZCDA4XRgz4FhsMtxbFC4IWfQt2Fl4LeBZOC2QWKAsuFuMKGRa+CoIWGQtZF+MLKhinDLYYJw0YGX4NZRnEDYkZ3w1nGbQNDBlTDaUY5gxLGIcM7xcoDJUXywtxF6YLuRftC28YpQxlGZwNXhqXDiYbYg+XG9gPohvpD34byw+QG+QP+xtaEGMcyhBXHMoQ6RtnEHkbBRBMG+QPbxsXEOkboRCvHHgRnR14EoMecRM4HzkUsh/IFB8gShWsIPAVLSGHFkchuhb2IIMWjCA0FlEgExZfID8WwyDBFoUhoReGIsAYZyPBGccjRBq7I1caySOJGl0kQRtWJV8cPCZoHa4mAR6TJg0eDSauHVslIx3GJLkcmSS1HP8kRB3aJUsesSZOHysn8x9xJ2cg4CcDIWIotCGrKCwioShRIlEoMSLNJ94hKydrIYsm/SAhJsUgFSbuIFImXCGEJsIheibrIUQm6CEcJvYhPSZLIqQm5yIGJ34jECe+I6cmiyPdJfUi2iQoItsjYCEiI9sgzCK8IMci7yDfIj4h5yJ8IdoipyHPItQh2iIYIv8idyIOI8AixiK0IhIiOyIiIYghQiDlILYfmSCaH7wguR8cIbsfYCF3H2AhDh87IcAeMyG1Hm4h7x7vIS8feCIjH7YiuR6XIhYePiJkHdghvxyBITgcSCHJGyYhbxscITQbMCEAG0shyRpjIbwapSEAGzoibxv5IsEbmSPDG+gjbhvgI9wamSMxGjkjiRnYIv0YkiKMGGYiGRg2IqEX/SFBF9ohGBfrIS0XOSJ0F7IiwRcyI+YXhSPLF5YjdRdmI/QWCSNMFn8iYRWyIUMUrCAtE6ofTxLeHsARXB6VETse0hF8HkwS9x7IEnEfCBOrH9ESah8TEqAeCBGCHQUQahxDD48btA7iGjEOPxqmDZEZEg3XGIoMJBg1DKIXFAxSF/4LCBfjC7oWzgtuFp8LBxY/C2wVswqkFAIKtxMyCakSUQiLEXYHchCnBmYP/AV8DpMF2A2MBZUN6AW2DYQGFw4NB2kOGwdCDpMGhg3CBYMMCQWYC28E0ArkAxsKZwN3CeQCzQhYAh4IAQKnB/8BhwcvAp0HhALaB/ICNQhYA4oIkwO3CI8DpwgjAzMIZQJtB6EBpgYVARcGvgDBBXgAfgUmAC0F2v/oBNv/7wQ9AFYF2gD8BX8BqQb1ASYHHgJYBwcCSAe1Af8GNgGHBr4AFAZwAM0FMwCTBe//UgWu/xQFiP/uBJT/+QTH/ysFAQBfBU8ApwXGABUGJQFpBg4BRwaFALAF7/8KBaT/rQR+/3MEFP/yA1P+GAOa/UUCQP3NAWH90AHk/TICf/6oAun+7wIG/+QCtv5sAhL+nAF8/dgAN/1jACX9IQAL/dT/x/xd/2b8xv4P/Dr+0PvD/Y/7S/1h++L8e/vE/Mf71fzw+8T80Ptq/J77/vuq+9D78Pve+wf8u/ug+xv76fos+kj6Vfn3+c348PmQ+Bb6gvhc+pb4rvq2+Ob6v/gL+7X4Pvu6+IH70vi/++b48vvy+Af84fj++7X49fuH+NH7RPh8+9L3Qft592T7gve9+8H3D/z+92D8OPi9/IL4O/3t+NX9d/lc/uz5q/4t+sf+Pfq8/iX6nP75+Zb+6PnF/gz6Hv9c+oL/uPrD//D63f8D+xsAOPucALP7KAE4/JcBoPwHAgr9jAKI/fYC6/34AuX9iAJw/QQC5fzQAaj87gG//CUC7/xbAh79oAJa/QcDuf1/Ayn+7gON/k8E5v6gBC3/tAQ3/3QE7v4JBHf+rQMP/oUD3f1/A8z9YgOh/SIDVf0JAy39NwNR/XMDfv2PA439qAOZ/dcDuf0JBN39FATb/esDpP2jA079WQP5/BgDqvzWAlz8oQIe/IYC+ftqAtP7NwKX+xUCbvtDApT7sgIA/CEDa/xmA6z8ggPJ/IIDyvxzA7z8SAOX/P0CUvy4AhT8qwIR/LECIPx6Avf7IwKx+xUCs/t3Aib8BgPK/HEDS/2mA5n91APh/Q0ENv4hBGf++ANd/sIDSf6jA0z+gQNO/kQDN/4TAyz+MANx/sUDLf+dBDAAUQUNAaAFiAGuBcABpwXkAY8F+QFzBQcCfgU+ArUFoQLPBeUCkAXRAikFlQL9BJMCRAUDA9cFvgNPBl8EZgacBDIGjgT7BXsE4wWHBOoFsAQHBu4EGgYhBesFEQVzBbUE4ARABHME7ANSBOUDewQmBM8EjgQhBfUETwU3BUEFOgUGBRAF0wTrBMgE7ATSBAIFqwTnBB4EYgRDA5ADeALNAvkBVQLPATAC7gFVAiUCkgIrAp8C5wFiAn4BAAIlAa4B/wCQAQABnAHbAIIBWQAOAaH/ZAD1/sf/YP5F/9/92v6P/Z7+gv2r/pf92/6T/fX+Zv3o/j394f5H/RD/fv1u/6f9wv94/cD/5fxd/xv8x/5T+zT+v/ra/YP62P2M+h/+lPpm/mb6ev4I+mL+svlP/ob5a/55+aj+b/np/mD5Jv87+U7/3vg9/zj45f5y923+zfYU/nX2CP5u9kz+jfa4/rD2I//I9oT/y/bN/6/29f9o9vL/APbK/5T1nP8t9XH/r/Qs/xr0zf6z85n+lPOq/njzu/4c84j+n/Ix/kzyAf4w8gT+IPIR/v/xCP7O8ez9kPG9/S7xav2H8M38m+/m+7Du/foS7l36re3z+U3tifnu7B35pezB+GLsa/gn7Bj4/uvS9+HrlvfB61P3gevs9vfqN/Yg6jT1Sekt9Lroa/N36PTyTuiV8gboFfKV52nxG+e08LPmD/Bf5n3vKeYL7xvmvu4Y5n3u7uUU7pHld+0i5cvsyOQ07Hnkp+sh5BPrweN36lnj1unr4i7pjOKY6HHiRuin4kfoCeNz6FLjjOhe42boIeP757HiXuc24rfm4OE45sbh9uXW4eHl5+HP5dbhmuWa4UHlbOH15Ivh9uTz4UblZeKd5aDiweWf4qrlfuJ05VHiMuUh4u7kA+K85Pzho+Ty4Yfk0eFV5LDhIeSw4Q7k7OE55H3iuORE42/l9OMM5j/kROYN5ADmdONV5b7ii+Q+4vnjMOLX44fiGuTr4mrkDON35OPiOeSf4t7jaeKV42fifuOh4qHj2+LF49biqeOS4k7jQ+Ln4hjipuIY4o7iEOJs4tThGOJ74abhKOE64erg4eDT4LHg+uC+4F7hBuHP4Vvh+OFp4ZDh5+DA4PnfBOAh363fq96k34Xeu99+3trfft7y33je9t9d3uzfNN7v3xfeCeAQ3jTgG95U4BneN+Db3drfXN19393cXN+a3HXfktyt36Xc7N/C3CLg09w64MfcNuCg3Dngftxu4JDc6+Dn3HPhSN244WndsOE73ZXh+tyj4eTc+OEU3Xvicd3z4sPdPuPn3Wrj7N2O4+vdv+P23RfkKN6f5IneL+Xz3qnlR98H5n/fTuah33nmpN+p5q/fG+f8393nmeCq6EHhK+md4UnpluFN6XbhjemQ4SLqBOLw6q3ir+tI4yvsoeNu7MLjrOze4/fsB+Qu7R3kRu0U5FDt/eNd7evjh+314+ftN+R/7q7kKu895cvvv+VH8CHmi/BI5pTwNeZz8PnlSvC35UzwneWi8NzlNPFV5q3xt+bW8cnmz/Gt5s7xlubt8aDmMPLP5pDyHeft8mjnKvOU51LzrOd/88nnsvPu58Pz8eeo88nng/OY533ziOem86fn/fP052j0WOjP9LjoRfUn6d/1u+lu9kbqsvaH6qL2dupl9jjqOPYK6mH2M+rV9qnqRPcb64X3X+us943r5ffL60v4OOzY+M7sYPle7cP5zO0K+h3uRPpl7o36uu7a+hbvBPtP7xX7cO9J+7fvpfsm8Pb7ivAx/Nvwf/w+8QD91fG//azyo/6o82P/g/TR/wz1/f9T9RAAg/UvAMD1aQAY9rkAifYEAfT2HwEw9xABRPchAXj3hQEB+CkCyvjeAqX5fgNt+u8DBfswBHH7UgS8+1IE5fssBOv78wPe+7kD0ftzA7j7DQOB+6ACQvtxAkT7tQK4+2IDlvw+BKX98gSL/i0F+f7gBN/+PQRx/okD8v0HA6T9yQKb/ZYCoP1UApP9NgKs/V8CDv6rApP+6AII//kCUv/PAmP/iQJZ/0cCUv/8AUX/rwE2/4EBRf9fAWP/DQFT/2YA7v58/0f+lP6j/f/9U/3r/Yb9TP4w/uj+Ff9n/97/jP9OAFP/YADu/koAlP5AAEv+RQDQ/RsA+fyW/wX89f5c+57+I/u5/jD7HP9M+43/cfsIAKj7lgDa+x4B5PuBAcf7uwGU+94BX/sAAin7IgLN+hwCH/rFAT35OQFh+LEAvPdgAIL3eADO9xQBbfgBAv344AJF+XQDVfnKA1r5GARX+VkE+/hABB/4oQMR988CPvY0Asr19gGO9e4BZ/X2AVL1DQJT9TQCUvVYAi71VQLp9CwCq/QHAqz0HgLj9GUC8/SCApP0KwLI82YBvvJdAKbxQf/O8GP+fPAG/p7wGf7V8D3+y/Ac/pDwxv2A8Jn9zvDG/TjxCv5I8fD9w/A+/eTvMfwL7yX7Q+4n+nftJPnP7EL4aeyf9y/sJvcZ7ND2Meyl9l3sjfaX7IP2/uyl9nPt1fat7cj2eu1Q9svsW/XA6wv0u+rB8g3qz/Gx6S/xdOmy8DrpN/Ap6ebviOkJ8GTqqPBi62zxHuzx8WTsAfI27KHxvuv48CHrLfB66lrv/+m27tPpZO7Z6UXu5Okv7vfpJO4b6i7uXOpW7sXqqe5o6zjvPOz77/zsrfBJ7e7wCe2l8HPsBvDP617vQOvM7s/qWO5z6vvtQ+rM7Wbq8e3a6mjug+sT703s4u8g7bnwxO1i8RDusvHz7Zjxh+0x8QXts/CL7DvwD+zB76LrVu9h6xXvQOv07jHr4u5A6+7ukus87zbs2+8D7Z/wme0t8b3tRfGD7f7wKO2X8ObsRfCq7PjvNexw74brre7c6u7tSupG7eTpyOz36cLsfuox7RPrqe156/TtwOse7uTrJe7T6/fthOuI7fnq3exa6h7s2el+63Dp9+r16Fvqaeiu6ffnG+nM59Do/ufh6HPoOOkP6bPpuuk/6kTqrOpz6rvqM+pf6rbpxOku6R7ppeh66A/oyeeD5yLnROfM5nvn6uYM6GLnyegK6J3pyOhy6ofpJOsl6nXrYupJ6yTq8Oq46c7qhenj6ovp5+qA6bHqOelY6tLoE+p96P7pWugi6nDonOrc6HLro+lo7IvqNu1N68/t2OtC7jvsm+6G7OTuwewB787sve567Cfu0+uQ7SzrKu226g/tiOpp7dDqQu6W60zvjuwx8F7t2/D07WLxZ+7i8dHuXvI277Tydu+58mLvV/Lp7rLxKO4B8V/tgfDF7GDwiOyh8K3sJvEU7d3xsO3H8nzuq/NC70H0t+929M7vbPSl70P0W+8Z9BDv2POt7kXz+u2D8hbtDPJ97B/ybuyQ8r3sGvMn7ZPzfe3q87btOPTi7Xz0CO639CTuAvVR7l71ke6G9ZzuRfVA7rX0l+0S9Nzsh/M77Dvz2OtP89nry/ND7IP06uxF9Zzt9/VD7qj25+5j95nvJPhT8KD4yPB2+JvwvPff7+r2D+9k9oruQ/Zu7nn2qe7V9g3vMfd175737u87+JrwDPl88Qr6ivIN+6Tz5vuT9GD8JPVO/Cv1sfur9Nz68/M0+mjz9vlK80j6vfP2+o30jPtF9eb7xPVn/Gr2Uf1292v+ufhn/9r5AwCd+hgA2Pq1/5v6Hv8s+pr+zvlV/q/5X/7f+Zf+Pvq9/or6vP6u+tD+5fov/2j70/8w/JoAGf1zARX+MgLz/nACUv/4Afr+AwEj/gsASf11/9H8T//H/EX/2vwH/7j8tv6D/Lj+ofxF/0v9LABO/gEBQf9sAcn/VQHQ/9MAbf8YANP+X/86/tj+1/2L/q79TP6W/fn9av2Z/TP9Ov3+/O383/zp/Ar9X/2v/Rj+nP6M/kX/YP5R/6j90f7Q/DT+Ovzd/eT7xv2D+6f96PpR/Sb61Px8+XL8Lvlu/FP54fzO+ar9aPqU/t/6X//y+sX/kPq4//L5cf9j+Tr/APkx/7z4SP+C+Gn/Nfh6/8b3Zv809zD/q/YD/3X2Kv+/9s7/U/e8AMn3iwHt9wcC2fdKArX3egKG950CRPeqAtX2iQIt9iwCXfWkAZH0HwEA9M8A1PPiABL0WwGC9AMC4vSZAhH1+AIJ9R4D3/QcA5v0/QJC9MgC5fOGAoDzOwL08sUBLfIOAVTxQQC38Kv/lfCP/9zw1P8W8QoA+PDk/7Twkv+H8FP/g/A5/5rwNv+V8BL/OfCT/oHvtf2X7qD8qO2C++nskPqK7Pz5juzG+cjsxPn17LL5+Oxy+drsD/mm7JT4a+wP+FTsr/dr7Hn3cOwx9x3sjvZh64X1hOpX9OPpZfOf6dHynel98rTpQ/LH6Qby2enI8Q/qrfFy6sHx3Ord8SLr1vEq65Hx4Or98EbqF/CN6Rbv+eg77rXose3T6IvtPOmw7bPp5+0T6gnuWuoT7pTqEO7c6iDuVetk7vfr0e587CPvouwZ72Hsqe7u6wzukeuG7WzrO+166yPtresy7fHrVu1A7ITts+zY7Wztdu5b7knvNO8G8MXvgPAN8K/w+O+D8JTvBvAX73PvtO777oTutu6c7rnu6e7x7jLvJ+9w71HvzO+Z72HwGvAM8bLwh/Ea8a3xLvGa8QbxXvG58P3wRfCO8MPvOPBY7wvwGe8N8AnvNfAe72TwOe+L8E/vyvB57y/xy++b8STw4vFX8PfxWvDZ8Sjwg/G97/vwIe9b8G7u4O/f7crvtO3979LtE/DT7f3vqe3975TtOfC77anwFO4q8YDui/HL7q/x2O6f8bPucfFu7i3xEu7U8KDta/Ag7Q3wquzc72Hs2+9H7AHwVOxi8JzsFvE27QTyC+7x8t3uofNz7+3zo+/c83nvr/Mx75jz/O6R89vujfO67pHzou6v86Lu7/PF7mX0IO8g9b3vEfaO8Bj3efEE+EbylPi58rn4vvK8+KTy+vjD8oP5LfMU+p7zZ/rS83n6xvOJ+rXzuPrG8wf79vOK+1n0XPwL9WH98PVg/tD2Hv9u93X/pfeU/6X3zv/A9zIABPiNAEH4xQBZ+MkAP/jAABj45AAc+DcBUPikAaH4KQII+aMCZPn6Ap75SAPO+aADCvoQBF36qwTc+kYFXPuaBZb7mgV7+0gFDvvFBHH6bAT++YQE/fkEBWf6ugUE+1gGivunBsP7twa9+78Gr/vlBsD7PAcD/KcHWvzjB4P80gdg/JMHD/xNB7n7JQeC+zwHifuRB9D7Awg0/G0IkvzICOH8JQkz/ZkJm/0hChv+rAqc/h4LCP9LCy3/Hgv6/r8Kl/55Ckv+hApT/vwKyv64C4X/bww7AP8MzQBkDTMBtw2JAUQOGwIhD/wC+w/bA38QZwSvEJ8EsxCrBKkQqwSpELgE2BDyBD8RZgW7EfIFNRJ7BqkS/wYaE4IHvBM2CMQUUgkCFqUK9xawC1MXIgwYF/8LmxacC1oWdAuEFrsL+hZNDIkX+AzwF34NFRjBDSkY9Q1yGGEOARkSD8AZ9A94Gs8Q7BppEQobrRHeGqkRghp1ER0aOxHcGSMR0BlAEd4ZfBHSGZwRnhmXEXsZohGzGQsSZxruElUbDhT6G+UUBBwjFYMb1hS9GkgUDhrOE6kZohN8Ga8TTRm6E/QYnhN7GGETFhg8EwwYcxNUGP4TqRiVFOkYGhUPGYkV9hi2FX0YiRXeFzQVWhf9FP0W8BSwFvEUQhbWFJcVfRTNFAgUOBTKEyEUCRSkFOUUeRUVFisWIRdvFsAXLRbbF3wVhxe2FCEXLhT3FtQT/RZ4EwIXDxP7FqkS9xZbEgkXORJJF0MSthdyEkYYuxLxGAgTnxkkExwa7hJFGo0SQhpKEl4aPBKsGi4S+hrkEQsbShHJGnoQTxrED+wZdw/zGb0PhxprEIMbHRF/HIERLB2GEXQdTRF8Hf4Qax2YEEEdCRDpHFsPbxynDusb+A1nG2IN+xr/DLwa4Ay9GhANChtpDXwbpg3NG7EN6RugDeMbgA3NG1oNqRsqDXkb0AwcGyQMZxoWC0wZ4AkFGOcI9xZvCGcWhQhgFgcJwRaZCS4X6AlWF/gJOhfQCeIWYwlDFtUIfxVOCMAUzQcEFDYHLxN9BjYSvwU2EVQFhxBmBVQQvwVnEA4GbxAzBkoQMwYBECgGqg8rBmQPSgY4D4EGIw+uBggPlgalDgAGxQ0TBY8MVgSMCysEGgt2BCAL5QRLCzwFXwtxBVQLpAVJC/IFWgtYBoULyAa7CysH6AtRB9oLEAdoC4QGrAr7BfQJrgV+CcYFbAlNBs0JBgdjCosHyQqxB9IKpAepCq4HmQoUCOoK3gigC7UJaAwkCscM+wmRDHYJAgwDCYUL1QhRC+cIXgskCZgLcAnhC6cJGQzPCT8MCQp6DG0K4AznClwNQwu6DVwL2A0yC7ANzApNDVEK1Qz+CYQM9Ql9DDIKvQyUCiANxQpRDYsKFw0RCp4MuAlEDMEJSwwlCq0MmQoeDc4KTg2nCiUNMgqqDJUJBgwNCXkLuwghC5EI7gptCMQKQwiRCjYIewpcCJgKiwi9CrEI2QrXCPQK3QjvCpwIowodCBcKfQdtCQUH6AjvBsYIFAfeCB4H3Qj9Bq4IwwZpCIUGHQhbBucHUgbSB3QG5wfNBjMITgenCK4H+wi3B/gIcwenCB0HRgjhBv8HvwbSB60GswexBq0H1gbGBw4H9QdbBzYIvAeOCC8I9QibCFcJ4AiPCfIImAn4CJIJJQm0CXQJ+Am/CTYK6wlVCv8JXAoFClQKBQpGChQKRwpaCn0K4ArxCoALgQsQDP8LdwxUDLoMgwzhDJUM4wyBDLQMPAyLDPsLmAzwC8wMDAwIDSsMRw1QDKMNjgwqDvgMrw5eDdoOaw23DicNnw7rDLMO3QzmDusMHQ//DDIP7gwkD7gMGw+IDB4PZAwbDzYMFA8FDBoP4AtAD9oLgA/tC7EP8QvTD+QL/A/gCxIQxgsBEIQL6g8/C+IPBQvZD8wKwg+FCpwPLgqDD+QJmA/JCdEP0gkdEO8JZBAGCnkQ7QlhEKkJTRBmCVQQQwmLEFAJ+hCTCWwR3gmvEfkJyBHtCdER0AnKEacJrRFqCZERLgmpESkJHBJ+CbIS+QkjE1IKeBOSCt0T5ApUFEcLuRSbC/MUxgsFFc4LGRXXC00VAwyQFUAMyBV0DAkWswxnFhIN1RaDDTcX6g2HF0AO2ReeDkkYFw/LGKgPSxk1ELMZsBD2GQURABolEegZJBHcGTERBxp2EXEa/BH3GqESZBstE6QbjRPbG+YTMRxeFI0c3BS2HCsVshxMFawcbBW1HJoVvBzIFcsc/xX+HFoWRx3LFmodGBdMHSMXGR0aF/ocJhf0HEwXCh2NFzAd3xddHTsYih2XGIMdwBgZHYYYeBwWGPMbwxeoG64XhxvDF10bzhcUG70X6RrLF/kaFhgEG14Y3hp2GJAaaBg4GlMY8hlPGLYZVxh0GV0YKhlcGM4YSRg/GAcYkBekF/YWWheXFksXdhZ/F38W2Rd/FjAYaxZ0GEoWrBgfFtsY3BXzGGsV3xjPFKIYNBRnGLcTSxhJEz8Y2xI0GHASMBggEkMY6RFyGMoRuhjHER0ZzBGMGakR0BlWEeMZCRH+GdgQNBqZEF0aNRBeGrsPSRpNDz4a+w5NGrQOaBppDnsaLg6dGiMO6ho5DlkbSQ69GzIO+hv0DQocpQ0IHFAN+xvjDNQbVQyJG78LMRsnC9QajgpyGhQKLBrWCR0azAk+GtkJcRrgCZsa1QmuGrcJqxp6CYIaBQkfGlsIgBmVB8MY4wYVGFgGiRfMBfYWKwVKFqoEvBVtBGsVYARGFWIEKxVSBPoUKwSsFAkEYRTrAxMUsgOoE1wDGhPhAmUSOgJ/EXUBdxCtAGgP//9wDpr/vg13/0oNdf/3DKD/ywzw/8QMIgCcDP//GwyP/04LF/92Csr+yQmX/jUJQf57CLn9kQc2/akG9vwGBvn8pAUI/U4FG/38BFP90ASq/cIE8P2nBCn+ewRp/lkEqP45BMr++wOn/noDOf6uArH9ygFc/RsBWP2/AI39ngDy/a0AkP74AET/XAHU/50BLQCqAVMAhgFZAEQBXwAGAWcAygBMAHAAEgD4/+T/j//h/1P/FABR/3AAe//iAL7/VAEBAK4BMgDxAUwAPQJzAKYCuAAAA/AAHwPyAAsDwADdAncAlgIVADYCnv/nATn/5QEj/z4Caf+xAsn/+AL//xMDCwApAxIASgMmAH8DTwC1A3gAtQNuAHcDJgAcA8L/rQJI/zICxv7gAWv+ygFO/tMBT/7WAUz+yQE6/sUBMP7kAUn+FAJ0/jkCk/5PAqT+RQKX/gMCUf6TAdv9FwFa/agA6PxYAJL8KABf/BcASPwXAET8IQBJ/D4AYfx1AJT8tADO/OAA8/zbAOv8lgCg/DAAM/ze/9v7w/+4+97/y/sGAOz7DQDs+wMA2vsKANr7IwDp+0oABfyMAD/8+QCh/IIBH/3zAYb9FwKd/fYBcf3PATv9xwEn/doBLP3pAS/9+QEv/R8CRf1iAnj9vgLF/UgDPf7/A+L+sASB/xsF2v8yBd7/HAW0/wMFhv/yBGD/9gRR/woFTv8OBTv/DQUj/zAFL/93BV//2QWo/2IGGQANB6sAogcmAeUHUQHcBy0Bvgf1ALUH0QC+B78AuwehAI4HWAA1B+L/5QZ3/9YGS/8TB2v/jgfK/yUIRACrCK4A/wjkAAMJygC4CGMAWQjn/ykImf8zCIb/TQiC/zoIUv/nB+L+eQdW/igH6f0bB7/9VQfd/boHJf4WCGT+TgiC/mUIfv5jCGD+WQg7/lEIGf49COv99QeJ/XMH7fzkBkf8hAbO+28GofuuBsr7Ogc+/PEH3/ybCHT9/wjF/SEJ0f0sCcn9PwnK/VgJ0f1YCcD9KwmC/fQIO/3NCAf9tQjh/MwI7Pw4CUv90AnY/WkKZ/7xCuX+YgtO/8gLrv8qDAoAbwxKAIQMWQB2DEgAXAwtAEsMGwA6DAsAJQz4/0AMFADFDJ0Anw19AX4OYgIsDxcDmw+OA+IP3QMWEBwELxBBBCsQSwQWEEQE9w8zBNEPHwSzDxQErw8kBNMPWwQJEKcEOBDuBHkQRgXmEMwFZRFmBssR6gb+ETkH9xFRB9MRTgeYETMHIRHeBnMQVQbVD90Ffw+tBXAPyAWZDxoG6w+ZBloQNQfEEM0HBBE/CPcQZQiiEEQILRAGCLQPxQcyD34Hvg5EB2wOMgcqDi8HyQ0QBzsNxgasDH4GZQyABncM3AatDF4HzgzMB70MDAiPDDAIUQxGCOYLMAg5C9wHawplB6YJ/AYGCboGmAipBmII0gZoCDkHnAjQB+UIfQgYCRQJCQlqCa4IdgkeCE4JeQcRCeUG5wiSBvwIeAZOCVcGlgn2BaAJggWWCTcFtwkOBfkJ5wQ8Cr8EfgqrBNMKsARAC7wEtgvCBCEMtAR5DH8EqQwKBJUMTwM8DHQCvwvCAWsLcAFzC3sB1wvAAXMMEgIZDUMCmQ1AAuYNAALwDYUBuw0NAYgNzACHDaMAnA1mAJkN+P9hDWr/BQ32/r8Mpf6ZDE/+aQzv/SsMm/33C2b92QtR/doLVf3xC2H9CQxq/RsMQv35C7P8awvO+4EK4fqLCTj61wj2+YQI7/lpCOb5RwjR+RYIvPneB4b5hQcp+f8G3PiIBsv4RwbQ+BgGqPi6BTv4FAWa9zYEAPdfA7D2zQKd9ncChfYaAlP2oAEO9hEBtfVuAHj15P+T9bL/+vXM/1724f+C9rX/VvY6/+/1gv5h9aX92PTK/H/0Ivxx9Mb7r/S1+xr11Pt09d/7h/Wn+2v1QftQ9d76VPWa+nH1cPqO9Un6nvUW+rX17PnV9c758/Wu+fv1e/nw9Tf51PXj+Kb1gviA9Sr4jvUI+On1N/iC9qT4Kfci+aH3dPnH93f5mvcq+TP3pPi/9hX4dPaw92r2kPeU9qX3yvbJ9/727fc89x/4gPdW+KL3b/iX9134bvcu+D73+vcR98v38Pao9/P2rPcg99z3SfcH+DP39vfZ9qH3XPYr9+31w/a19ZT2pPWM9pj1ivau9an29vX+9jP2Rfcj9kL30fX99l71l/bv9DT2lPTm9Tr0mvXY80b1hPMA9WDz6fRz8wn1hPMp9WDzEvUc89z01fKi9JfycvR98mf0f/J09HLydfRF8lT06vEH9Gnxk/Pt8CHzifDI8k/wm/JM8KTyYvDF8obw8/Kp8CDzr/Ax85/wKvOa8C7zkfAu82vwEPMu8Nzy+++w8ubvovL077fyFvDg8j/wDvNr8EHzkfBr843wa/Nl8EbzW/A/85TwefP78OLzcfFX9MPxqfTc8cD0zPGu9JfxdfRK8SP0FvHq8xPx3/NJ8Qz0tvFv9Cfy1fSJ8iv1/vKT9W/z9PWk8xj2nvMB9oDzz/VX85P1NfNZ9TTzP/VM8z71aPNB9ZTzT/XS82/1B/SF9Sv0h/VZ9JP1l/Ss9dT0xPUA9cr1GfW69S71pfU+9Yn1OPVX9Rj1CPXg9KH0ovQy9HX00vNq9JTzmvSQ8/j0ufNU9d7zm/Xs88f13/PG9aTzovVG84X17PKA9azynfWK8sP1dfLl9Vny9/Ur8vH15/HX9ZDxwfU78cj1BPHx9e7wQ/YC8bn2OfEu93LxfveE8aj3cvHN91vx3Pcx8b332PCF92fwVff+7z/3s+9n96bv6ff076v4g/Bq+RLx/Ply8Vr6o/GU+rPxw/q28QD7y/FH++rxcvvx8Xz71vF4+7Lxf/ua8Zb7kvHK+6zxO/wE8uv8nPKv/UzzWv7l89/+WfRM/7f0q/8L9fb/TPUcAGr1CwBT9d3/IfXF/wj11v8Z9RgAYPWPANz1FwFr9o4B7PbnAVD3KAKe92MC6fecAjT4xgJy+O4Cr/gYA/L4MgMj+SgDNfnsAhb5jwLa+FgCxPhlAvT4iQJB+bsCmPn6AgT6LANj+k0Dsvp0Awv7lwNj+5YDl/tSA4z7vgIz+/MBpfpEATf65wAb+toAU/rzALP6+QAE+90AM/uvAFP7hQB4+2cArvtIAOT7HwAS/P3/Sfy8/2T8Kf8v/HD+1PvA/Yb7F/0/+5D8H/s//Db7BPxj+9f7oPu2++v7k/s0/IX7lvyR+xT9iPt7/Sz7kv1n+kH9ePnG/Mb4ivxv+Kv8PPjv/AD4LP2691/9e/eZ/UL32v0W9yj+AveP/vr2//7i9mD/s/aq/2H20P/69eH/lPXw/x/18P+o9Oz/SPT///DzFQCT8yYAN/M0AN/yRwDD8pAA+/IsAUXz1wFg804CNfN9AsDyXwIf8hACePG4AePwbgF18EcBHfA0AczvIgGL7xwBWu8hATHvKAEl70sBNu+EAS3vngH47okBu+5nAW/uMAHx7cMAV+02ALbsmv8N7PX+eutf/gHr3v2V6mT9Xuoc/YHqKf3S6l/9E+t//RLrWf3O6uv8ZOpS/NbpkPsx6bP6oOjo+SToKfmx53L4X+fY9zjnY/c65xX3VOfb9lTng/Yz5wj2Iueb9S7nRfU45+30J+d29PXm3vO75jzzjuak8lXm//H55TfxkeVg8Evlqu9E5TLvhOUC7/zlCO+H5iHv9uYh7yzn5O4l52zuAOfW7dzmQu2/5rbsvuZE7Nfm8esA563rPOd964XnXOvM5zvrF+ge623oD+u/6PzqCenk6krpxeqE6aLqzumP6ifqj+py6oPqjupL6m/q2eku6knpA+rS6BvqoOiD6sHoMusr6QLsuum27C/qHu1c6kXtSupN7R7qRe3j6STtlOkD7UbpA+0e6SjtG+lf7S/ppe1T6fvti+lX7svpm+716aju6+mD7rHpYu596Xnug+nK7sTpJO8R6k/vMeo27w3q8e6/6ZXuXulA7gPpJ+7k6FHuDOmR7knpyO5+6f7utOka79DpDe/H6fXurung7p3pve5+6YTuSelN7hbpL+7+6DTuCOlW7jHphu5l6Zzug+l67mjpPu4y6Q/uCun17fjo/+0J6UPuVOmf7rfp5O4F6vXuG+rK7vjphu676Uruh+kv7nLpTO6U6YTu0+m67g/q/O5V6kXvouqJ7+vq0+856xXwfutF8LHrb/Dd64Tw9euS8APsxPA27BPxhuxp8drsvfEu7fbxZO0M8nftE/J87S7yku2U8vTtPPOX7tvzL+9M9JjvhPTK74r0x++K9L7vpPTM78P04u/t9P/vMfU48Ib1gPDc9cjwQfYd8cP2kPFF9wHypfdQ8tz3dfLj92ryxPc48p33/fF+98rxkffH8ff3F/KF+I7y6PjZ8vL4zfLK+Iryxvhu8hH5n/KJ+f3y+flT8zf6dvM7+l7zG/oh8+/52fLS+aHy4fmR8hj6q/JW+svyaPrA8kn6gvI2+k/yUPpK8o36avLY+pTyFfuy8if7pvIO+2zy1/oW8rH60fHL+szxJfsG8o/7UPLD+2fypPso8mP7yvFP+5fxf/up8ev79/Fw/F7y4fyz8ir94PJM/ebyXP3Z8nj92fKr/fHy4v0Q8w/+JPM5/jTzcP5T88X+kfNI//3zBwCm9OcAcfWXAQ721AE39pUB5fUqAWj1/QAq9UoBZ/X6AQj2uAK59j4DM/eTA3v3wwOf9+ADs/ceBOr3nQRh+E0FC/n/Bbj5cQYn+p0GUPq0Bmb6xQZ3+t4Gk/oWB8v6VwcR+48HT/vNB5P7FAji+3kIT/waCf385AnU/YoKhv7BCs7+iAqn/iQKVf7VCRn+sQkN/sQJN/71CYL+EQq7/gMKyv7cCcL+tAm8/roJ5P78CUz/VwrQ/50KPgCsCnoAdApwAA8KOgCuCQ0AcAkDAE0JGAAvCTMA6wgpAIAI/P8pCOX/IgghAGoIrQDCCEsB7Qi+AdAI7gFxCNsB6AegAVkHYwHWBjMBbwYhATkGQQEQBnEBxgWCAWMFewEOBYQB5AS4AeQEGwL1BI4C7gTrAsMEJQN7BEMDIgRRA9sDcQPDA8MDuwMkBH0DTwQDA0EEdwIhBAECGATPAVEE7AHaBD0CmQWcAmIG3QIQB9kCdwd/AogH+QFtB5YBcwdcAaMHGwHJB88A4wd7APUHIQD/B9//HgjU/3MIAQAACVMArgmPAEEKhgCRCkQApQrh/5QKlP+YCoT/0wpu/wgLJf8FC8L+5gpP/rMK2/19Co39aApk/XQKZ/2qCp79EAvf/XwL8P22C7j9nwtH/U4L1/z4Cnn8swoW/GMKqvsGCjb7nAnC+jAJZ/rZCDv6qwg3+qMIQvqkCDb6jAgF+ksIyfn4B5j5sAd/+XoHbflHB1X5Cgcx+b8G9PhYBob4uwXo9+wEV/cmBBL3qgMi938DZPeFA6v3jAPL920DwPccA4/3pgJP9x8CKveyAR/3XAH79u4AvPZgAHL2yf879kL/O/bz/mr20/6n9r/+9/a//k/3xv6W97z+yveg/tz3Yv7h9xf+CPjw/Ub43/1v+Lz9efh6/V34Ev01+KH8Pvhg/IX4YPz0+Ir8cfnD/Nv56fwp+vf8Y/ry/JP65fzK+uH8APvd/A37svzk+lX8rvrs+6v6ufvl+sT7O/vw+6T7L/wI/Gv8SfyI/GP8f/xd/Fn8Xfw7/Jv8X/wO/bn8f/0U/bv9Pf2h/RL9Tv2x/Pb8TPyq/Pb7gfzH+5D80/uv/O/7wvwB/N/8IPwR/Vb8Tv2Z/H/90/yD/eL8Uf27/Oz8Y/xf/OX7yvth+1/7CPsm++L6Ffvo+hv7BPsR+xH76PoA+7P65fqK+tX6iPrv+rn6Pfvs+oz72vqW+2v6R/u9+bb6D/km+qD41/lj+Ln5LPih+fL3hfm993H5mvdt+Z/3kfnZ9+z5IvhS+kj4l/o/+K/6APiM+nj3IvrO9pb5SPYu+Qj2C/kL9ir5O/Z3+WP2ufld9s35O/bG+Sv2zvlQ9gv6qfZ7+g739vpP90z7Xfdu+1b3e/tX94/7Wfeh+z73lPsA92T7ufYs+4n2Bft79gH7pfYz+xj3rPu891X8XPj3/Mf4ZP3o+IX91Phw/an4QP1u+P78N/i//B34m/wf+JL8IPiF/AX4Wfzy9zT8NPhj/MH42vxX+Vj92/nC/Tr6BP5u+hn+ivoX/o369/1f+qX9CPop/aL5mvw6+Qj81Ph1+5b4Cvu9+AP7QflV++P5xPuA+i389/pt/Cz7afwn+yr89Pq8+536J/tE+pD6+fkH+r35ifmI+RH5YPmn+Gr5bfi2+XT4Ivqa+IX6tvjR+rr4Evuz+Ff7r/iU+6X4ufuA+ML7P/iz++n3fPto9xn7vfbD+h32tfrH9fD6uvVZ+9v13PsZ9nL8avYi/dL2zf0690D+aPd//mf3pf5M97b+HPe8/uP2sf6d9pT+Q/aT/gj2wv7+9RL/GPaN/172OQDV9goBdffdARj4fQKJ+PwC2/h+AzT50QNe+eEDSfnTAxb5owPE+G0Db/htA1D4oANq+AYEtviwBEj5jAUP+mwG3voeB3/7mAfr+/UHPvw9CHz8YQib/GMIm/xKCIH8HghY/AAIP/wACEj8NQiI/KMIBP0aCYz9bQn1/Z8JPv7WCZD+JwoA/3MKbv+MCqv/bQq1/ysKnv/PCXH/YQk0/+MI7v5pCKv+IQie/iwI6P5qCGn/nQji/8UIUQDuCMYA9AgaAcYIPQGPCFkBUQhzAeUHYAFNByMBsgbpAEAG1gD4BfMAyQUqAZAFWQE8BXAB6wSMAdME4QHqBGkC+AToAuQESgO1BJADVASnA7EDfQPoAi8DIwLkAogBxgIyAe4CCQFDA/AAqgPpACQE4ACcBMIAAAWqAGkFqwDsBbgAewaeAOcGRAANB7z/CQcz/wAHwP4QB3L+QQcw/n4H4f2uB7H9+wey/XcItv31CKz9Ygmr/dYJtP1RCrT9wgqQ/QwLRf0sC+X8Mwt4/CwLB/wdC5v7Dws7+wkL6/oQC6r6Igt5+kALcfqDC6D6+Avm+oMMEvvrDPb6CQ2T+toMFPqNDKD5RAww+fsLsvifCzj4Qwvq9w8LwPf3CpH31gpj97EKRPeYCjX3igox94AKK/dwChH3Rwrh9gIKmPagCS72GAmr9XEIIPW+B570EQc09HYG4vPsBavzewWz80QFBfRUBV70ZQV59DUFYfTNBDD0SgTv87IDq/MUA2DzbgIP874B2PIjAcTyqwDF8kcA0vLr/9zyif/g8iD/7fK9/gTzZP408yP+e/P3/brzw/3s84H9GfQ6/Tf04vw89HL8IfTi++PzLvu284z62PM4+kb0M/rf9Fb6efV++gD2kfpu9o/6y/Z7+hz3XfpT9yb6bffU+Yr3hvnN92D5KvhW+XT4OvmU+Pf4pfin+Mf4avj7+EL4WvlG+On5fPh4+rb46frV+D772/iC+9H4zvvS+Bn81/g4/LD4NPxq+DD8KfhB/P33Z/zs96D87/fb/Pn3IP0P+Hv9Pvje/Xn4Jv6b+Ev+nvhi/pT4cf6G+IP+gPin/or4pf51+Fn+Fvj3/af3xv1n9939cvcp/rb3bf7z93z+/fdu/uz3Yv7c93H+7feh/h/4vf4/+KX+Lfhk/vD3Bv6a96D9PPdC/en2+vyr9uH8nvYN/dX2Z/0+9839svcS/gX4Ff4Y+Pf9C/ji/Qf41f0K+MP9Cvik/fv3Zv3Q9yD9nfcD/ZD3Ff2290H99Pdw/TX4k/1r+Ln9pPj1/fL4RP5T+ZT+tvnY/gv6AP9E+hL/Z/oj/4n6Jv+d+gf/jfrT/mj6x/5r+hn/y/q4/3j7YwAw/O8Ax/xKAS/9gQFx/bUBrv3nAen9AAIL/gcCGf4aAjT+RwJn/n0Co/6rAtT+0QL//v0CLf8zA2P/ewOt/9oDCgA9BGwAjwS8ANcEAAEmBUsBgAWeAcMF2wHPBeABnwWmAVYFVAEtBR8BPQUjAYcFYAECBs8BhwZEAtoGiAIAB50CHgeoAi4HpgIhB4UC/AZMAt0GFwLcBv8B3gbrAbwGrwF+BlkBWwYcAXgGHgHJBlQBEAd+AR4HbgEXB0oBLwdEAWAHVgGRB2cBtAdqAacHPQFeB9EACgddAOEGEQDnBvX/Bgfw/zAH+P9vBxIAyAdHACUIgQB0CKsAnQivAJwIiQCSCFsApghLANcIWAAGCWIAIQlYAEMJVQCFCXMA0gmcABoKvgBSCtQAeQrXAKwK5wAKCyIBjguCAScM+gG7DG4CJw25AnIN5AKqDfwCzw0CA/ANBAMQDgcDNA4OA3wOOgP+DqEDow8sBEIQsQTOECUFTRGMBbIR2wX7EQ4GPBI8BnkSZgaqEoUG3BKmBggTwwYvE9wGYhMCB58TNQfiE20HNxS6B54UGgj+FHYIUBXFCKEVFAnmFVsJGhaRCUYWwQlgFuAJQxbMCQkWnQnmFYcJ5xWYCQIWxAkqFv8JUhY6CnUWdwqCFp0KYRabCjcWjwoZFpQKAhaiCv8VxQoLFvwKAhYeC9sVJwuYFRQLPxXuCtsUvwp1FJQKKBSBCgwUpQoXFO8KPhRYC3MU0wuTFDkMgBRwDDUUcgzBE0sMPhMZDLsS5ws/EsEL4BG4C6MR0wuBEQoMgxFoDJcR2QyfEUINohGmDZkR/w1uETYOMRFeDvwQkQ7mEOEO5hBJD8sQmA+BELkPKxDOD9kP5w+GD/8PUw85EGEPsxCqD2kRDRA5ElAQ5xJJEEwTFhCGE+APuhOmD+wTVw8GFPAOBhSBDv8TLw4WFAYOUBT8DasUFg4mFUkOuRVzDkIWfA6mFmkO7xZVDjEXVA6FF1gO3Bc8DhEY7Q0OGHYN4hfxDKUXeQxyFw8MSRe9CzQXqgtdF+cL0hdEDGMYiwzZGJgMFRlhDAcZBgzSGKMLkRgoCzQYmAq/FwcKRRd7CcsWDQlrFs0IOBa0CCYWtwgrFsQIOBa/CDAWqggSFooI5hVZCKUVGAhRFcIH4xRiB2gUEwf7E9IGmBOHBioTNwazEvIFQxLFBecRwwW0EeUFoxETBpsRQwaSEW8GgxGLBmIRkgYqEYsG4hBqBn8QHwbuD8MFTQ+MBc4OcQVrDmYFFA53BdwNpgW+DeQFsQ09Br0NpgbZDQIH5w1DB9wNfQfIDbQHsQ3XB4cN4wdHDd0H9Ay7B4cMoAchDLsH8gsHCPULZQgJDMEIHgwWCS4MfQlQDBAKnwydCusM7Qr7DPgKyAzSCmQMoAr3C48KrAuiCogLyQp6C/UKcgsXC2MLOAtVC2ULVQucC2IL3wt9CyEMmwthDLgLpQzcC9oM9QvkDOYLvwypC2sMPwsADMQKsAtjCoALKApSC/EJIgu6CQALkwkCC5UJLwvECWkLAgqOCywKlAs8CmkLHQoCC8QJdwpKCe4J0wh3CXEIGAkpCM0I9geOCNIHUgizBx0ImgfyB48H0geRB8UHpwfUB9oH3QcHCLwHDQhpB+EH5waIB1gGIgfqBd0GlgW0Bj4FiAblBFkGmQQ5BmoENgZnBGAGegSgBogE2gaYBBcHuARjB8MEnAeYBJoHNgRmB7kDFAdEA8sG/QKtBuECvAbQAtMGxQLxBsYCGAfTAk0HCwOqB24DMgjNA7QIBgQPCRMEPAn7A0MJ3QNECcMDRwmdAzoJbAMiCT0DDAkiAwYJLwMlCVEDWwl9A5UJyQPvCTwEbQqxBO0KAAVECxEFWgvxBDwLuAQFC4QEzwpqBLEKWwSbCjYEbQoRBD8K/QMdCvkDCQoiBCAKdAReCrwEjgrnBJ8K/QSbCgQFgwr8BFoK5QQgCr4E0wmHBHYJNgT7CM8DaAh4A+MHPQN3BxwDJAc3AwoHlwMzBw4EcQdmBI4HggRtB20EGgdFBLEGGgRDBuUDygWqA0oFZgO/BBEDIQS+AoQDnQIYA8gC9gImAwcDmQMsA/gDOgMzBCYDcQQUA7wEDQPuBOwC7ASXAsIEHAKIBI8BVQQJASQEhQD2AwQAAAS8/3EE2v8oBUAA4AWmAG8G5ADQBvUAJAf6AIQHCwHuByYBRAgyAV4IAAE2CI0A9gcEANQHnP8ACIH/hwjC/z8JNwDvCaYAhwr9ACALWAHEC78BbAwtAhINmQKtDf8CIQ49A0AOKQMDDr4CmQ0lAkYNpgFADXUBnw2uAUwONwIND9cCwA9qA18Q7gPgEFYEPBGcBI4R3QTYERUF5BEXBZ8RygQxEVYE0hD2A6MQygOcEMkDqRDhA88QFQQXEXAEchHgBL0RQwXsEZAFFxLeBUYSMgZAElcG2BEaBh4RkgVQEPgEow+FBDEPTgT0DlIE6w6MBAIP6gQWD0oFGw+dBRQP6AUQDzkGEg+SBu4OyQZzDq4GqQ1EBsEMwQXwC1YFUAseBd8KGgWLCjUFRgpgBQcKlQXLCc8FlgkRBoAJcwaYCQYHxAmuB70JJwhSCT0ImAgDCLwHqgfdBk4HFAYKB4cFAwc+BUEHHwWqBx4FMAg8BdYIZwWLCZAFPQqjBdkKhQVECzkFgQvPBJ8LQQSZC5wDegsCA2YLiAJwCzACnAvyAeALrgEdDGcBVAxKAbMMaQFMDaAB+w3NAZwO2gEbD7wBbg9zAY8P+AB/D1wASQ/D/xMPOf/nDrL+uw4+/p8O8P2lDtr93w4L/loPZ/7+D7T+jRDC/tkQf/7REPb9fRBP/QYQq/yPDxz8KA+y++AOVfuiDt/6Rg5J+sINqfkyDS75wgwD+ZwMLvnIDIL5Fw29+UkNs/kxDV75yQzR+CQMJPhbC3T3iArH9rUJKfbtCK71QQhs9cwHcfWYB6z1lgcE9qsHVPa4B332mAdo9jUHGPaTBrD11wVS9SIFFvWMBAL1GAT79LED4PQyA6T0jwJU9NcBGPQvARn0wwBd9JcAwPSJACP1egB89V8AzvU6ABj2DQBJ9sb/V/Zc/0H2zP4I9hn+zfVk/br11/zj9YX8RvZu/Nn2hvyC97P8H/jY/Kf45vwS+dr8Zvm1/LX5j/wK+m78U/pC/IL6/vuP+pn7e/oV+2f6k/py+jH6pfr6+f766/ly+/f5/vsf+qr8aPpf/b36+f38+m7+Ffuu/v36qv6k+nH+GPog/nf51/3f+K/9bvi0/Sz48/0n+Gf+Wfji/pf4Sv/E+Jr/3PjM/9r49v/U+CoA2vg9AMP4JQCD+Pn/M/iv/8r3Uv9P9w3/7/bf/qn2sf5l9ov+LvaI/hz2tv4+9hj/l/aN/wX36f9d9xkAivcYAIn30/9G90X/vfaC/gL2u/1C9SX9t/T5/Jf0M/3g9Jn9VPX3/cb1QP4i9nj+bvan/rL2x/7p9tT+DvfD/hX3if729jr+wfbp/Y32lP1U9kj9JvYe/Rn2Ef0r9iX9XvZm/b/20f1L92n+AfgY/9L4qP+C+fX/7/kAABz6vP/3+TP/kPmg/h35L/7L+AT+wfg5/hX5tP6v+Uj/Y/rW/w/7TwCn+7wAMPwcAa78ZgES/ZkBYP23AZn9sgGu/YwBof1ZAYb9IgFm/e8ASf3WAEX97gBx/S8Bxv2OATf+DQLH/qACaf8rAwQAmgOBAMoDvACxA68AXANkANsC6/9OAmb/5QED/68B0f6kAcr+wAHo/v8BKP9SAnr/oQLJ/+ACAwARAzAANgNRAEcDWQA5A0IA/QL9/5UCi/8bAgT/oQF+/joBB/75ALb92wCI/eAAev0eAaT9jwEA/g0CZ/5zArb+qgLW/q4CwP59AnX+GAL1/aABYP00Adf83QBh/KsAD/ycAOL7qwDQ++kA7PtPAS/8tAFx/BUCrvxwAuT8qAL3/LQC3vykAqf8nwJ7/L4CcvzhAnD85wJM/M0CC/yrAsL7qwKX++UCqvtWA/L7+QNr/LkEA/17BZr9IgYY/pgGZP7LBnD+0gZO/rwGD/6PBrv9XAZg/TcGFP05Bu38iQYZ/SkHk/3qBy/+sQjR/mMJX//aCbT/JQrd/1sK8v9wCuf/dgrM/4gKwv+VCrL/fQp//0kKMP8aCun+FwrR/lwKAP/qCnv/pgslAF8MzwDqDEsBOQ2OAVQNoAE7DX4B7gwsAYMMvAD/CzcAcAuo/woLRf/vCjH/FAtd/2ULuf/CCyMAAwxzABoMnAAMDKMA8QueAO4LtQD7C94A3wvgAIALowDqCjAAKQqW/2EJ9v7GCIj+hAh0/p0Ivf74CEv/Xgnn/5kJWwCiCZ4AkQnJAGgJ4AAbCdYAqQinABEIVQBeB+n/sAaF/ysGTP/kBVX/5wWn/x4GMgBXBr4AcQYtAXMGhQFtBtgBdgY7AoIGpAKBBv8CWQY0A/EFLANRBesCowSgAg4EbQK5A3oCtAPXAuQDbAMsBBgEdgTFBK0EYAXXBO8F9QRxBu4Ezwa5BP0GTQT0BqsDtQb6AmUGYgIuBgcCMgbsAXcG+AHeBhgCXAc7AtoHRQI8CEoCmAhsAhAJowKZCc0CFgq7AlIKSAIsCpUBwgngAFUJTgAJCeH/4AiM/8sIR//CCBj/zQgA/+4I//4fCR//cglp/+oJtf9hCrv/jgpS/0oKkP6pCZ390win/PYH1/s/B0v7xQYB+4sG+fqRBhT7tAYW+7sG/PqjBu/6lQYE+6YGJfu+Bib7tAbt+m0Ghvr0BQH6WAVo+acE1Pj2A1X4WQPz99YCqfdpAoz3IgK29yUCIvhjAq/4wgIw+REDZPkTAzv5tQLb+B4CVfhfAcb3lQBd9+//MPeF/0X3XP+D91j/r/dC/7b3B/+898n+7/e4/mH45f7o+Cb/VflM/6j5Wf/a+UX/3vkD/875rP7D+Vz+qfn8/Xv5iP1V+Rv9T/nR/Hv5ufzl+d78gPo3/TD7pf3U+wj+UPxH/pD8SP6B/Pz9M/xy/eb77PzA+438tvtO/ML7JfzT+wT80/vU+9H7pPv2+537T/zL+738EvwZ/Un8Wv1n/IL9bvx//U/8SP39++38ifuP/BT7M/yl+t/7Qfqh+/b5fPvH+W37rvl3+7P5mfvS+cf7Afr6+zf6FPxW+vb7Qfqs+wP6Uvu2+fT6aPmF+gz59PmQ+FP5B/jA+Iz3Tfg19wv4EfcB+Cb3EfhX9xb4gvcZ+Kn3HfjV9xn4+fcO+Bj47/cj+Jr3+/cW96X3bfYr9671nfYF9ST2hvTY9Tj0vPVJ9AD2s/Sd9i71TPeQ9eL3vfVE+KL1XfhW9UX48fQW+IP02/cT9KH3svN0927zY/dQ83j3U/Os92Xz8Pdl8yL4XfNJ+HHzjfiw8/r4/vN1+UH04vln9DT6dfRr+mj0hfow9HH6yPMu+k/z2Pns8pb5t/J/+b3yovkL8wv6hvOe+gH0MPtl9Kj7nfTy+7L0Fvy39Cn8ofQe/GT06fsS9J77w/NS+4PzFPtZ8+j6MPO6+g7zk/oc85f6Z/PX+r7zH/sA9FD7MPRt+0X0bftC9FD7MfQl+/rz0PqN80T6E/Ol+aXyFPlF8or4BfIi+ATy8/c18vb3dvIH+LbyEvjq8hH4D/P99yHz1fcW8433+PIz997y1/a08m32ffLw9UjydfUJ8vD01PFv9MvxHfT98QL0T/IH9KHyCfTt8gX0PvMH9Hvz8POR87Pzm/Nq85HzC/N285vyYfMw8knzwfEr803xJPPu8ErzvfCh873wJvTq8NL0P/GF9ZvxEfbR8XL23PG99tLx/va98Tr3o/Fh93jxdfc48Y/3//DG9+bwHPjs8H/4//Dc+A/xRPkq8cn5ZPFa+qzx8/r98Y37UPIc/Jzym/zY8vb88fIY/dbyDf2Q8vP8PPLm/Pjx7PzK8RL9vfFy/e7xCv5a8qX+zfIf/x/zhf9i8+v/qPNAAN/zcAD2834A7/NzANHzXwCv80QAifMXAFPz4v8c87L/7PKW/9Tyr//08vn/SfNTALXzrgAj9OgAdPTlAIz0sgB49GMATPQGABb0lv/R8x//ifO5/lTzZP438xv+J/P1/T7z9f1/8wr+2fMg/jf0Jv6H9Av+vPTA/cP0Wv2y9PP8ovSB/Ir0APxo9H/7SfT3+iT0efoL9Bb6EPTY+T701/mp9Pn5O/UB+rX16/kR9rz5WfZ3+Yr2J/mz9tD41/Zr+O/2/ff99oL3AfcE9wL3kPYP90H2Qvcw9rL3UvZX+H/2CPmR9p75gvYS+mj2fPpI9t/6EfYs+9T1cfuV9bb7SfXr++n0C/yN9C38QvRg/Az0qPz08wr97/N+/dzz5P268zb+mvOJ/orz6/6M81r/jfPH/3vzHgBD80wAyvI2ACDy6/+E8a3/GfGZ/+Pwuf/d8AcA5fBcANnwmgCy8LsAePDDAEfw0wAy8PgAJ/AlAQHwMAGX7/YA9O58AEnu9v++7Y3/Yu1P/yjtLf//7Bj/5OwN/9rsDv/Y7BL/0uwN/73s9f6g7NP+a+yQ/vDrBP456zr9d+pf/OPprPuj6Uv7quks+9PpKvv16Rz75OnY+qfpZvpr6e35U+mW+WbpaPmL6Ub5lekI+Wzpk/gW6ez3xOhI95nox/aH6Fz2j+gJ9rDozfXW6JP1Belg9TzpMvWH6Rj18OkY9VPqEvWY6uz0v+qo9LbqMPSL6pXza+oH82/qmPKm6mDyCOtQ8nDrRfLM6y7yI+wT8n3s+/Hx7P3xfe0W8gHuJ/Jh7hbymO7d8ajufPGX7v3wje6E8KruNPD67hfwZO8W8MrvE/Av8BLwmPAT8PrwD/Bn8Rrw6vE88GLyVvC58k3w1fIP8K3yju9r8vXuWfKO7o7yc+7c8nLuE/Nb7jjzNu5Q8wjua/Pd7aLz0+3m89btIfTW7WH03e2G9Mvtf/SQ7V70QO0x9ObsAvSN7NvzPey58/jrq/PI66vzquu6857r4POs6xP0yetU9PjrmvQu7Kn0Mexy9PDrI/SY6+XzVOvD8y/rsPMd65/zD+uM8//qdfPw6mTz5+pa8+nqXfP46n/zJ+uz82zr5vOx6wn06esV9AnsFfQg7Av0Luze8xrsrPMD7JTzBuyH8xbsjPM47KTzb+zL87bsJvQx7az02O0W9WLuUPW+7m71/+509SjvcfVH7331ee+e9b3vx/UI8PD1VvAP9pjwHfbK8Cr2+/BI9jzxhvac8dn2E/Iw94vyjfcM8/L3kPM7+PvzXvg/9HL4cvSH+Kb0oPje9KX4APWb+BP1oPg09bX4ZPXf+Kj1IPkC9l75WfaR+aL2vPni9tf5Evfz+UL3Ffp49zb6qfdJ+s33PfrQ9xn6uff9+aj36/mh99T5lPe5+YP3s/mD99r5r/cU+u33Pvob+FP6M/hW+jX4Wvo3+F/6OPhI+h/4Hfrv9/L5vPfK+Yz3p/le94/5PPeR+TP3sflE99r5XvcL+n/3NvqY90n6mPdX+pP3Y/qJ92D6b/dt+mT3iPpn94r6T/dg+gr3HPqp9vn5aPYf+nH2cvqk9sT61fYO+/72X/sr97n7ZPcZ/KH3bvzQ96j85ffJ/N/31PzE99P8m/fi/IP3G/2T93L9wffk/Qr4WP5T+LT+hvgR/7n4df/z+L7/D/n//yb5bABo+fwAzvmFASz67AFo+i0Cf/piAon6nQKa+tYCqPoCA6z6NgO4+ocD3/ruAx/7ZgRx++AExvtWBRj8xQVh/AwGhvweBnf8HQZV/C4GSPxsBmn8vAad/PEGuPwmB9T8cQcH/bEHMf3eB0v9AAhc/RsIZ/1DCH/9aQia/YEIqP2HCKf9gAiZ/X0Ik/16CJD9WQhw/TYIUf0uCEz9LghV/ToIa/1bCJn9gAjO/ZwI/P2dCA/+eggE/kQI6P0KCMn9zwer/ZMHj/1mB4X9Vweb/WAHzP1lB/n9TQcN/iQHEv4MByz+AAdS/ugGcP7JBoj+qwak/p0G0f6jBhT/owZT/48Ggv9qBqD/Ngax//QFtf+yBbz/kAXl/6AFQADBBa8A1gUSAeEFbgHjBcIB4AURAtMFWQK8BZYCqQXZArAFNwPQBbAD4QUaBNQFYwTDBa0EwgUEBcMFYAW4BbAFmgXrBXgFJAZvBXMGegXXBo8FRgerBboHygUyCNYFkwiyBcUIcAXZCDYF8QgMBRoJBgVlCSIF0glHBUYKcAW7Cn4FFgtPBS8L8gQaC44E+QpKBPgKOQQoCzIEYQshBIwLEQS3C/gD1gvXA+oLtQP7C44DAwxpAwwMNwMFDOcC3AufArgLeAK0C2wCyAtjAtwLOwLMC/UBnAunAWELVgEhCwcB3QrDAKUKpACLCrgAowrkANAK8ADaCsAApQp0AFAKPgAQCiEA5AkDALUJ5/+HCcn/UQmk/xMJhv/aCHz/swiU/6oIwv+1CNT/ogi4/18Ii/8HCGv/vAd1/5kHpf+ZB93/oAcBAJIHHAB5Bz0AYwdKADkHQgD7BlgA1gahAOUGBgEOB2ABLAecASsHwAERB90B8Qb/AdQGLwLFBmICuAaJAqIGpgKABswCZQYXA3EGhAOgBvED0AZLBOwGdwTcBngEoAZ9BGkGoARSBtoEUgYhBWAGdgWABs0FoAb9BZwG+AVjBt4FGAbQBdsF5wXDBR8G0AVPBtYFdAbSBY8GxgWaBq0FtwanBewGvAUQB8IFEAemBeMGXwWFBusEKAZ4BPkFNwT/BS0EIgZEBDkGTwQ5BkUEHwYoBOUF6gOYBZoDXAVgA0MFSwM6BUgDJQU9A/sEHAOrBN0CRwSIAvgDSwLBAykClgMVAnsDFAJWAwoCFwPnAdYCxgGxAsABrQLgAbUCDQKTAhECMgLXAbgBiAFHAUMB+gAiAeEANgHpAG0B7wCjAegAzAHFANsBgQDJAToAtwERAMIBBgDrARcAMAItAH0CKQCuAgQAwALD/7QCf/+nAmb/wwJz/wYDhP9OA4L/gQNr/58Dav/RA5P/LwTO/50EAAACBRcASAUEAGcF2/9sBa7/bQWQ/30FkP+nBbT/9QXw/1kGHwCxBiwA4QYiAPwGCgAGB+//Cgfo/yEH+P9OBxkAigc0ALwHLwDNBxcAyQcDAMgH+f/MB/X/1gfl/9IH0P/FB8n/xAfR/9AH9f/1ByUAJAg7ADcIPQAzCCYAFAjs/88HqP99B3j/Pwdp/x0Hbv8NB3T//AZ6/+gGe//NBmf/mgZO/2AGPv8sBi//+QUx/9IFM/+pBRX/XwXm/gIFxv6wBMf+fgTv/nAEJf9vBEf/VQRE/xcEKf++Aw3/YgMN/yIDLf8AA1j/5AJ8/8MCmv+aAqf/XAKt/xgCvP/bAd3/rwEhAKYBgQC3AdQAuwEGAZoBFQFYASMBFAFcAfoAvAEGASgCHgGIAioBzQIbAQcDAAFDA+cAiAPXAOsD5QBZBP0AuQQKARQFEAFgBQkBqwUAAQwGDgF2BiYB4QZBAVAHYAG1B3cBBgh6AUEIaQFzCE8BuAhLASkJdQG7CcABLgrvAWUK5AGHCsUBsQqyAfQKuQFhC+wB1gssAi4MUQJcDEwCaQwsAnkMEAKjDBEC5gwtAjkNXwJ5DX4CjQ13Ao4NXwKADToCdQ0cAooNIwK7DUgC9w19Ai8OsQI8DrwCGQ6cAukNcwLIDVsCtw1YAqoNXAKPDVYCWw07AhINDQLBDNsBkgzQAZkM/wG0DEQCvgx7AqcMlQJkDIYCDQxnAtMLaQKpC30CeQuOAk4LqAIeC8AC4ArMAp8K2QJcCuUCKwoHAx0KTgMKCpUD4AnFA6cJ6ANlCQYELAktBA0JcQTvCLgEvgjvBIcIIQVACEQF5AdVBaMHggWKB9kFggdBBpIHwwamB0oHlgetB3YHAghVB1cIKAedCPgG5QjQBjMJqQaBCXgGyAkzBvgJ5wUiCqsFWwqPBbMKqQVAC9YF4QvgBVwMyAW0DJgF8gxfBSgNRwV8DUgF6Q0wBTgO6gRYDoUEWA4fBFMO0ANkDqYDlQ6ZA+MOoQNFD74DtA/NAxcQtANMEHYDWhAiA1AQzwJCEJMCSRBZAk0QBgI0EKgBDxBRAesPBwHSD9oA0g/DAOQPsQD3D40A9A9MANEP/f+ZD7j/aw+U/1gPgv9UD1b/Mg8I/+oOp/6IDjf+Fg7T/awNjP1aDVr9Gw1H/fQMTv3mDFz92Qxj/cIMXf2bDFH9aAxF/TMMO/38CyD9swvp/EcLnvzFCk/8PQoW/MgJG/yMCU/8fQmD/G0Jp/xJCbn8EAnQ/NkI+vy1CCf9kQhS/WYIcv0yCHr94wd1/YUHaf0eB0/9pwZM/UgGev0VBtH9DgZI/iUGw/4+Bjf/Tgal/1kGAQBSBk4APAaWAB8GzADxBdoAmgXHACQFtgCuBMwAXwQOAT0EbAE3BMkBMgQUAhsEZQIKBMoCDgQ2AxsEmgMhBPEDGgQ6BAcEagTdA2wEhANLBAsDGwSFAvsDEAIVBNcBWwTMAaYExgH2BMkBQQXHAYAFvgHIBb4BDAa8ATYGpAFEBnABHwYNAdQFhgCIBQAATwWQ/zoFRf88BRf/SAXz/mAF3v59BdD+kAW8/qQFq/66BZ7+0AWW/ucFkP7uBXz+0AVI/o8F8P0tBX79zwQP/ZkEzfyIBLH8hQSk/IIEnfxzBIn8aQR+/JMEqvzlBP78LwVM/U0Fcf0pBVj90wQL/XQEu/wtBIL8BgRq/PMDavzoA3H86AOG/PIDp/wEBND8MwQX/X8EfP3eBPb9OQVt/nMFw/57Ben+XwXr/i0F2v4EBdD+9QTh/v8EC/8OBTv/DAVc/wYFeP8lBbn/dwUtAO8FyQB0BnAB1wb2AQIHQwICB2YC8gZ4AuEGiQLMBpYCtwajAqIGrgKOBrsCgAbNAoQG8QKqBjYD+QajA2YHLQTXB7sEHggfBS4ISAUeCFQFAwhSBeoHUQXWB1UFrQdDBWgHEwUhB+AE5Aa3BNAGtQQHB/0EZQdqBbcHzAX0BxUGCQg2BusHJAa3B/kFggfNBUgHmgUNB2UFzQYpBYAG3gQ6BpwEEAZwBP0FXgQkBoEEegbTBMMGGAXjBjAF0wYYBaMG4AR7Bq4EbAaTBGYGfwROBlkECQYEBK0FlgNqBUEDTgURA14FDQOaBTMD5QVnAzYGnwOCBtMDtQbrA8gG4QPMBskD1ga1A9oGmgPMBm0DuAY5A50G/AKJBsUCpAa8Au8G5AJeBy0D4weMA1AI1AORCO4DxQj7AwAJDgRRCTYErAlnBOsJfgQGCnAEDApNBA0KJAQdCgoESgoOBJ0KOQQRC4QEjwvZBAAMIQVXDE4FkgxjBckMcwUFDYgFQw2gBW8NpwVzDYgFWw1NBT8NDgU5DegEdw0GBesNXAVdDrAFpg7dBcIO3gXVDtcF/A7oBS4PAwZUDxUGZA8TBlgP9gU5D8gFAQ+BBbsOLwWfDgoFtg4YBeYOQwUdD3YFPQ+VBUMPmgVCD5oFOQ+YBSgPjgUSD34F5A5cBZsOHwU2DskEwg1mBHANKARcDSkEaw1OBHUNcwRfDXgEKg1iBP8MVgTxDGoE5wyFBN8MowTSDL4EpQy7BFUMmAT3C2YEmws8BGMLNgRXC1wEWguVBF4L0ARYCwMFQgsmBSQLRgUKC2kF/wqdBQkL6AUDCyQG0go2BoQKLAY1CiQGCgo+BgYKggYPCtMGGworByQKfQcdCsEHDwr/B/wJNwjxCXoIAArVCA0KLwn7CWoJzAmKCY8JmAleCbQJTQnvCUkJOApKCYUKUgnZCkMJEwsfCToLDwlyCxcJwgszCSUMWQmRDGIJ3ww5CfgM+Aj5DMEIAg2TCBMNYgghDToIMw0pCFwNGAiGDfUHmA3JB6ANowesDZMHzA2gBwgOpwc7DowHSg5LBzEO6wb1DYIGrw0sBnkN9AVfDcwFUw2dBT8NZwUeDS0F+QwGBeMMBwX0DCUFHg0yBTUNIgUsDfsECQ25BMsMZwR5DBMEIAzPA9YLpwOnC5UDiguFA20LagNEC0oDEws3A+sKNwPVCk8D1Qp+A+gKmgPoCoQDswpEA1IK/QLoCdkCnwnhAoEJ/wJ3CRcDZgkVAzkJCgMACR8D5whOA+cIhQPtCM8DBQkeBCEJVAQiCV8E+AhNBLAIPQRqCEMENwhZBBcIfQQDCJYE5AepBLwHzwSqBwkFqwdcBcUH1AUFCFEGRwinBmUIyAZOCLIGAAiaBrEHsQaRB+cGkgcfB5UHSAeKB1UHYwdVBzIHWwcHB2kH5QaPB94G1gf4Bh8IFgdYCCQHdAgYB2kI5QZNCKQGSAh9BlEIZQZRCEQGOQgOBgYIwQXIB2cFkgcbBXoH7gSKB+oEpwf2BLsH+wS4B+sEkwe7BGkHiARRB2kEMwdIBBQHJgTqBvwDiwahAxsGNgO8BeACZQWQAjAFaQIwBXcCNwWPAjcFoQIrBagCAAWVAsUEcwKJBFECTwQzAhEEFAKwA9MBJgNsAaECCwFDAtMAEQLJAAkC6QAXAiIBGwJSAQECZgHYAW0BvwGEAbcBqwGnAc8BfgHYAToBxwHiAKYBdwBwAQsAOwHF/yoBoP8+AZD/ZgGX/6YBqv/xAbX/NAK//3cCzf+/At7/BwPi/0QDyv9lA5z/bQNT/10D/P48A7T+KwOQ/j0Dhf5mA5D+pgOd/uQDnP4UBKP+TQTA/pkE6P7vBA3/QAUb/3oFCP+SBd3+jAWX/m8FQv4+Be/9DgW0/fMEj/3uBHX98QRj/fsEX/0QBWr9MwWN/WoFuP2nBcr9ygXC/dAFl/2yBTv9YAXQ/PwEfPywBD78cwQL/EEE6/seBNT7AwTG++4Dv/veA7j7zAO7+8EDxvu7A8P7pgOz+4EDl/tNA1/7+gIf+50C7/pOAr/6/wGM+qcBVvpLASn69gAU+rYAHPqTADr6ggBn+n8Amfp8AL/6cADO+kgAvfr//6r6sv+l+nH/k/og/3H6wP5a+mn+TvoZ/lX63f1t+q/9ivqI/bz6cf0D+279U/t3/a77hf35+4b9M/x0/Wr8Xf2M/DH9mvzy/KX8rvyo/GD8q/wU/Mn84vv+/Mn7U/3N+8P97/s5/hX8q/44/Bv/Wvx+/3D80f93/BUAbvxHAFX8agAv/IQAAPydANH7qwCZ+68AV/vJAC37AQEl+0sBMPumAUv7CQJ0+24CnvvNAsb7GwPe+0oD2vtZA7b7SgN5+yUDKfvzAs36wgJ1+qsCOvq1AiL60AIf+u8CIPoYAzD6UgNV+ogDd/qnA4X6sAOA+qMDavqBA0H6RQMD+vMCr/mTAlD5NgL5+PMBv/jXAa740AG1+M0BxvjNAdv4zAHw+M8BD/nUATT5wgFC+ZcBPfldASn5AQH3+IsArvgSAGb4p/8t+E//C/gU/wf48/4i+Ob+U/jd/on4yv65+LX+6fie/hj5fv5C+VH+YPkS/m/5xv1y+Wf9ZvkE/Vb5u/xh+Y/8jPlw/MT5Tvz9+Sn8M/oK/HH6APzE+gr8Lfsb/J37JfwI/CL8ZvwL/LH81fve/Hz75fwL+9j8p/rX/HD6Af1c+k/9UPqn/Ub6//1C+lz+Qfq7/jv6Ff84+nD/PfrT/zH6JQAH+lUA0Pl3AJH5kwBQ+agAG/nHAN/44QCJ+NsALfjPAOj31wDB9/wAuPc7Acf3kgHo9/gBEfhiAiL4sgL998kCn/emAib3YwKy9iMCSPbrAe31vwGp9aYBcfWVAUX1jwEk9ZABCPWTAQL1qAEO9cwB/vTTAdH0twGR9IUBSPRIAQH0BwGy874ATfNZAN/y6f+E8oj/SvJF/yryGf8X8vf+IfLu/lHyCP+R8i3/uvI7/7nyG/+R8tD+VPJu/gjy+v3A8Yb9jvEn/XLx2/xi8Zn8VvFY/EzxFfxU8eT7fPHO+77x0/sP8uT7ZPL2+6/y/fvq8vP7DPPN+wfzfvve8gv7s/KU+pvyMPqU8tv5qPKe+d/yhvk+85P5vfPA+Ub09/nD9CD6LvU4+nn1MPqe9QD6s/XA+bn1cvm39Rz5wPXQ+Mj1g/jb9UH4FvYp+Hv2Ovjl9lD4RPdd+Jr3Yfjv92b4Pvhk+HT4S/iY+CL4r/jq9734rvfQ+HX33vg699T46Pa5+IX2r/g39sv4D/YE+QX2UvkS9rH5M/YK+k32P/pJ9lP6I/ZS+un1P/qh9Rj6RvXr+eb0wPmN9JH5MfRu+eLzZ/my83H5lPN4+XjzjPlo87L5b/PV+XPz3/li8975SPPb+S7zyfkI86/52/KI+aLyNflD8s74z/F4+HHxRfg38Un4N/GD+GzxwPip8er41PEM+frxLPkc8kT5O/JJ+UryN/lC8hX5LfLl+Anyp/jb8XT4t/Fj+Lrxdfjf8aD4H/Lf+HPyEvm98iP55/Is+QnzRvk+83T5hvO4+ebz9vlC9A76dvQA+of0zvl19Ib5TPRe+UX0cfl49Kj5z/Tz+Tr1Pvqm9YP6DvbC+m72+frG9jf7JPdy+4L3k/vE95v77fd/+/L3P/vS9xH7xPcP++L3M/sm+HL7g/is+9z40Psd+en7U/kA/Ij5MPzS+Xn8OPq5/JH6zvzA+qv8tfpY/Hj69/sw+qz7+vmC++X5ifv++a/7N/rX+3H6+fui+gv8xPoS/Nr6Jfz5+kH8IPtM/Df7Mfwl++H73Pp0+3X6Hvsl+vn6BPr0+gP6APsP+gj7GPoA+w766/r3+dz65fnt+vD5Ivsd+lr7T/p5+2b6efta+lD7JvoA+8n5pfpg+WH6DPlL+ub4X/ro+Iz6AfnD+iP59Po/+Sn7Xflu+4z5ufu9+fb73/kb/On5GfzL+f37k/nk+1r56Ps/+RL8SflT/Gr5l/yN+dT8qPn+/K75LP24+Xr94vnV/Rn6NP5T+pn+k/r1/sn6Pv/s+m3/9Pp1/9f6eP+z+pb/q/rF/7P6+f/C+iwA0PpiAN/6rwAI+xsBT/uVAaT7CwL3+3MCO/y5AmD81gJa/MkCLfy7AgD8ygLw++4C9vsbAwX8PgMO/E4DA/xcA/b7eAP6+6gDFPzoAz38MARx/HgEp/ywBM38uwTH/J0Em/xqBFz8NgQc/AkE5vvgA7P7vAOK+7IDfPu8A4P70wOZ+/gDvfsYBOH7LQT6+y8EAfwGBOH7wgOn+4kDePtcA1f7LQM4+/gCFPu0AuT6cwK2+joCk/oJAnn69gGA+gsCsfotAu/6TwIx+2cCavtdAoL7OwKD+xsCifv4AYz7vgF7+20BVfsVASn7zwAP+6YAFfudAD37wACR+wkBDfxPAYj8cAHd/GkBC/1RASz9QQFV/T0Bif03Ab39IwHm/foA+f3DAP/9iAAA/kwAA/4yACb+UwCG/qAAEf/1AKX/NgEmAFsBiwBuAd0AdwElAW4BXAFPAXsBFwGBAcoAcwF/AGYBUQB0AVgAuAGIACICwACWAvAAAAMBAUsD/QB+A/wAtAP9AOsDAAEkBAQBWwTpAHEEsgBsBG0AVQQKAB8Erf/uA4H/7gOC/xgElP9RBJ7/gQSa/6AEl/+/BJf/4ASd/wQFo/8lBYX/IgU7//EE0P6cBFX+NQTm/doDnf2gA4L9kwOP/asDl/2/A5P9wgOP/cMDkP3IA5792QOu/ecDtP3qA7n96wOe/coDTP1uA+b8/wJ//IkCKfwlAhH8/AEj/PwBO/z/AVr8CQKN/CMCzfxKAhT9dQJW/ZoChf2rAoz9kwJ1/VsCT/0SAiD9vwEE/X0BCv1dASX9UQFW/VkBk/1sAc39fQEY/pwBdP7MAc7++QEp/yYCev9KAq7/TwK+/zACsf/2Aar/vwGx/5cBvP9zAdT/XAEAAFkBOwBkAY8AiwH8AMkBcwESAuEBUgIzAngCZwJ/AngCZgJqAi0CVALsAUECsQE5AoEBPgJgAUsCRwFjAjoBjAJAAbsCTAHzAmMBNgOGAXgDqwGrA8ABvgO5AbUDlgGZA2IBZgMYAR8DvgDUAl8AkAIKAGICzP9OAqv/WAKo/3ACuP+EAsP/lgLO/6sC3/+qAtv/kwLF/3QCp/87AnH/8QEq/6QB5v5UAZ7+AAFW/rQAF/53AOn9TwDR/TcAzf0pANP9IgDi/SkAAf5BADH+UQBd/kIAa/4VAF3+yf8x/mT/7/39/qv9l/5q/UD+OP0X/jf9GP5g/Tb+qP1p/gb+kP5Z/p7+lP6j/sf+lP7o/m3+8P5A/vP+Ev73/uL9+f61/f/+jP0H/3D9Hv9r/U7/cv2J/3v9xv+N/QsAtP1kAOn9zwAc/jYBMP59ASD+oAH9/a8B0P21AaD9twF1/bwBUf3HATr94AEz/QcCPv1AAl/9jgKJ/eQCq/0wA8D9bQPJ/Z8DwP27A679zwOg/eQDgv3qA1X93QMs/dMDA/3GA8r8qgOS/IsDZ/x6A1z8hANu/KoDk/zhA7X8FAS//C0Eq/wlBIn8EARp/PgDP/zUAwj8oQPL+2YDgvseAzT7zQIB+5cC9/qGAgT7iwIc+5kCLPuaAiP7hAIS+2ACAPs9AuH6BwK8+soBtvqrAcn6oQG9+noBjPooAVP6zwAn+n4ADvo+ABT6HAAm+gYAPfrw/2H66P+N+uX/wvrp//z68P8g++H/Kvu2/yL7d/8D+x//6PrK/uL6if7y+lz+H/tO/lf7SP6Q+0H+5ftV/kL8cf6J/Hf+0/x8/ir9kv56/Z3+wP2g/vf9k/4P/mf+Dv4i/hT+4v0l/q/9Sf6Q/Yv+jf3d/pv9NP+x/Zz/1f0XAA7+kwBL/vgAbv4vAWf+RAE9/kgBBP5KAcr9VAGZ/VsBZv1fATP9fgEc/bgBIP31ASr9OQI9/XsCT/2yAln98QJr/TMDgv1dA4b9bANt/VsDOP0oA+T86QKG/LwCPfycAgH8hALQ+4ICufuaArz7yQLa+xoDG/xlA1r8cANa/EMDJvwDA+H7vgKa+30CWfs3Ahb76QHO+qQBkPppAWD6NwE7+hcBKvoHAS36BgFB+hQBZvoiAY/6KQGy+iEBx/rzALz6pwCT+lYAaPoLAEb6xf8p+nv/DPom/+j51v7H+af+zfmj/v75wP5T+t7+qvrf/ub60/4Y+8X+SPuq/m77fP6D+zP+fvvf/W77l/1t+1n9d/sq/ZH7Df2/++/86/va/CL81/xt/OH8w/z+/DD9Iv2h/Sz9+v0c/Tn+9fxi/sn8hf6q/Lb+e/zX/jT83/7v++n+uPsB/5v7M/+g+4X/tfvn/9P7UQDk+60A7fsAAfz7WAHw+5UBw/uuAYj7uAEz+6cB2vqQAYz6hAFC+ngB/vlzAc75fgHC+asB2/n8Afb5TgL3+YIC7/mtAuj51ALU+e4CpfnrAlf5xQLw+IQCfPgzAhL46wG697EBbfd/ATr3ZwEr93ABMfeJAUz3twFo9+IBdPf5AW33/AFB99cB8faMAZv2NwFG9uEAAPaWAMb1VQB/9QQAP/W5/yH1jP8d9Xf/MfV3/1L1f/9y9Yj/l/WQ/6/1jP+z9W7/qPVB/431Af9n9bT+OvVd/gf1AP7b9Kf9vPRY/bb0Iv3e9Bf9I/Un/Yb1U/3x9Yj9P/ad/W72kv2F9mv9ffYn/W/22/xj9o/8VPY//FP2/ftn9s77ivav+8H2ovsR9677dvfO++L38/s/+Av8ifgP/Mr4CvwK+QP8MPnk+zP5nvsx+Vb7Pvkc+0L52vo++ZD6S/lW+oD5SPre+WD6RvqF+q/6qvoA+7j6M/uo+mD7lPqF+3j6jftC+ob7/Plx+6j5SftE+SP74/gZ+6D4Lvt7+Ez7Yfh1+1X4sftc+N77Vvj++0T4IPw1+DP8G/g6/PT3RPzR9y/8k/f1+zH3tvvN9ob7ePZr+zr2Z/sV9n77Dvaq+xz20fsp9uv7Kfb9+yT2D/wi9hv8GPYU/AH2/vvc9dH7ofWM+1D1UPsL9TP75vQp+9X0KvvU9C771fQ4+9/0V/v+9Hn7I/WU+0L1vPtx9eb7pPUB/Mf19/vI9cn7pvWX+4P1cvts9V/7a/Vr+4n1hvu29av78PXc+zX2C/x79kv80fad/Dz34vya9xn97Pcw/Rz4Cv0S+OH8BfjR/BL4zfws+OX8YfgR/av4Ov3z+GT9O/mC/Xn5lP2r+bb97Pnv/UT6N/6s+nz+D/uk/lf7p/55+5b+iPuD/pT7dP6k+2b+s/tc/sn7XP7l+3L+Gfyg/mT81/62/Bj/FP1Z/3H9gf+y/Yv/1f16/939TP/J/RL/pf3R/nv9pf5m/aH+df2x/pn9xv7C/dP+4f3H/ub9xf7z/dP+D/7m/jH+Af9Z/gr/bv75/mf+6f5i/tv+Wv7A/kf+lP4g/l3+7/02/sr9Jf68/SD+uP0t/sX9TP7h/Xz+D/60/kL+3v5n/vz+f/4B/37+5P5W/rj+IP6d/vn9lP7l/Zz+3v2d/tH9l/68/Zn+q/2x/rH9+v7o/WP/Ov60/3X++v+n/jcAzP5TAM7+XwDA/mwAtP5zAKD+fACN/pIAhv6+AJb++QCy/kEB3f6VARL/4gFA/zQCc/+dArv/8gLw/y0DCwBbAxcAegMVAKMDHgDbAzQABgRAACgEQAA6BDIARwQeAHAEJgC0BEsAEAWGAH4F1gDbBRQBJAY+AWAGXQGEBmMBkQZUAYwGMwF+BgoBegbsAHcGzwB0BrQAjwa2AMMG1AANBwcBZQdKAaYHdwHCB4EBzAd4AcgHZAHEB1EByAdHAcwHPgHGBywBqgcGAX0HzwBNB5cAMAd0ADYHdABNB4gAaAegAH0HtACEB7sAgAe4AHcHsgBiB6QASgeSAC8HfAADB1sAzwYwAJMGAQBcBtf/Ugbb/3QGDgCTBkAAnwZfAKAGdACdBoYAmgacAJMGrgCLBr8AiQbYAIUG8gBwBvoASwb1ACgG8gAbBgcBHwYwATAGZAFLBqQBaAboAX0GIwKJBlkCkgaLAp0GwAKwBv0CuwY0A7EGWAOOBmIDYgZjA0sGewNZBrgDiAYXBMUGhATvBt0EBQckBRsHagUdB5wFEwfDBR8HAAYsBz0GLwdwBj8HsQY/B+AGKQf7BiYHJgckB1QHGwd6BygHtQc8B/YHPwclCDoHTQg8B3oIRwexCGAH9AhvBysJXAdACSkHNQnuBh8JuwYRCaAGGgmtBkoJ0gaRCeUGxAnQBs8JpAa/CXgGsQlPBqIJLwabCSkGrgkyBs0JLwbgCR4G4wnuBcUJpgWOCW0FYwlIBU4JLwVACSEFPQkcBUEJHAVJCRoFSwkbBVEJJgVfCSQFXAkMBUQJ7gQkCb8E8giJBLcIbwSVCHEEjwiMBKIIsQS7CMMEwQjBBK4ItwSVCKkEdwipBGUIyARwCP0EkQgzBbMIUgW6CE0FnAg8BXEINgVSCEQFRghjBUoIhQVQCKoFVwjbBWkIDgZ+CEEGkgh2BqcIowa0CL8GrgjJBpgIxgZ0CNQGYQj9BmgILAd0CGUHiwirB7AI7QfPCCII4wg3CNcILAiqCDUIkQhjCJ8IkwiwCL4IugjnCMIIAgm/CBQJswglCacILwmTCDgJgQhDCXEIRwlbCEMJPQhBCSIIUQkbCHMJJwiPCSwImAkfCJUJCgiFCegHaQm7B1EJkwc2CWkHFAk6BwIJHQcDCRMH/ggFB+oI6AbMCMMGsAijBqIIkQaKCHYGYQhNBjkIJQYQCP0F5wfaBdIHyQXBB74FmgegBV8HbwUhBzoF6AYOBbgG7ASdBuEElgbrBIwG8wR4BvIEUQbhBBQGuQTWBZIEnQVzBHEFYgRmBXEEagWSBGMFqgRbBb8EPgXDBAcFrQTQBJkEnwSJBHMEggRZBIwERQSfBDUEtQQ6BOEEUgQhBWcEXwVqBIkFVAScBTMEpAURBK0F7wO1BdQDxQXKA+UFzwMUBtYDRgbZA3MGyQOOBq4DnQajA7wGqgPsBr4DKwfXA20H5QOjB+IDyQfKA9cHnQPSB3oD1AdYA9kHNgPaBy0D9QctAxgIJgMyCCwDWAgmA3MIGAOCCBoDoggQA7QI/wK+CPICywjNAr4IqgKxCKQCwQigAs8ImgLcCIwC4AhiAsUILAKdCPwBeQjdAWMI1AFlCOEBeQj8AZgIDQKtCP0BnwjWAXcInQE9CFEB7gcGAZ0H0QBiB7kAQQe0ADIHuwArB8UAKAfJABsH0QAUB+wAGgf8ABQH9QD2BtAAugaTAGIGbQAhBmoA/wVwAOUFhgDbBZ0A0AWhALAFowCMBZ4AYgWjAD0FxwA5Bf8ARgVEAV4FhQFxBasBaQW+AU0FsQEOBZMBvwScAZUEsgF6BMMBVgTrAUsEGwJFBFICRwStAmwEDQOWBGIDtASfA7kEsAOTBLcDYwTNA0QE8gMyBCgEMARfBDIEkwQvBMEEJgTXBAkE6gTlAwoF0QM3BcwDgQXiA+MFEQQ1BjMEbAY6BIAGHgRxBuEDYwanA2UGfQNpBlYDcwY2A4IGHAOMBgIDogbvAssG9QLxBvkCDAfzAiIH6wIiB80CDgefAgAHdQLvBksC5AYpAuwGHgLyBhAC6Ab1AcsGyQGYBogBYwZIAUYGIQFIBhsBaQY3AYIGTAFzBjsBQQYLAf8FzAC1BYYAdwVPAEcFKAAeBQgA8QTp/8EEx/+ZBK//gQSr/30Eu/9zBMn/VATC/yUErf/yA5f/wgOF/5cDe/92A3v/XQOG/0gDl/8fA5T/5AKC/50CZ/9dAlL/OgJd/zQChv9HAsn/YwIXAGUCTABKAmQAIQJxAPgBfwDbAZoAuQGyAIYBuABbAcYANwHeABgB/AD9ABwB7ABIAfoAlQEUAesBEQElAgQBVgLpAHoCuwCJAqYAsQKeAOkCjAAUA3QAOQNRAFIDHABbA+v/ZQPH/30Dxv+1A9v/BATf/0MEzP9mBKX/eASG/48Edf+yBGb/1wRR//UELf8CBe/+9QSu/uEEZv7IBCL+sAQL/sIEFP7zBBz+IgUX/kEF8/1DBcr9OgWx/UAFmf1HBXv9RAVS/TYFG/0XBdf86ASC/KkENvxvBA78VQQB/FgE+vtbBOX7UQTQ+0EEy/tDBML7PASx+ywEnvsYBHX76wNE+7QDHvuFA+n6SAO9+hADs/r4Arn67gLK+uwC4vrvAvr68gIS+/ICFvvaAgj7sQID+44CAPtqAgD7SgIB+ykC+vr8AfP6zwH3+qsBDfuZATb7lgFW+4sBbftzAYz7ZAGx+1kB1PtMAfz7QQEg/DMBUvwyAY38NwG2/CoByvwJAd385AD8/MwAI/28AEz9rQCC/agAvP2oAOv9nQAZ/pIAUv6QAJL+lgDO/pkA/f6MACj/ewBL/2QAX/9AAHH/GAB3/+T/c/+l/4X/f/+k/2b/wP9K/+//Qf8hAD3/RQAs/2kAGf+CAP/+kgDa/qAAtf6oAIv+rwBi/sAAQv7RACX+5AAI/u4A5f3nALL94QCD/eIAXP3dAC391wAA/d4A4vzrAMz88wCy/PgAlPzvAGv83QA7/NQAFvzTAPn7vgDK+6EAlvuEAGP7XwAn+zoA7/ojAMf6GQCs+h4AovovAKf6PgCs+kUAqPpBAJ36OwCR+jYAhvojAHH6AQBM+t7/KvrJ/xX6v/8P+r//FPrF/x/6zv8w+tv/RPru/2H6AwCC+ggAlPr//5n6+f+h+vr/svr5/8P6+P/T+uz/2/rX/9r6yf/i+tD//vrk/yr7BABh+yoAoPtFANT7VQD9+20AMPyFAGP8iACB/HcAivxiAJL8TgCd/EUAr/xHAND8UgD3/GYAJ/11AFb9gQB//Y8Aqv2gANj9pgD8/aMAF/6dAC/+jQA9/ngARP5jAEz+TwBT/joAWv4sAGf+IgB4/g4Af/7u/3j+zf9y/sn/hv7i/7j+/f/p/ggADf///xn/4f8Q/7z/AP+a//D+fv/o/mn/5f5I/9b+IP+9/vz+qP7T/o3+sv57/qv+f/6x/pD+v/6o/sn+vP68/rj+qP6r/pL+mf51/oL+Zv53/k7+YP4g/jT+8v0G/sn93f22/cf9x/3V/ez99/0j/in+Wv5Z/m7+ZP5k/lP+T/40/j3+F/4+/g3+Qf4B/jb+6f00/tr9Ov7Q/Uf+yv1p/tv9mf76/dT+Iv4X/1L+SP9u/mT/df51/3D+i/9u/q//fP7Q/4j+4v+C/u7/dP7p/1b+3/80/vL/Lf4eAED+ZgBt/sMAr/4XAen+VAEN/34BHP+ZARz/sgEb/80BG//WAQr/1AHu/tQB0/7UAbn+3QGo/voBq/4sAsX+bALr/qMCC//DAhT/1wIQ/+4CEP8TAx7/NgMq/z0DHv8rA/b+CwPC/uIChv6xAkL+iAII/oEC8P2dAvz9xQIU/vMCNP4oA1z+VQN7/nQDj/5/A4/+agNx/j4DO/4CA/f9tQKk/W0CVf07Ah/9MgIR/T4CHP1BAh79OwIX/TQCEf0oAgb9JgIH/TICF/0zAhz9MgIg/SYCHv0AAgD9xwHQ/IQBlvxEAWP8HwFM/A0BR/wUAV38NgGP/FQBv/xxAe38iwEb/ZMBN/2dAVj9nAFr/XUBXP1AAT79CQEg/eIAFP3dACr93QBF/d0AYP3lAIb96wCq/fkA1f0OAQr+IQE7/kUBgf5wAcz+fQH5/nABDf9UARL/MAEQ/woBDf/dAAD/vAAD/7wAJf/HAFL/4ACM/w0B2/9FATYAiAGcAMUB+gDbATMBuQEyAWoBBAEhAdsA+gDWAOgA5ADgAPoA2gAUAdMALAHKAEEBsQBFAZYASAGeAGwBvgCnAdoA3gHpAAcC2AAQAqoA+QFwANcBOQC1AQgAnAHb/4IBqv9mAXz/SwFY/zcBR/85AWD/YgGU/6QBvP/aAb7/6AGa/88Bav+qAT3/hQES/2IB8/5KAdj+NAG0/hQBf/7iAET+qgAV/nwADv51AC/+lQBg/sMAj/7uAK/+CgG1/gkBpP7yAJT+2gCL/sYAe/6tAGr+kgBL/mcAG/4qAAH+AwAc/g4AZv5IAL/+kAD6/rwAEP+/ABn/tgAZ/6MADv+EABD/cAAl/3MAR/9+AGn/iwB6/4UAa/9gAFX/MwBY/x8Afv8tALv/UwD8/3sAOQCgAHEAwgCnAOAA3gD/ABEBGgEvAR8BNAEOARsB3gDsAJcA2wBwAPAAbgAUAXsARAGWAHMBrgCSAbkAtwHKANoB2gD6AecAIgL8ADMC+gApAuAAHwLFAAAClgDJAU8ApgEfAJoBBgCgAf//uwEOANYBHgDaARgA0AEGANAB/f/nAQ4A/QEeAP8BHADuAQcAtAHK/2ABdf8iATb/8AAE/8IA2P6oAMD+mQC1/okAq/6GAK7+iQC4/o8Axv6PAND+dwDC/lIAqP4mAIv+6P9a/qP/I/5j//P9Lf/Q/Qr/v/3v/rb9yf6l/Z3+j/18/ob9g/6k/a7+6P3e/jD+9/5k/un+cf62/lz+fP4+/kH+H/4D/gD+1f3y/bL97v2S/e79g/0B/on9KP6Q/VH+mf17/qr9rv7C/ev+1f0i/9v9S//T/WT/vf10/6T9fv+I/Yb/Z/2J/0D9hv8P/Xr/5Pxz/9X8iP/s/ML/Mf0pAIb9oQC8/fkA0/0yAdT9VAG1/VUBjP1MAWf9SAE2/TYBB/0lAev8JQHO/CYBufwsAbH8QAGz/F0ByfyLAeb8wAH+/O8BDv0VAhL9LwIP/UACCv1MAun8PQKy/BcCefzsATH8sgHr+3gByftiAcr7bQHo+5MBFvzJATf87wFF/AECR/wGAjv8/AEl/OUB8/uyAaz7aQF1+y0BR/v5AAj7tADR+nQAuPpRAL/6SwDh+mIAB/t4ACb7iABJ+5kAXPuZAGD7iQBn+3sAY/tfAE77MgAx+/z/Bfu1/9T6Z/+9+jT/zfol//P6LP8i+zv/WftR/5f7a//U+4X/B/yU/yP8jP8q/G7/MPxO/zj8Lf80/AH/JvzM/hb8lP4c/HD+P/xq/nT8df6y/Ij+9vyj/i/9sf5Z/bH+gf2u/q79sf7f/bj+Ef6//jP+uP47/pT+Mf5j/jH+Ov47/hn+Tv4E/n7+C/7D/in+A/9C/jf/Uf5a/0/+dP9E/pn/Rf7F/0z+2/9C/tv/IP7O//P9r/+1/Yn/cP18/0f9j/89/aj/O/3F/z390/8z/c3/F/3X/wr99f8S/QgAEv0SAAv9GAAA/QgA3/zb/6X8of9f/Gb/GPwz/9v7Gf+5+yL/vPsx/8b7NP/G+zf/xvs0/8L7Jf+z+xf/qPsH/5v77P6G+7/+YPt7/iX7O/7w+g/+zvrv/br62v21+sb9sfqy/a76q/26+qD9xPqJ/cP6df3H+mP9zvpY/dz6S/3s+h/93Prd/Ln6sfyr+pb8svp+/Lr6afzJ+lz84fpT/Pz6QfwP+zD8Jfsm/EL7Kfxw+0H8r/tP/Oj7QfwE/Cf8FvwI/CP86fsv/NX7SPzE+2T8ufuG/Ln7s/yy+9j8oPv1/JP7F/2d+079tfuT/cL7zf2/+/f9v/sm/rn7TP6o+2n+k/t+/mv7gv47+3z+Eft8/vL6iP7o+qf+8/ra/gv7G/8q+2D/NvuS/yL7o/8A+6X/5Pqr/8r6tf+o+rL/ePqj/1b6nv8/+qX/IPqj//75nP/f+ZT/w/mQ/7P5l/+n+aH/m/mo/5P5sv+F+bX/dPm0/2b5tP9S+av/M/mW/wf5dP/H+Dv/f/j5/kj4xv4x+LL+Lfiu/in4qv4q+Kj+MPiq/i34of4m+JP+IviF/iL4ev4p+HX+Jvhm/g74Pv7s9wr+0vfe/b/3uP2y95b9vPeI/dn3jf3695b9IPig/Tz4of1L+JL9aviT/Zr4o/24+KD9vfiD/av4Tv2H+Af9ePjT/IX4ufye+Kz8zvi1/BL50Pxa+e/8m/kH/c75Dv3++RT9M/oe/Vf6F/1q+v38fPri/JD6x/yl+rH8v/qb/NX6hfz2+nj8Jvt4/Fr7f/yP+4X8vfuG/O37iPwn/JT8ZPyk/JD8o/yu/JP8wvx5/MD8TPyr/Ar8nfzQ+6j8r/vG/KL76fyd+w79l/sx/ZD7T/2G+3D9f/uT/Xz7r/1y+8f9Zvva/VP71/0s+8X99/qv/cD6k/2C+oX9VfqG/Tf6f/0S+n/99vmL/eb5l/3Y+ar90fnF/dT54f3a+fX91/ns/bn5zf2G+af9Tvl7/RH5XP3j+FP9y/hL/bb4RP2i+E/9pPhk/a/4fP3A+Iz9yfiJ/cD4gv22+Hz9rPhw/Z74cv2g+IP9sviP/cD4i/2/+Hz9tvhu/a74Y/2o+Fn9p/hm/bz4k/3z+Mz9N/n3/W/5FP6a+R/+s/kf/sL5HP7O+Rz+3/kY/uz5D/72+Q3+B/ob/in6Lf5P+j7+dPpf/qv6kv7z+sP+O/vp/nn7Cv+x+yL/4fsx/wj8NP8j/DP/O/w3/1j8NP9u/Cz/f/wq/5f8Kv+x/DH/0fxS/wr9fP9P/Zr/hv2v/7T9v//d/cf///3T/yL+0/87/rj/N/6X/zD+gf8w/mr/MP5d/zr+Zv9Z/nT/fP6M/6r+p//Y/q//9v6v/wr/nf8K/3j/9v5d/+z+Rf/m/jH/4v4v/+7+G//o/vP+zv7b/sP+wP61/qr+qv6u/rj+tv7K/r/+3f7M/vD+x/7y/sL+8/7C/vf+r/7p/pr+1/6G/sb+bv6u/mL+of5c/pz+WP6X/mL+nf50/q7+lv7M/rX+5v68/uj+vf7i/sr+6P7d/vL+8/4B/wr/Dv8R/wv/EP8A/wv/8P4U/+z+Jf/w/jb/9f5Y/wj/kP80/83/Yv8BAIj/MgCo/2AAxv+JAN//mQDe/50A0f+gAMP/kwCl/5MAk/+0AKP/4gC//xwB5/9fARcAlgE9AMABVQDiAWQACQJ3ADcClQBgAqsAdQKuAHsCowB6Ao8AdAJ3AHUCZwB/Al8AhgJVAIQCQQCWAkIAygJnAP8CjAArA6gATQO7AE8DrwBDA5UANAN4ABgDTwD/AikA8gIQAOcC+f/lAuz/8QLu//YC6P/yAtv/7wLO/+8Cx//4Asf/BwPQ/xED1P8LA8n/9QKu/9cCjP+8Am7/owJS/34CKv9WAgP/OgLm/isC1v4vAt3+RwL2/lYCCP9lAhn/aQIj/1YCFf86Av3+HALo/vgByv7bAbX+xQGo/qgBlP6TAYv+lgGX/qYBtP65AdP+xwHv/tcBC//iASb/5AE2/94BPv/YAUr/2wFd/+wBf//9AaH//wG0//EBuP/YAbT/wwGx/7wBvv/JAd7/6wEUAA4CSgAjAnQAOgKeAFICygBpAvYAhQIoAZUCSwGPAlsBhgJnAX0CcwF4AoIBfwKdAY4CwAGjAukBuAISAsICMAK/AkECwgJWAtQCfQL2ArECGAPkAisDCQMiAxMDCQMKA+sC/ALFAucCqwLdAq0C7gK0AgMDuAIVA7cCIgOqAiIDrgIyA8ACTwPDAl0DvAJgA7ICYAOfAlUDjAJLA3sCQQNiAi0DTAIfA0MCGwM0AhEDGAL5Av0B4QLxAdYC7wHWAvwB4gISAvkCIQIHAysCEAMlAgcDAQLgAt4BuQLMAaECuAGIAq0BdwKuAXECqgFlAq4BYALDAW0C1wF3AucBfQL/AYkCFwKWAiMClwIrApACNgKQAkgClQJgAp8CdwKnAncClwJnAnoCXAJfAlUCSAJjAkUClQJnAtoCnQIvA+ECfwMhA7EDQQPNA00D6ANWA/kDVgPzA0AD3gMaA8wD9gLKA+IC2QPhAvYD7gIiBAoDXgQ0A6MEagPkBJoDGgXCA0gF4gNsBfYDegX2A3QF4gNcBbwDQQWWAzUFewMpBWYDGgVKAxcFPAM1BU8DZgV4A5wFpAPKBcoD7wXnAwYG+AMOBvsDAAbnA9oFuwOnBYQDdAVNA0AFFwMOBeIC7wTCAuoEvgL5BM0CFQXsAiQF/AIaBfUCDgXvAgYF6wLzBN0C3gTQAsYEvwKjBKQCbwR6AhUEKwK0A9MBbQOZAUcDfwFKA5ABaQO/AYcD6wGqAx8CyANMAsMDXAKrA1UCdAMzAiED8wHJArEBcAJuASICNwH9ASkB/wFDARoCdwE9ArQBUQLiAVYCAQJUAhoCUQIzAlgCVQJUAm4CRAJ7AigCfQL4AWoCvgFPAosBOgJiATACSAE2AkgBVQJmAZICjwHaArgBIwP1AX4DKwLUAzoCAwQyAhoECwIUBMwB8wOMAdEDVAG3AywBrgMoAcgDNwH1A04BKQRjAVsEaQF9BHoBqgSdAecEuQEeBcwBSwXPAWcFuAFqBZcBYgVwAVEFOgEyBQABDQXQAPIEuQDvBLgAAgXDAB8F4gBPBRgBlQVSAd4FcwEOBmwBFAZDAfgF+gC7BaoAdAVqAD4FNwAUBRkA/AQQAPYEAQDrBPb/4QT8/+gEAwDrBBUA+QQwAA0FMgAEBSUA6wQUAMwE+v+hBOn/fQTi/18E1v85BMP/CQSo/88Dnf+fA7b/kwPn/5oDJQCtA3QAzAPCAOcDAQHxAyoB4QM7AbUDTwGIA3QBaQOkAVID2wFAAw4CIwM+AgMDhALzAtsC8wJEAwIDvwMcAzIELwOcBDMDDgU9A3sFPgPgBTQDVQY3A9YGQwNDBzcDoAcbA/wH+AJVCNECugiyAi8JoQLECa0CegrZAkQLFAMMDEsDuwxpA0wNYwPPDVEDUA43A8gOFQNJD/gCzg/gAlQQxQLtELwClxHCAkISyALwEs8CmhPTAjgUyALNFLICaBWkAh8WrwLgFsYCkRfKAjcYwwLQGK8CSRl9ArUZOgIZGvMBihq3ASIboQHYG60BlxzAAVkd2AEWHuwBth7iAT4fwwHAH6ABOiB0AasgQQEiIRUBlCHnAAQiuACIIp4AFCOQAJ0jgQAsJHoAtCRtAC0lVgCuJUcAMyZAALAmMwAsJykAricoACkoIgCMKAgA0ijW/xQpof9tKYv/1imF/0gqj//LKqv/SivK/8Er5P8zLAAAnCwVAPssKABULTcAoC1AAOEtQgAgLkgAXC5RAKMuaQD1LpIAPS+4AIEv3QC/LwQB9C8mASUwSwFaMHgBlTC0AeEwBAIlMVUCUzGTAm8xxgJzMegCZDH9AlExFANHMToDUzF7A2gxzQNzMRoEdTFlBHUxsgRwMQQFaDFWBV0xqwVJMf8FEzE1Br4wVAZvMH4GITCuBtgv6gajL0AHby+cByQv5QfJLicIWy5ZCPEtlgiULeQILy0yCdAsiwl5LO4JBSw6CncrcwrZKpwKMyq/Cpkp8gr9KCwLTShbC4EnfguhJpkLzCXJCwslGgxMJHcMjCPfDLkiPA27IXoNlCCZDUwfow38Ha0NuRzPDYIbBg5GGkIO9hhwDowXjg4kFrcOxRTuDmgTLw8jEo4P8BAGEKwPcxBDDsEQrQznEPcK8RA8CfsQiAcQEd0FMRE6BF0RmgKOEfgAwBFc//oR2/1QEmr8thLw+hYTbvlrE9T3qRMf9swTaPTsE7byDhQM8TgUb+9rFMvtlRQo7LwUjernFOPo/xQw5wwVmeUuFSjkchXZ4tIVkOEyFjLgeBbD3qYWSt3BFszb0hZg2u0W/NgHF4/XEhci1hMXstQHF0PT9hb00fgWytAYF7zPSBe+zn8Xwc2rF77Mxxe7y9kXs8rYF57JwBeRyKUXjseJF4rGXReDxSMXgMTgFovDoRa7wngWEcJoFojBbBYewYIWrsCGFi3AahamvzkWH7/+FaC+uhUlvm4Vq70WFTa9sxTCvEYUWLzSExi8ehP/uz4T+rsGExS83xJIvMcShLylErG8aBLMvA0S57ylEQ69PhE+vc4Qe71bEMC94A8HvlUPX77IDte+TQ56v+sNPMCZDQDBPA3NwdUMqcJtDIrD+wt2xIULdsUWC3LGkgpbx+4JPMgzCRvJaggDypwHAsvXBh7MJAZhzYsFzM4OBUjQmATB0RMENNN9A6XU2gIW1i0Cidd6AQjZzACS2hsAB9xR/2rdbf7e3pD9buDM/BriGfze43v7ruXi+nTnOvo46Yz5Bevi+NnsPPi07pr3kvD59mjyS/Yu9Iz13/W19Hz3y/Mg+efy2/oa8qz8ZPGW/sXwhgAv8GYCiu83BNnuBAYl7tYHeu2sCdbshws77F4NoOsZD+7qtxAk6lQSX+n9E6zophUF6FYXbOf7GNXmjBo45hIcouWMHQ7l/h6E5HAgDeTYIaHjPSNE45Ak5+KuJWnipCbZ4YgnSOFUKLTgJCk34AAq29/GKn3feSsc3xsswt6xLG3eVS053gIuId6jLhLeOS8J3q8v8933L8PdIDCI3SwwQt0zMArdTDD13F0w7NxfMOjcYjD13FAw/9wqMAbdEjAv3Qowet0IMNrd/C9B3skvkt5kL8De2i7d3kMu+t62LTDfMy2B36cs198PLC/gcyuS4NkqBOFGKovhuikm4i8p0OKjKITjBCgy5EYnyeRtJlXlhSXc5ZMkYuanI/bmtCKP568hIeinILXonR9T6Zce+emnHb7qyRyc6/QbiuwiG4DtOBpl7ioZKu8CGNvv2BaN8KsVQPF2FPHxOROa8vQRP/O3EO3zjg+y9HwOjvV6DXv2gwx095ELcfiiCnH5nwld+oEILftfB/b7NQa1/AcFbv3nAzH+uwLl/n4Bhv9ZADoAVf8KAWr+7gGU/eQCwPzUA+z7vwQY+6MFOPp2BmD5SAeU+B8IxPfqCPP2qgkS9k4KFvXOCiT0SgtN89MLnPJ0DCDyPw2+8RMOYPHcDv/wlQ+S8DIQJvDBEMzvUxF179kRHe9QEsTutBJY7vgS4u0jE4DtUxNH7ZwTO+0CFEftdRRi7eUUfe1GFZTtlBWt7dgV4O0kFiPuchZi7q8WlO7OFqzuxha67qUW3O6MFiDvhhaH75MWD/C2Fqvw3hZA8fQWxPHqFkny1Rbi8sgWjvPBFkb0vBYC9awWpvV7FjH2Ixa19roVQfdQFej39hSs+K8UhvlzFHT6QhRZ+wEULfylExT9UxMH/gYT+v6wEvn/XhLuAP4RvAFuEXoCyBA3Ax0QAgR2D+sE7Q7sBXcO7Ab/DecHgw3QCPkMrAloDI8K5At0C2wLWAz5CjUNhwr6DQIKlw5bCRMPmQiDD9AH+w8UB4QQbQYTEdQFnhE9BSASpASfEhAEJxOPA7QTGwM7FKgCthQ2AhkVtAFZFRoBgBV0AKEVzv+9FTP/3xWn/v0VIv4EFpL9/hUA/fgVefzwFf379BWZ+w8WV/s4Fi77VBYF+0wWxPoSFl36txXi+VkVbfkCFQ75sBS/+F0UfPgFFD74nxMA+DQTx/fMEp73bhKK9xwSj/fEEZj3VhGX98gQg/chEGD3cA8+970OJPf+DQr3OQ329nMM6vaiC9z2yQrU9vEJ1PYfCeX2aQgb98UHbfcXB7z3Rgbz90oFB/g5BA/4LAMj+CICQfgaAWj4CwCT+O/+tvjF/dH4j/zm+GP7Dvlc+l75b/nQ+Yr4T/qX98T6g/Ye+1r1Zvsh9KL73PLX+5vxEvxh8Fn8He+X/Mftx/xp7PL8Guss/eTpgf3P6Pf93ueU/u/mM//k5bX/w+QiAInjdQBH4r4AGuEbAfLffgHK3tsBo902AmvcfgIz27wCEdoKAxXZdgNB2P8DfNePBLLWEwXf1YUF9tTaBQLUGwYg02YGVtLBBpPRGge80FUH1M95B+7OkwcQzq0HUM3ZB8TMLghdzJ0IDcwaCcLLjwlky+YJ8cobCnPKOgr7yVIKmMl0CjvJjwrYyJkKfMicCivInwr1x64K38fSCuDHAAv7xz0LGchvCyHIfQsnyH0LO8h+C1vIgAuFyH4LschyC9jIUgvyyBsLCcnTCivJiwpiyUsKvckiCkfKHQrkyh4KfcsQCg3M6wmNzKwJC81eCY7NCgkVzrAIpc5SCDHP5we6z2wHT9DyBufQcwaU0f0FaNKmBVLTWAU71AIFGNWVBOzVFwTN1pwDs9ceA57YnQKS2RsCfNqJAWHb6wBE3EEAFd1+/+zdvP7o3hf+CuCS/UfhIv2H4q78vOMt/O/kovsW5gf7Pedo+nDo0PmS6ST5rept+M/ruffu7AH3Eu5J9knvovWa8BX1/vGY9GTzHPTR9KbzNPYm84L3kPLb+AXyQvqJ8aL7BvEG/YfwYP4B8KX/Z+/hAMTuFwIg7l0Dje3BBBrtMAa47LAHaewwCR7snArC6wMMZuttDRLr2A7C6kcQfuqmES7q7BLL6SQUX+lQFe7ofxaH6L8XNugKGfnnXRrM57Mbp+f5HHvnLB5D51kfD+ecIPbm5SHv5iMj5OZZJNrmdCW+5mAmfeY1Jy7mByjk5eQosOXWKZzl0yqa5dArpOXMLLjlvy3N5a0u5+WWLwfmbTAf5iExHuazMQfmOzLx5bcy2uUvM8nlvjPa5Vg0AubjNCfmYjVK5s81ZuYtNn3mlDaq5gQ36uZ4Nznn7zeY50846ueJOCHoojhB6J44UeiTOGXomDiS6Kw42ujEODHp1jiL6eU47en3OF7qEDng6ic5aesxOfDrIzlo7Pg4zuy2OCftZzh87Rw43+3cN1bunjfY7lM3V+//NtXvqzZa8FE25fD/NX/xujUt8no16fI/NbLz9DRx9Ic0FvUJNLL1ejND9uYy1/ZaMnj3wDES+BkxpfiAMEz55i/2+VQvsfroLpb7hC6F/BAuav2RLUn+6ywH/yUsp/9bK0cAkSrrANMpngEiKWACYygYA5gnxgPFJm8E7CUUBRwlwwViJIsGvyNqByEjTghnIhsJkCHICaogaAq5H/4Kvx6IC8QdEwzJHJwMxxseDcQanw3GGSMO3xi9DhYYcw9SFyoQhxbWELMVdhHIFPoRxxNiEr4SvhKzERMTuRB1E88P5RPrDlcU/w3AFP4MExX4C2QVAwvHFRAKLRYWCY0WHQjxFhsHTRcHBpgX6gTbF8gDGRigAlIYdAGHGD4Asxj2/soYm/3OGFb86Bgu+xwZFvpeGQv5rBkE+P0Z+fZGGuX1hRq39Kcac/OvGijyqxrd8KUapu+vGnPuuRou7asa9OukGsfqpRqb6aIakei6Gpvn4hqf5gAbseUjG7zkOhuu4zEbmuIdG4XhABtt4NgaVd+oGjLeZxoZ3SoaINwEGjrb6Rlu2uEZwtnwGSbZBxqF2A8azdf6GQXXyxk41o4ZZNVEGZjU9hjb068YJtNnGHbSGhjP0c4XMtGDF6XQPhcj0PgWtM/AFlPPiRblzjwWf87tFSvOqRXdzWAVjc0JFTLNoRTIzB8UXsySE/XL/hKVy2kSWMvtET3LixE2yzERQsvjEFjLlBBeyysQXcuzD1/LNQ9fy6wOXcsWDmTLgw11y+4MjctYDKnLvwvPyygLE8ylCm/MMQrVzMEJQM1OCanN0wgTzlQIkc7gBxbPbQeez/YGMdCEBsXQDAZM0X4FvtHUBCvSHgS80n8Db9P8AjrUhgIk1SsCINbUARLXbQH+1/gA5dh0ANDZ7//O2nX/zdv1/sPcZP603cf9mt4c/YzfdPyS4Nv7p+FM+8rix/r540n6OuXX+YjmbvnS5/34IOmN+HzqJ/ja68H3Ku1L92TuvPaN7xn2s/B09d3xz/QY8zv0bPS+89L1VPNF9/byuPiY8iD6MPKM+8zx/vxx8Wr+D/HK/6PwGwEr8FsCo++aAx3v1ASV7hMGE+5mB6ztvwhM7REK6exmC43suAw07AYO2etaD4rrsBBD6wES++pGE6/qehRX6pcV8OmiFn7pnRcF6ZYYkuihGTrouRr8584bxefbHI/n6B1m5+8eROfkHx3nySD05qMhzeZjIpzmACNY5o8jFOYeJODloCSx5Rolh+WSJWzl/CVV5VkmP+WxJjPlAycz5VEnP+WYJ1Ll0ydq5QIoheUdKJzlGyik5QQoqeXqJ7XlyCfJ5Zwn4eVlJ/7lKSci5ugmUOanJojmbSbX5jkmOOf2JZbnoSXv5z0lRujGJJXoSiTo6NEjTulTI7fpwCIW6hwib+pzIcvqvyAo6wQghutWH/vrvB6N7CIeJe2IHcjt6Bxr7iwc++5gG4HvjRoI8KwZhvDIGAjx6heU8QQXHfITFqTyIRUq8yoUsPNDE0z0cxIC9ZwRs/W6EFz24A8P9wEPv/cXDmf4Mw0Y+U0Mw/lXC2H6UQrv+jgJa/sXCN/7/QZY/O4F2vz/BHv9KwQ2/lYD7v6JAqr/wgFqAOkAFwEKALcBKP9SAjn+2wJF/V0DTvzWA077QQRX+rEEcvksBaD4tQXj904GOvfyBpT2lgf69T0IaPXkCNH0gAky9AwKmvOUCgHzFAta8n0LsvHaCw7xMgxr8IEM2e/WDF/vOA3+7qcNwu4vDpLutw5b7isPLu6cDwvuDBDm7WwQwO29EI3t9RBT7RkRHu01EfDsShHP7F8RwOx6Eb3skhHS7LcRBe3sEUftJBKe7WQS/u2fElruzBK67vASGu8IE2fv/xKp7+IS4++vEg/wZBJM8B4SsPD1ETLx3xHR8dsRi/LpEU/z8xEV9PcR3/T1EZj12xFD9qgR7PZpEYn3FhEg+LQQvPhQEFr55A/9+XYPr/oSD3v7vg5W/HMOOP0qDir+6Q0p/7ANKABwDSUBKg0aAtYMAANwDOIDAgywBHoLYgXVChEGKwrJBosJlgf/CHoIighoCSIIaArQB2gLhAdODCIHLg2/BgMOWQa6Dt4FYg9bBfMPyQRkECQE0xCEAzsR5QKcEUoCExLMAYYSUgHwEtgAbxN8AOcTIgBRFMD/yBR1/0EVM/+hFeH+4BV3/vMV6f3tFUz95xW5/OAVL/zeFbL78BVV+w4WDfskFsn6PhaQ+lsWaPp1Fkb6gxYl+pEWDPqTFvP5bxbA+S4WePnYFSn5bxXQ+P0UePiQFDH4NRQI+OkT9/eYE+z3PhPi9+QS4/eUEvr3TBIg+PoRSPiREWP4DxFu+GgQXvivD0b48g40+C8OI/hwDSL4wQw3+BEMV/hrC4f4zwrL+CwKD/mBCVX50Aia+RAI2vlHBxb6cAZO+oUFd/qSBJ76kAO/+oQC2vqIAQv7mQBO+53/jPuc/sn7p/0V/MT8e/zv+/D8H/tw/UX66f1S+Uz+QviW/iT31v7+9RD/z/RB/5rzcP9v8qr/XfH//1jwYwBi79YAeu5WAY7t1AGe7E4CquvFArfqOgPF6a4DwugRBLHnYwSt5sEEpuUVBZjkXwWW47EFjOL0BYfhNgao4JkG298GBx7fegd73gII1t19CCXd5Ahq3DkJo9t5Cd3argkK2tAJLtnhCWvYAAq41ycKG9dbCqTWrAom1u0KqdUkC1DVdwv51MELltT3CzrUKAzV00kMedNmDCnThQzO0o8MfdKZDDTSnwzi0ZQMpNGODHHRiwxM0YoMT9GmDGfRzAx90eYMn9H/DMbREg3m0RQN+tH+DPrRyQz60YoMBdJKDBrSCgxC0tILedKfC8TScwsr01sLq9NOCzPUQgu21CULKdXuCpTVpgoE1lgKbtb7CdjWlQlO1y8JxtfCCELYUgjQ2OgHa9mHBw/aJAfC2sUGgtttBkTcDgYL3a0F2t1LBaHe3QRm32IELODhA+vgVAOm4bsCYOIcAiHjfQH04+sA4ORsANrl9f/g5oT/6OcS/+rolP7q6RH+8eqQ/ffrCv3w7HT86e3b++ruR/vs76/68/Ac+gjylPkg8w75OvSG+Fn1BPh89oX3qPcM9+H4n/Yb+jX2UPvH9YL8VPWq/dj0xv5S9OL/y/P8AEXzDgK38iMDMPJPBMHxjAVl8dAGFfEWCMfwUglz8I4KI/DLC9jvAw2L7zQOO+9VD+DuaBB87oQRJO6hEtPtvBOG7ecUUO0MFhftIxfW7EEYpexaGXPsZxo77HsbEuyNHO7roh3T68AeyevJH7HruyCK66QhYeuBIjPrVSMI6ykk4er9JMTq2SW26qsmp+p0J5nqRiib6hEpoOrdKa/qqirH6l8r0uoGLNXqrizm6k0t8urfLf/qbS4Q6+0uG+teLyLryC8s6zIwP+ucMFvrBjGB63wxu+v1MQPsXTJD7LYyfuwGM7rsQzPr7GwzE+2NMzvtozNk7b4zmO3cM9nt/jMn7iE0ge48NNvuTTQ172A0l+9hNPPvUzRG8EI0ofAuNAHxEzRh8fEzxPHLMyvyozOX8ngzCPNJM33zEDPw88syYPSKMtn0UzJk9Rwy9vXfMYn2njEf91UxtfcBMUT4nDDK+C8wTPm6L875RC9V+tUu5vpbLnT74S0F/HItp/z8LEj9hyzu/Rgsnv6dK0f/Eyvk/4IqfgDgKQsBQSmgAbAoQwIYKOUCgSeJA94mJQQpJrEEcyU9BbkkyQX8I1QGSyPsBqEijAf8ITIIWiHeCK8ggQn+HyAKSB+4CnweOgulHbQL1BwyDP4brAwnGyINUBqYDYAZEg62GI8O8BcMDzEXjg98FhYQvhWSEPMU/hAjFGQRXRPOEZoSORLIEZUS8BDnEhkQOBM9D4MTZg7PE5wNKBTZDIcUDwzeFDMLJhVbCnEVhQm+FZkI+BWnBy0WugZoFrsFlBa/BMEWxQP0FrUCEReqATIXsQBlF7j/mhfG/tQX0f0LGMT8KRio+zcYivpCGG/5Txha+F4YSfdyGEn2kxhJ9bIYMvS3GBnzthgB8rUY6vCwGObvuhjm7scY3O3DGNzsxhjm684Y7urQGPzp0hgG6csYDOi8GBTnqBgT5oYYCuVWGAfkJhgU4wAYOeLqF3Hh4xet4NgX4d+/Fw3flRc53mcXat01F5zc/RbY28gWH9uXFmbaXRau2RwW9tjUFUnYjhWy11kVItcfFZbW4xQT1qgUlNVoFBzVJhSl1N8TMNSNE8fTQxNh0/MS8dKOEo3SLRIm0sARsNE+EVrR0RAm0X0Q/dAtEOPQ4w/V0JwPutA/D5XQzw570GIOatD1DVPQfQ1B0P8MPNCFDDvQCAw/0IgLUNANC2vQlgqk0DUK79DgCTHRewl40RQJzdG0CBzSRghv0tcH1NJxBzXTAAeW04kGAdQUBmvUmAXY1BUFV9WgBO/VOgSa1uEDUNeLAwrYMAPG2M8Cg9lnAkDa9gEE24YB0dsVAY3cjQBC3fb/Ed5z/+je8P6/32f+tOD1/bvhkP3B4iP90uO8/OPkT/zt5df7Budq+yvoA/tL6ZP6b+oj+ojrpfme7CD5vu2i+NjuG/jq74r3C/EH9zjyjfZx8xz2tfS29ff1TfVC9+/0mvib9OP5N/Qc+8TzVvxT84j92fKx/lny0//S8fgAUPEtAuDwcAOA8LIEIfD0BcTvNgdr73sIGe/FCc/uDwuI7lQMQ+6NDfftsw6e7cwPP+3SENPsyBFi7MUS/uu6E5vrqBQ566EV7eqfFq/qpBeB6rcYbeq8GVTqqRou6owbCOpQHNDp9xyE6ZAdOOkcHuvoqh6s6EIfhejQH2HoTyA86M0gJOhEIRPosSEG6BIi/OdwIvznxyIF6BEjDehKIxToeiMh6JojK+igIyjokCMg6HMjFOhVIxfoOSMp6BwjSegGI3ro6yK06Moi9eivIkfpfyKR6TEiyenfIQbqhSFJ6hwhh+qnIMLqJiD/6qsfSus3H6bruB4C7C0eW+ynHcHsHR0u7ZAcnu0AHBPuahuL7tAaCO8xGofvihkC8M4YcvACGNjwNRdC8WQWrfGUFSHyzxSk8ggUKPNFE7bzjhJU9NMR8/QNEYn1SRAk9oYPw/a7Dl735w3w9wkNe/gkDAD5OQt/+UsK/vlmCYb6iAgU+64Hp/vaBj/8AwbT/CsFZP1fBAH+lQOe/tACQP8RAuL/RQF3AG4A/QCd/4UB0f4RAgf+mQI6/RsDcPycA6/7IQTy+qQEMfoeBXz5nwXV+CYGN/ixBqH3PAcS98YHifZOCP71zQhs9TwJ3PSjCVT0DQrR828KT/PJCtXyJAth8nwL+vHVC57xLwxK8YcMAvHhDMzwQw2l8KcNffACDlDwSg4g8IYO8O+0Dsfv3Q6p7wgPju8oD33vRw+L73oPnu+lD6nvvQ/I79wP7u/4DxDwAxBM8B0QlfA5ENvwRxA08V0QivFlENHxUxAj8kIQdfInEMDy+g8Y89EPdvOjD+LzeQ9r9GQPAfVTD5v1PA8/9iUP4/YID5D36g46+MEO0Ph9Dm35Ng4O+vANqPqZDUz7Rg31+/AMl/yPDFP9QAwc/vkL2P6gC57/Swt6AAYLWAHCCj0CgAohAzoK+APnCb8EgwlvBQYJBAZzCJYG3QcwB1EH0gfSBn0IYAYvCfkF4AmYBZYKQQVVC/gECQyqBJ8MRQQkDdYDnw1mAwIO5QJKDlICiw7CAcgONAEDD68ARw89AIsP0f/MD2v/DxAR/1MQv/6YEHf+2BAw/gUR3/0kEYn9KBEf/QgRmvzjEBj8xRCl+6UQN/uNENz6fxCR+mkQS/paEBL6RxDe+S4QrvkdEI35/w9q+dEPP/meDxv5VA/m+PEOoviIDmP4DQ4Z+JEN2PchDaz3twyP91cMhvf1C4P3iAt+9y8LlvffCr/3dwrY9wcK8/d9Cfv3zwjm9x8I2/dqB9H3qwbE9/wFzfdIBdv3jgTo9+IDDPg8Azv4kwJv+AQCw/h7ASP50wBr+QsAmvk3/8L5XP7m+XT9BPqM/Cf6q/tW+sb6hfre+bb69Pjp+gz4I/s693T7ffbf+8H1TvwB9bz8MfQc/U/za/1e8rH9ZPHu/WTwJv5n72P+ae6g/m7t4f557Cj/jet4/6nq0//V6ToAEemyAFLoLQGS56YB1eYcAgPmfgIY5cACK+T9AkfjPgNl4n0DfuGwA5bg2wO53w4E7t5KBDDejgSP3ecE/dxIBWrcoAXi2/wFWNtNBrjagAYW2qcGcdnFBsfY0gYp2OQGidfrBujW5wZZ1u4G2dX7BnbVHQc41VkHBdWYB9nU1gez1BAIfNQwCD/UQwgC1EsIv9NECHXTLggn0wkI29LeB6HSuwd20p8Ha9KWB3vSoAeX0q4HytLIBwnT5QdC0/IHdtPxB6XT4AfL07wH79OPBwXUSAcR1O8GLdSdBlzUVAai1BoGB9X2BX/V2wUH1sYFmta1BSrXmAWx12kFNtgwBbzY7wQ72aAEstlBBCfa2QOW2mADANvdAn7bZQIR3PwBttyeAXjdVgFK3hUBJd/aABDgpwDz4GYAyuEUAJritP9S4zf/9uOg/pzkBv495WP94+W//JzmKfx257L7c+hZ+33pCPuE6rL6ketd+pvsBPqi7aT5pe49+ZfvxPh68Dj4UPGe9yDy+/b48mH23vPR9c70TPXV9d708PaC9BL4LfQ++eLza/qY85n7T/PA/P/y2v2l8un+QPLw/9Xx3gBR8b4Bw/CrAkPwpwPV764Ec+/FBSXv7wbt7hsIuu5GCYjubwpa7pILKO6xDPft0A3K7eMOlO3dD0rtxxD17KwRoOyXElfsihMb7IQU6+uHFcnrjBax65cXo+upGKPrsxmi67ManOu1G5/rqByZ64YdhutdHnLrIx9U69AfJeuFIAXrSiH86g0i+OrJIvXqhSP86kUkDesLJSzr1iVX65omg+tYJ7PrBijZ658o8uspKQbspCkT7BAqF+x5KiPs3ioy7DorQOygK2HsEyyY7IUs1ez1LBrtYi1k7cktr+0uLgHuhy5Q7s8ulO75LsXuDC/m7hsvDO8qLznvMi9o70Avpe9XL/HvaS9C8H0vnPCULwLxrC9v8cUv5/HYL13y2C/K8sEvJ/OYL3jzcC/U80MvLvQGL4D0xC7V9HwuKvU5Loz1CC4E9tYtg/apLQz3ji2u92stTPg6LeP4/Cx0+aAs7Pk2LFn6zSvN+lwrPvvoKrL7cyop/P0ppPyVKTD9Kym//bsoTP5XKOn++SeQ/5knOQAzJ94AuSZzATMm/QGnJYYCEiUKA3gkiQPbIwcEOSOEBJYiAgXoIXYFQiH1BbggjwYvICwHqh/PBzYfhAizHiwJGx6+CXgdRgrEHL0KBBwnC0YbkguHGvwLxxlhDAIZwQw+GB4NiReIDeIW/w1MFoQOvhUQDysVlQ+RFBIQ8xOGED4T5BB5EjIRtBF/EfEQyBEgEAUSPQ8tEmEOWhKfDZwS6wzuEkcMTBOtC7ITEAsTFGMKZRSpCagU4AjcFA4ICBU5BzEVZQZbFZAFhxWnBJ4VsQOrFcYCwRXTAdIV2ADZFfn//xUx/zsWYv5xFpD9oRay/McWxvvcFtX67Rbf+fcW4/j9Fur3ABfj9vQWz/XbFsD0wxaw86gWrfKYFtHxrBYE8csWMvDjFmTv+haK7gIXpu3+FsTs9hbT69sW2OqyFuvpkxYJ6XgWIOhTFjPnJBZQ5vgVgOXcFbzkyBUC5LUVTuOkFZniixXq4XEVReFdFZ/gPxX53x0VWN/4FKTeuhTf3WUUHN0JFFrcqRO021sTKtsmE7Ha9xJJ2tQS69myEonZhBIw2VoS3NgrEnnY6REb2J8RvNdREU7X6hDc1ncQctYGEBHWlA/A1SsPitXWDmfVjQ5X1U0OUtUQDkjVyQ071XYNO9UqDUjV4QxN1Y0MRdUiDCrVoAsH1Q0L79R+CurU/gn91IsJNNU4CY3V/gjs1cIIRNZ5CJbWIgjr1sYHRNdqB6LXDAcB2KYGY9g8BsfYzwUl2VQFg9nUBPPZXwR02vMDA9uPA6fbNwNS3OEC/9yFAr7dMwKV3vMBbN+rATrgUgH84OgAseFpAF/i3f8N40r/uOOu/nnkIv5c5bT9V+ZW/VXn+fxa6Jv8aelE/IHq8/uf66H7vuxO+8/t6PrP7nD6x+/r+bnwXfmo8cr4qPJF+Lrz0vfc9G33BfYM9zH3rvZk+Fb2ofkH9uH6uvUe/Gv1Vf0W9YX+uvSn/1L0sQDS868BSfO1AsjyxQNU8uQE8fETBqHxPwdT8WkICPGZCcfwxgqJ8PILT/AWDRLwJQ7K7ywPgO8jECvv+BDA7ssRWO6jEv/tchOm7UUUV+0aFRbt5xXW7L0WpuyYF4bsbhhp7EUZV+wLGj/suBoW7E4b4evJG5zrNxxU66IcF+sNHePqex2/6usdqepOHpTqsR6I6hUfjep0H5jq0B+t6hkgvupMIMLqaSC/6m0gseprIKnqcCC06mcgvupaINDqTiDw6i0gCOsDICHr2h9H66ofcut6H6frSR/p6wsfJ+zKHmzsgR607CMe8ey/HTLtVR127d8cue1mHAHu5htM7l0ble7SGubuVRpJ798ZwO9kGTXw2Ril8EsYFvGsF33xAhfg8WAWU/K9FcjyFRU+83IUvvPKEz/0ExO29FASI/WEEY31xxAI9hoQmPZyDy73zg7N9yUOavhpDfP4pwx5+egLBPooC4/6aAob+5gJmfu+CAr87geI/CYHDf1gBpP9pwUl/vMEu/4+BE//jAPi/9ECbQASAvIAWAF3AaAA/AHv/4UCRf8RA5z+mQPv/RoEO/2OBIj8/QTh+3QFQvvsBa76aQYf+uQGivlSBwH5xQeF+D0ID/i1CKX3Lwk496AJvfb7CUv2VArZ9acKXfXoCvH0LwuT9HwLOPTEC/DzFAyp81wMXvOYDC3z4wwL8zUN4/J1DcDysQ2r8vENnvIuDpPyYQ598oEOZ/KVDlrypw5Z8roObPLZDony9Q6h8gIPyvIWDwnzNg9K800PjPNaD8/zXw8W9F0PYPRUD6z0RQ/79C8PUPUUD6n19w4O9tkOffbADvP2ow5o934O4/dVDmv4Mg70+AkOfvnZDRj6sA25+ogNVftVDff7IQ2d/OoMO/2mDNf9WAxw/gMMA/+lC6j/UgtdAA0LDgHCCsIBdwqBAjYKPgP0Ce4DpgmVBE4JNgX1CNMFmwhlBjcI7gbQB3AHZQftB/kGZQiOBtUIHwZBCbEFtQlSBSkK9QSWCpkEAwtBBGYL5QO6C38DDAweA1QMuQKPDE8CvQzdAdoMZAH3DPAADw2BABsNEAAsDar/RA1T/1gNAP9rDbX+dg1p/nYNG/53DdX9Zg2F/TgNHv0KDcD84wxu/LAMGPyBDM77UAyJ+wwMOPvLC/P6jgu4+kYLefoFC0n60wow+pgKFfpXCv35DQrj+bAJvflNCZj53Qhx+VEIM/nEB/r4SAfc+M8Gx/hbBr/47AXD+HMFxPgCBdT4nQT3+BsEBfmHAwX58gIO+VUCEvm0ARv5FwEs+WYAMfmv/zT5CP9P+Wf+dPnA/Zj5Ff2/+XT88vnf+zj6P/t4+o/6q/re+eL6LPkc+234TPuo93v72/al+wj2zfs69f37bvQx/Knzbvzt8rn8MfIE/X3xWv3P8Lj9F/AN/lrvXf6b7q7+y+3v/u3sIP8W7Fr/Suug/4Xq6f+76SwA7ehqACLoqABi5+wArOY5Af/liwFU5dgBq+QlAgfkcQJg47UCsOLpAvnhEwND4TcDkOBYA97fdgMz35IDld63Awne5wOF3RoE/dxABHfcYgQB3I4ElNu7BCXb3gS22vsEQdoJBc3ZDgVj2RUF8tgQBX/Y/wQd2PYEy9f4BIXX+wRF1/wEEdcCBfDWEwXX1iQFudYoBaXWLQWR1i0FdNYaBWDWBwVM1u8ELNa/BBXWlQQZ1noEJNZgBC3WPAQ/1hcEZtb/A5rW7gPS1tkDGdfJA2jXuQOx15wD+dd3Az/YSAN82AcDvNjCAgPZfQJO2TQCqtnzARTavAGK2okBFNtiAaPbOQEp3AABuNzKAEzdkwDd3VEAat4GAOzeqP9s30L/89/h/n/gfP4Q4Rf+reG4/VLiXf354v78ruOq/HTkYPxD5Rv8E+bT++Pmhvuq5yz7ZejC+iHpVvrX6eL5fepZ+S7r1/j362v4xOwC+Jjtm/d57kH3Wu/j9j/wifY38T72NfL59SbzpfUJ9EL14PTU9LX1YfSK9u/zWvd48zP4B/MW+aTy/flC8uT64vHY+5Dx0fxF8cn9+PDN/rrw2v+E8OEATPDiARDw1wLK77QDbO+PBBLvcQXA7ksGaO4sBxruGwjf7QMJn+3tCWXt6wpD7e0LKO3tDBDt+g0J7fwO/OzmD9nswRCt7J4RiOx6EmnsTBNC7BUUF+zfFPTrqBXW63kWxOtMF7rrGhix6/YYu+vbGdbruBru65EbCuxjHCPsEh0g7LgdGuxpHifsDR8s7KUfLuxCIDvs0CA87EshNezTIUDsaiJk7BIjnuzHI+vsaiQu7fUkYe10JY3t6CW37VEm3O2rJvzt+SYU7kAnLu6FJ03uwidr7v0nju5DKMLujygG7+EoVu86KbPvkikX8NYpbvACKrPwHirw8DUqL/FLKnPxWSq38VIq7fE6KhfyISpJ8hMqivITKuDyGipF8xsqq/MbKhP0ISqH9CEq/vQWKm71/SnY9dYpN/anKZb2din39i4pRvfUKIr3fSjV9ygoJ/jeJ4r4ricM+YsnoPlnJzb6QyfR+g0nX/u/Jtj7bSZT/Bomzvy0JTv9OiWZ/b8k+v1EJF3+yiPF/l8jPv/8IsP/nSJOAEIi4QDkIXEBhCEEAighnQK8ICkDSCCtA9cfNgRYH7QExh4fBSYefgV/HdcF3Bw2BkgcpgbDGyQHRhurB84aNghTGr8I4RlQCXQZ5An2GGYKaBjZCtQXQgsxF5wLjBbxC+YVRgw8FZIMlBThDPYTOQ1YE5INvRLrDSoSSg6cEbEOFxEdD44Qhg8BEOcPaQ8/EMgOihAdDssQXw31EJgMFRHaCzwRKwtuEYEKoxHcCdkROgkTEqYIVBIRCJQSeQfPEucGDxNGBj4TkAVYE+IEeRMtBJUTaQOhE6gCsBPnAcATFQHBE08AzBOP/+ATxv7qE//99hM7/QYUe/waFMf7OxQZ+2AUXfp2FJT5fxS8+HkU3vdrFAr3ZRQr9lYUPvU1FGD0IRSK8xMUt/IIFPbxCRQ88RIUhvAZFNLvIRQX7yAUWO4WFJntCRTY7PYTEOzYEz/rrxNr6nwTn+lPE93oJhMe6P0SYufRErPmrBIT5pQSe+V/Eu/kbxJl5FoSz+M2EjzjDxKp4uMRC+KmEW7hZRHb4CcRT+DqEM/fsRBS33cQ1947EGTe/g/93ccPod2UD07dZA8A3TIPudwCD27cxQ4e3H0O2ts8Dpnb9w1J25wNANtCDb/a6Ax02oAMONohDBHazwvm2XYL1dkvC+XZAgv62dMKEtqiCiDaXwoY2v8JEtqbCRLaNgkH2r4IB9pLCB7a5wdC2owHcto1B6ra3gbr2osGPdtDBprb/wX827gFX9xvBcPcIgUs3dMElt1/BPrdIgRV3rQDtN5EAybf4QKe334CHuAcArDgxgFR4XoBC+JAAdriEgGd49MAVOSBAAblJQC35cD/b+Zf/zLnAf/u55f+pugl/mbptf0u6kj9/urd/N3rf/zL7Cr8uu3U+7nuiPvB70L7xPD0+sXxofrD8kb6svPe+aT0dPmd9Q/5jvah+HL3JPhk+LP3bflZ94D6Cvek+8f20fyR9vb9UvYS/wn2JQC69SkBXvUrAgL1LAOo9CYETPQhBfDzEwaT8wIHN/P0B+Dy5QiR8uEJUfLhChzy1wvj8ccMqfGwDXHxig4v8V4P8fAuELTw7RBu8J4RIPBDEtHv4BKA74MTPO80FA/v3xTj7okVwO4/FrDu7Rah7oIXgO4JGFrukBg87hIZI+6HGQbu8hnn7VAayO2kGqbt8BqI7TQbbu10G1jtwxtd7Q4cae1FHG7teBx37Z4cge24HIjt0xyc7eUcs+3tHMvt7xzn7eEc/+3HHBTunRwl7mYcNO43HFTuDxyH7u0byO7JGxLvkxtT71YbmO8UG9/vvRoa8GcaYfATGrDwsBn68E8ZTPHoGJ/xaxjm8ewXMfJ1F4ry/Rbq8oIWTfMCFrLzexUV9O0UdvRkFOL04xNb9WQT3PXZElT2QhLE9p4RLffqEIn3NBDj94QPTPjhDsD4SQ5F+bYNzvkdDVb6gwze+ucLZvtEC+b7nQpn/PwJ7PxeCXT9twjz/fwHYP5EB87+kwZE/+cFvP9IBUEApAS/APkDMwFcA7IBuQIrAhICmQKCAR4D+gCkA2kAHgTY/5MEQP/7BJ3+VQUA/q4FYf0ABsf8UQZL/LsG5vs1B3X7nAf9+vUHivpOCBv6ogi2+fsIXvlZCQP5rAmg+PEJQfgzCt/3awqA95wKMPfWCur2Ewuo9ksLbfaDCzv2ugsO9vAL7/UqDOD1awzR9aMMyPXaDMb1DQ269S4NsPVJDab1Vw2V9VgNnfVmDbL1eQ3N9YoN+vWiDSL2rA1G9qoNgPa0Dbn2tA339rENSPe3DZH3rQ3X95gNKfiHDXz4bw3U+FQNMfk1DZP5Ew0A+vcMcPrTDNf6owxI+3MMxvtLDEv8JAza/P8Ldf3jCxL+wguh/o8LJv9NC6f/BQsqALsKsgBzCj4BLwrNAe0JVgKkCdsCWQlfAw8J4gPFCGcEfgjlBDMIXAXlB88FmAc6BkQHnAbrBvkGkwZUBzwGsAfrBQUIlgVKCDYFiwjXBMEIcQTyCA0ELAm0A2IJXAOcCQ0D3gnMAgwKegIvCiMCVQrTAWwKewF+CiUBigrNAIgKcACDChQAdwq5/2sKZv9hChz/SgrO/ikKfv4TCj3+AAoI/uMJ0P27CZT9jAlY/VkJH/0iCeb83giq/IoIY/wwCBv81gfb+30HofssB3X71wZM+4UGLftGBib7/wUf+6oFD/tZBQv7+AT6+oIE3voOBMf6iwOo+gkDj/qSAon6EgJ/+osBdfoJAXT6hgB4+gYAhfqM/576EP+4+oz+0foL/vP6jP0b+wH9Ovtp/FL7yvto+yb7fvt/+pT71/mu+zP5zvuT+Pn78vcj/Fb3WPzA9pb8J/bT/I71Ev369Fr9WfSZ/aXzxf3z8vb9RfIs/o7xXf7Z8JD+K/DM/njvAf/H7j3/IO6B/3Ltvv/M7AEAMuxSAI/rlgDu6toAWuooAcLpcAEe6agBd+jaAcznBAIa5yICcuZHAtfldAI55ZkCnOS7Ag7k5wKF4xMDCeNEA5LieAMR4poDluG/AyXh6AOr4AMEL+AUBLTfIgQ63ywExd41BE7eNQTa3TMEcN0zBA3dNgS43D4Ea9xKBCzcWQT823EExtt+BIvbewRM228ED9teBN3aTgSs2jkEgdoiBF/aDQQ62u8DI9rXAyDazAMY2rQDGdqgAynakwM02nsDSdplA2baTwN82i0DmtoLA7va5wLX2rUC+dqEAiDbUQJM2xsChtvsAcbbvgEO3JABZ9xuAcncTAEo3SMBhd3yAN/dtgBA3nsArd5HABrfCwCF38r/9d+G/13gNv/J4OL+ROGa/snhVv5V4hT+5eLQ/X3jkP0k5Fn9xeQY/WLl0PwH5or8quY+/Ern7Pvr55f7heg3+yXp1/rC6XT6XOoK+grrr/nC6135fOwI+T/tuvgG7nH40+4p+KLv4fd28Jv3UPFa9x3yC/fV8qf2ivM89j/00fX79Gz1yPUY9Z/2zfRy9330PPgm9Ar50fPb+X/zs/o185n7+PKB/MDyZ/2H8kf+RvIR//Tx2v+h8aYAUPFxAQTxTALH8CsDkPAABFPw1gQX8KMF1u96BqHvbQeN72EIee9HCV3vKwpC7wALHO/LC+vujgy67lANiu4ZDmXu5A5J7rYPNO6EECPuTREN7hwSBe7pEv/trxP17YIU/+1WFQ3uGBYP7tcWE+6KFxLuMhgL7uAYDe6OGRbuLhoW7soaF+5eGxfu9hsg7qEcQO5QHW7u+h2Z7qge0e5MHwTv2h8l718gRu/XIF7vRSF177khl+8oIrfvjSLW7/Ai+u9IIxnwoCM88AEkcfBuJLfw4SQJ8UMlUPGcJZXx7yXc8SwmEPJjJkjynCaD8r4msvLhJuXyAycf8xUnT/MlJ4DzPSfD82UnGfSPJ3j0sCfU9NMnN/XsJ5X18Sfm9fYnPvbxJ4721yfR9sUnIPepJ2v3eCen90gn6PclJzr4CSeY+PUmBPniJnf5yibo+bAmWvqOJsr6YCYz+zImnvsAJg38viVr/HAlxvwfJR/9wCRu/WUkxf0XJCz+zCOa/okjFP9FI4///CIHALYihgBrIgQBGCJ6AcAh7wFdIVwC8iDCAnwgIQMAIHoDhR/XAwcfMwSNHpUEJx4MBccdiQVZHfsF4hxjBnUc2QYOHFQHoRvJBzMbPAi9GqoIPhoMCbgZaAkpGbcJlBgDCggYVwp9F6wK9xYCC3gWYQsBFsgLjhUxDBkVmQyfFP4MJBRfDZ8Ttw0JE/4NaBI5DsERbg4PEZcOWBC7DrYP8g4eDzUPgQ5wD+sNrw9RDekPtAwgECoMZRCiC6oQEwvnEIUKIRHvCVERSwlvEZ8IgxHqB4oROQeUEY8GoRHsBbARVQXLEcME6hE6BA0SsgMyEigDVBKnAn8SHwKhEoIBrxLkALsSOgC+Eon/uRLY/rMSHP6jElr9jhKg/IAS5ftzEjT7bxKK+nIS6/l9ElL5kRK1+J8SD/ilEmP3oRKv9pcS/fWNEkX1ehJ99FcStvM0EvDyDRIn8uQRaPHCEbrwsBEZ8KYRf++iEerunxFR7pURsO2BEQ/taBFr7EoRwOshERDr8BBl6sAQuOmIEArpTRBp6BoQ1ufxD0bnxw+75psPOeZ1D8HlVA9X5TwP7OQgD3vk9w4J5McOkuOODhXjSg6Y4gEOGOKvDabhZQ0+4SEN2eDZDILgnAwz4GEM6d8nDLjf/wuI39MLVN+cCyjfawv23isLud7cCoLejApK3jUKDd7QCd3ddAnA3SUJqt3WCJbdggiQ3TYIlt3vB53dpgeu3VwHx90XB+Xd0AYJ3ogGLd46Blbe7gV/3pkFnd41BcDe0ATp3mwEHN8NBGbfwQO733oDGOA3A4Xg/wLy4MICZuGGAt7hSgJL4v0BtOKoASbjVgGg4wcBGOSvAI/kUQAR5fj/n+Wl/zbmVf/X5gr/fee8/izodP7q6DT+punw/WXqqP0r62H98esX/bHswvxp7WD8Ie76+9/ulvuj7zb7cvDb+kbxg/og8i76CPPj+frzofnp9Fr50vUL+b/2vfiy93X4pPgq+I/51/d1+oD3V/sm9zj8y/Yb/XL2/P0Y9t3+wfW//2/1pAAh9Y8B3vR7Ap/0bANo9FsENPRBBfvzGAa5894Ga/OdBxzzXAjP8hEJgvLGCTjydwrx8SELpvHPC2nxfgwy8SsNAfHfDdvwig6z8C4Pi/DSD2vwaRBC8PMQFfB1Eebv8BG272USiu/UElvvOxMu76ETBu/+E93uYhTE7tQUvu4/FbvuohW57voVs+5CFqjuhxah7sAWl+7zFpHuHReN7jEXeu5CF2/uWRdy7moXeu59F5Hukxev7p4Xz+6kF/PupRcc76IXSe+TF3PvbxeU70YXt+8SF9jv0Rb075gWI/BjFlvwHxaO8NwVy/CbFRDxTxVR8f4Ul/GwFObxZxRA8iMUpvLOEwTzaRNW8wsTs/OcEgj0DRJC9IcRifQJEdz0hhAx9Q0QlPWSD/n1Eg9c9p4O0PYsDkv3sw2/9zINMPiqDJ74JQwP+Z8Lg/kWC/b5iApm+u0JyfpNCSn7sQiP+xgI9/uKB2r8AAfl/HoGYP38BeL9ewVj/vgE3f56BF3/9gPU/2UDOgDJApYAMgLwAKABTgERAaoBhgAJAgcAbQKN/9MCGf88A6P+mgMo/vEDuP1OBFb9tAT2/BcFlvx0BTT8ygXQ+xgGY/tYBvT6jwaM+sgGJfr8Bsr5Ngd8+XYHNPm1BwH5BQje+FwItfipCJD48gho+DMJN/hiCQf4jAnR96oJpPfICYL36glc9wAKRvcgCkL3Sgo692UKO/eEClD3sApu99oKlvcGC7/3LAvj90cLBfhXCx/4VQsz+EcLVfg9C4L4OQuv+CsL4fgbCx/5EQtn+QkLuPkACxH6+wpr+u8KyfrgCjH71Qqk+84KFvzBCoP8pwrp/IMKPf1GCo39Agrs/cgJSP6HCaf+Rwkj/yEJqv8CCS0A3giyAL4IMgGWCLQBcQgpAkMIiQL+B+wCvwdLA3sHmgMuB+cD3gYhBIEGWAQiBqYE3gX1BKAFQwVjBY4FKAXSBegEGgaxBF8GewSYBjwEyAb5A+wGrQP9BlQDAwfxAv8GiAL5BiIC+wbJAQcHfgEaBzsBLwcDAUQHzwBNB5AAUAdSAFQHGQBNB9v/QQed/zAHYv8NBxf/3AbG/qMGdP5gBh7+JgbY/fsFp/3MBXf9kwVF/VgFF/0hBfL85QTO/K0Es/x3BKP8MgSI/N4DY/yCAzv8FQMI/JwCzvsjApr7sQFx+1UBY/sHAWr7rwBq+0wAZvvo/2P7gf9k+yD/cPvC/oL7Vf6K+9H9gvtH/Xf7tvxq+yf8Y/uo+3D7KvuD+6X6kfsj+qj7oPnC+xv53vug+AX8Kfg3/LX3bfw696H8tvbQ/Cr29vyQ9RT94vQg/S30Jv2E8z799vJw/WvyqP3f8eL9VPEc/sHwUv478JT+x+/p/krvN/++7nT/KO6o/47t1//77AoAZOw5AMLrWwAq64QAlOqrAPnpzQBm6fIA3+gfAV/oUgHh54IBaeeyAQLn8QGb5iwCIuZRApzlYwIM5WkCgeRtAgDkeAKI44YCE+OTAp/inAI84q8C5eHPAonh4QIz4fMC5eAKA5bgGgNI4CgD+t8vA67fMwNg3zIDDt8jA7zeEwNt3v0CIt7nAu7d4ALH3eECnd3XAnzd0AJn3c8CU93JAkzdyAJC3b4CL92kAh7dhgIL3V8C9twyAvPcDQL13OkB9dy8AQbdmgEm3YQBS91qAXrdVAGo3TcB2t0aARzeBwFY3ucAi964AMfejQD/3lkAOd8hAIHf8P/I37n/DuB+/1vgQf+x4Ar/F+Hd/n7hrP714Yb+fuJt/vviQv5w4w3+5ePT/VTkjP3B5ED9NuX3/K7lrPwp5mH8rOYZ/EPn4vve56v7b+hn+wbpJvul6ej6ROqo+u3qbfqL6yb6JOzV+c7slPl97Vb5Ku4S+dPuyvh173b4FvAi+L3w0Pdg8Xj3DvIq99Hy8PaX87n2WvR89h31P/bb9f31mPa39Vb3dPUF+CD1s/jL9G75hPQj+jf02vrs86H7sPNh/G/zIv0w8+79+/Ky/sPydf+H8j0AU/IDAR/yzwHx8Z8CyvFpA5/xLARv8ewEPvGqBQzxXAbS8A0HmPDMB2/wjwhP8FQJMvAhCiDw8QoV8L4LCfCHDP3vQg3m7/INyu+nDrTvXQ+i7wwQkO+9EIPvchF97yYSeu/ZEnzvhhN67yYUcu/UFHzvhhWO7y0Wme/eFrPvlBfY7zsY8+/bGAvwcRke8PoZKPB5Gi/w7xoy8GgbPvDsG1fwbhx28PQcnvCCHdTwDx4M8ZMeQvEOH3Pxgh+l8e4f0vFPIPvxqyAk8gAhTfJWIXryoyGl8uUhyvIvIv3yfCI488IicvMHI7DzRyPt84sjNfTTI4f0BCTH9DMkC/VwJGD1mSSm9bUk6PXNJCn20CRZ9s8kjPbaJM726CQZ9/gka/cEJb/3DSUS+BglbvgoJdL4MCU1+SglivkRJdf5+SQm+tskcvq0JLr6kCQL+3AkYftEJLL7HCQK/PkjafzMI8T8oCMj/XojjP1WI/n9NCNt/gkj2v7PIjr/kyKe/0Ei7v/dIS0AiyGCAD0h4ADiIDABkCCOAUgg+AEAIGUCvx/ZAn8fUQM3H8ID5B4rBIwekgQqHu8Ewh1GBVwdoQX0HP0FiBxVBhwcrQaoG/8GMxtRB8caqwdaGgUI8hliCJgZ0AhGGUQJ7RizCY4YGgonGHcKqxfBCiMX/wqhFkQLGhaDC44VvQsWFQoMmhRVDBYUmAylE+4MMRNCDbISiA07EtkNuREdDiURUQ6bEIsOFhDMDo4PCQ/4DjYPXQ5eD8cNiA8oDakPhAzBD+oL4w9XCwkQzAo1EFIKbxDaCakQYQndEN4IBhFRCCERvAc0ESIHPhGCBj4R5QU+EU8FQBHDBE0RQQRhEcEDdRFFA4oRzAKhEUoCrRHAAbMRPgHAEcAAzxE7ANYRr//YESL/2BGL/s4R6P25EUf9phGn/JQRBPyAEWv7dRHY+m8RPvpkEbH5YhEs+WsRm/hoEQr4YhF5910R2/ZHES32IxFy9fEQvvTFEB/0qRB984sQ3PJrEEjyVxCy8T8QH/EoEJLwFBD/7/gPcu/fD+TuwQ9K7pcPtu1sDyjtRw+V7BoPAuznDnPrtw7k6oEOV+pKDtPpGg5a6e4N5ujFDXbonA0H6HANpudNDUfnKg3e5vcMc+a+DArmhAya5T0MMuX7C9bkvwt75IELLORKC+TjFAuV49AKT+OUCh7jYgrr4iwKvOL0CZDiuAlm4nkJQOI4CRri8Qjv4aAIxeFICKDh8geB4ZoHZ+FEB17h+AZm4bgGc+F3BoHhMgaW4e8FteGwBdbhbQXs4RwFAOLDBBzibwQ84hoEZeLIA5jiewPT4jQDGuP1Am3jvAK843sCB+QyAlvk7gG15KoBFOVnAX3lKQHy5fIAcubAAO/mhgBm50IA1efv/zXoi/+l6C//OOnw/tPptv5t6nX+DOs0/q/r8v1X7K/9Ae1r/a3tJv1n7uj8Gu+g/MHvSfxy8Pf7J/Gn+9jxUPuU8gD7V/O1+iP0cPrz9C36v/Xm+Yr2nflX91P5KvgP+Qf51Pjc+ZT4svpT+Ib7E/hF/L/3/Pxk98D9GfeB/sv2QP+A9goAQvbQAAX2lwHL9WACl/UfA1310wMc9YcE3/RBBa707wV19I8GMfQvB/Pzwget80sIYvPlCC3zgAn+8gwKxPKYCpHyJQtl8qwLOPIxDA/ytwzq8UANz/HIDbnxQA6a8bAOdvEXD1Hxcg8m8cgP+/AlEN3whxDK8OMQufA7EajwjhGa8OARkfA1EpLwihKb8NESm/AQE5zwSROe8GwTkvCJE4fwrRON8MsTlPDnE6HwCxS98CAU1fAqFOnwNxQI8UAULfFFFFPxQBR58TcUovErFNLxExT98fYTKPLSE1fyoRN/8nETsPJCE+ryBhMf884SW/OYEqLzWBLl8x0SMvTkEYr0qRHl9GkRP/UVEYr1sBDL9U4QFfbxD2f2lw/A9jsPHPfZDnj3eQ7Y9xAOM/igDYr4Ow3w+NkMXPl0DMn5EQw4+qALnfopC/36twpk+0MKyfvJCSr8UgmP/N4I9vxqCF/97ge8/W0HF/75Bnv+hAbe/g4GQP+gBaf/LAUEALIEXAA8BLQAwwMHAVIDXwHvAsIBhgIcAhICZwKdAa0CLQH2AsUAQQNgAI4DCADiA7X/NwRW/34E/P7CBKr+DAVS/ksF//2JBbL9ygVj/QMGFP03BsT8aAZ8/JgGPvzNBgP8AwfT+zwHqPt2B3j7pAdL+9IHI/v/B/f6IQjY+ksIxPp6CKj6mwiW+r8IhvrgCG768Qhj+goJY/onCV36Nglq+lQJfPptCYD6cwmX+oUJuPqZCdP6ogn++rQJM/vGCVz7yQmK+8kJs/u/CdT7pgkE/JUJPvyICXj8dgm7/GYJ/fxSCUH9OgmT/SsJ6f0dCT3+BwmL/ugI2P7GCC3/qQh6/4EIwP9SCBQALghnAAkIsQDaB/8ArgdLAYQHkgFSB9sBKAcmAv8GbgLWBrcCrQb2AoAGKANGBlYDDQaEA9MFpAOSBcMDUQXnAxcFAwTaBBsEnAQvBFsEPQQYBFEE3gNsBK4DfQR4A4sERAOWBA4DlQTPAowEiwJ7BEMCbAT/AWMExQFUBIYBQQRKATIEEQERBMwA8gOMAOIDYADKAy0ArQP5/5UDzf9zA53/VANx/zADSP8AAxX/1ALp/p0Cuf5WAn7+FwJP/tMBIP6EAe79RAHN/QEBr/25AJL9gQCJ/UEAfP3w/2b9nv9R/UH/Nv3h/hv9hv4L/SX++fy//eb8YP3e/P381fyT/Mr8Ivy8/K77rvxC+6z85vq9/Iz61fwq+ub8xvn6/F35Df3m+BX9avgZ/fb3Kv2D90H9DvdV/ZP2af0S9nf9k/WL/Rn1pf2m9Mz9OvT5/cfzIv5S80v+3vJ3/mfyof7u8cz+dvH2/vTwGP9z8D3/9+9j/3Dvgf/i7pT/Wu6u/+Lt1v9s7f//9+wmAI/sWQAs7I8AwOu4AFTr3gDq6gMBcuoaAfnpLAGB6TkBBelAAY7oSAEb6FIBqudZAUTnaQHq5n8BjOaPASnmlgHJ5ZwBbeWhARPlpgHB5K4BduS5ASLktwHL460BceOeARHjhQG74nABauJdAR7iSwHo4UsBteFKAXPhNAFB4S0BJuE2AQnhOgHo4DYBvuAjAZDgCQFq4O8ANuDDAALgkwDl33QA099bAM/fSADT3zoA098hANPfBADa3+f/4t/H//jfrv8R4JT/LOB3/0XgU/9R4Bz/X+Dk/nvgsv6V4Hv+uOBJ/urgIP4U4ez9R+G5/Y/hmv3e4Xz9MuJd/Y7iRP3j4h/9K+Pp/HHjrPy342r8++Mj/E3k5vuq5LH7DOV7+3rlT/vr5SD7VObo+sTmsvo854D6uudS+kDoJ/rF6Pr5RunE+cnpj/lG6k75veoH+T3rxvjC64b4SuxG+NXsCvhd7cb36e2D93/uS/cg7xv3zO/09nPwxvYS8Y72r/FU9kbyEvbZ8sv1b/OH9Qv0RvWu9Az1U/XX9PT1mvSX9l70Qfcq9Oz39/Od+MjzVfmi8wv6e/O1+kjzVfsJ8/f7z/Kk/J/yVf118gP+SfKs/hnyU//p8fn/t/GgAIrxVAFp8Q0CUfHAAjXxfwMm8TcEEPHdBO3wjAXV8D0GwPDhBqHwjweO8D0If/DeCGTwgQlP8CEKOPC4Ch3wYgsW8BcMIPDIDCfwcw0t8BsOMvC6DjHwUw8v8PQPOPCZEErwORFa8NERZPBbEmfw3BJk8FsTYvDdE2jwahR88P8UnvCQFb3wGhbd8KgWBPEtFybxrhdG8TEYcfGuGJjxJBm98YwZ2fHtGfHxVRoW8rYaOPIWG17yhxua8uwbzvJFHPrypxw08/ccYfNBHYzzmx3O8+8dDPQ6Hkb0gx6E9LYesPTlHtv0Fh8P9T4fPvVyH3z1rx/I9dUfBPb6Hz/2IyCG9kQgyPZqIBP3miBu98MgxPfXIAv42CBE+NYge/jWILr41CD7+NYgRPnYIJH52iDh+dsgNPrNIHz6tiDA+qwgFPujIGv7lCDA+4UgGfxwIHD8UiDC/C0gDv39H1P9zB+a/aEf6/10Hz3+QR+J/gcf0/7QHiP/pR6C/3se4v9IHj4AFR6cANsd9QCZHUgBWR2eAQ8d7wG8HDYCchyJAjMc6ALoGz0DlhuMA0sb5AP5GjYEpBqFBFMa2wQBGjIFpxmABU8Z0gX7GCgGnxh3BkMYxgbpFxgHjhdoBzAXtwfKFv4HYBZACAIWjwimFeMIPxUoCdIUagllFK4J+xP0CZUTPwonE4EKshK+CkMSAwvREUMLUxF5C9IQrAtOEN0LzA8PDEwPQgzJDnMMUA6sDNIN4QxJDQkNwQwyDUQMZQ3IC5UNSQvCDcsK7g1EChAOtQkoDigJPw6iCFoOGAhwDpwHjg4iB68Omga9DhsG0g6nBfAOJgX8DqkECQ8zBB0PuwMrD0gDOw/QAkMPTAI8D9YBQA9mAUkP7ABGD3sASQ8NAE4Pl/9KDxv/Pw+d/jEPJv4oD679IA80/RQPxvwUD138Gg/t+xoPfPsWDwj7EA+J+v8O/PnhDm75wQ7q+K0OZPiUDtj3dQ5c92UO4/ZaDm32Tg729UMOcvUqDuz0DQ5k9O0N0vPCDU/zow3S8osNUPJtDdvxWA1h8T0N1PANDVPw5wzY78UMVO+YDNzudAxo7lMM+u0zDIvtEwwU7ecLo+y+CzTslAu+62ELVes4C/TqEwuO6uQKLuq6Cs/pjApy6VwKGeksCsHo+Qly6MsJLOiiCd7nagmW5zUJW+cGCR3n0gjk5pwIpOZcCFnmDAga5sEH4OV5B6rlLgeI5fIGc+W/BmLliwZX5VgGRuUaBizlzwUY5YcFCeU+Bfzk8gTx5KQE6uRVBOPkAwTl5LcD/+R9Ax7lRAM55QMDZuXQApnloAK85V0C4+UYAhDm2AFA5pYBeeZbAbfmHwH05uAANuehAH7nYwDQ5y0ALuj9/4rox//x6Jn/Y+lx/8/pPf876gT/purH/hfri/6S61P+DewY/o7s3v0U7aT9ke1d/RbuG/2j7t38Le+X/M7vZPx98D78GfEA/Lfxwvtk8o/7B/NP+5/zBPtC9ML68/SK+p/1T/o/9gT64va9+Y/3fvk1+Dv57PgH+bH54vhm+q74FPt0+MP7PPht/AL4Ff3J97v9j/di/lf3A/8d95r/3PYsAJj2wABa9lUBIPb2Afb1oALV9UADsPXXA4f1bQRg9fYEMPVvBfH04AWz9GAGhvTjBmD0WQcx9NIHCPRGCODztAi38ywJm/OkCYTzEwpq84sKW/P7CkrzVAsn86UL//L3C9/yQwy+8psMrfL7DKnyUQ2h8psNkfLfDYLyHg5y8l8OavKsDnHy9Q588jYPhPJvD4rynw+O8ssPk/L0D5vyGRCm8kUQvvJuENvyhxDu8pkQAfOfEA7zohAf868QQfO9EGvzxxCX89IQzfPPEPjzvRAf9KoQSfSSEHX0fBCp9GwQ6vRXECr1NRBl9QMQl/XID8P1mQ8C9nYPUvZND6L2Iw/29u0OQvemDoP3YQ7K9yEOG/jdDWv4lg28+FENEvkGDWf5sQyz+VgMAPoFDFP6uAuy+nYLG/s2C4j75grm+4cKN/wgCn/8tAnG/FQJF/0ACXT9sQjX/WYIPf4UCJr+rgfk/kMHKP/dBm7/ega2/yQGCwDWBWcAgAW4ACUFAQHNBEwBdASTASEE4AHUAy8CfgNwAiEDqALFAuECZgITAwoCQwO5AX0DdAG/AzcBBAT5AEUEtQB+BGoArQQfANYE3v8GBar/PgV1/3QFQf+kBRD/1gXX/vkFmf4UBmn+OQZF/mYGJf6SBg3+wgb2/e4G1/0NB7z9LAeo/U4Hlv1sB4z9jAeJ/bAHgf3IB3f92Qdx/egHbf31B3H9AwiF/RsIo/05CMD9UgjX/VwI6f1fCPz9WQgU/lcIN/5cCGP+YgiQ/mYIv/5oCOj+XggQ/1EIPv9ECHH/Ogir/zMI4v8nCBAADQhHAPwHhQDvB7kA2Qf9AM8HRwHMB3QBqwecAYUH0QFvB/oBSwcaAh4HRQIAB3gC6wanAtQGzQK1BucCjAb8Al8GDgM1BiYDDgY+A+4FSgPCBVEDkwViA3EFbANLBWoDHAVqA/EEZgPDBFkDkARPA2IEPQMvBCUD+AMRA8YD/wKaA/ECcwPeAksDwwIcA6oC8gKPAsgCXwKJAisCSwISAikC/QEOAtcB5AGuAbsBiAGVAU8BYAEaAS8B7wAOAb8A6ACGALwAUgCXAB8AdQDp/1YAuf89AIL/IQBH/wQAC//r/8n+zv98/qv/L/6L/979a/+S/VX/Uf1O/xL9TP/N/Ej/fvw9/yP8Kv/A+xT/Y/sG/wj7/f6z+v3+ZPoH/xH6EP+y+Q7/T/kN/+n4Df+H+BH/Lvgg/9H3L/9190H/G/dY/8D2cP9l9ov/Bfah/6H1tv9D9dT/3PTp/270+v8I9BQAofMsAD7zTADt8nwAlfKnADzy0ADm8foAffEUAQzxIgGf8DMBOfBLAePvcQGG744BIe+jAcXuvAFi7s0B/u3bAaXt8QFF7f0B5+wKApXsHwJA7DAC6es6AovrOgIo6zQC0uo3AoTqQAI16kMC3+k7An3pKAIl6RoC2egUAo7oDQJY6BUCJeghAt3nEgKS5/0BSufpAf/mzQG05q8BduacAUDmjgEJ5ngB0uViAaLlTwFx5TkBP+UcARTlBwHu5PAAxeTWAKPkvgCH5KcAbeSQAF7kgQBY5HcAUuRqAEDkSwAi5BsAB+Ts//bjwv/y46D//OOI/xTkeP8y5Gv/RORO/07kI/9i5P/+duTW/oTkpP6j5H7+xuRZ/ujkLf4M5QD+MOXQ/V7lpf2W5YH90+Vf/RjmQP1c5hz9m+bv/Nzmwvwh55b8audq/MHnSPwY6CP8aOj1+7Hou/v86IH7U+lO+7HpIvsb6v36h+rX+vjqs/pw65T64ett+kzsO/q77Az6KO3Y+ZXtofkL7nL5f+4++ffuDPl57+L49++z+HnwhvgG8WP4jvE4+A7yBPiH8sn3B/OQ95HzY/cj9Dz3uvQZ91b1+/bq9dT2b/ad9vD2YPZx9yT28/fp9X74tvUb+ZT1wPl89WH6YPX++j71k/sT9SD85fS4/L70Uv2d9OL9cvRy/kb0B/8h9KD/APQ0ANzz0ADB83cBsvMYAp7zsQKD80QDZfPTA0PzZwQq8wYFHPOpBRPzUQYQ8+sGBfN5B+3yCQjb8o8IwPIXCavytwmt8lEKr/LvCrfymQvN8i4MzvK2DMjyRg3N8tUN0vJoDt/y9w7s8noP8PIBEPjygxAB8wgREPObETHzJBJK86gSYfMuE3/zohON8w8UmPOKFLbzBxXY84cVAvQSFjj0lRZs9AwXmPR0F7b0yBfH9B0Y2/SAGAL17Rg39VcZa/W9GaH1GBrN9Wca8/W8GiP2FBtZ9mcbjva/G832ERwI904cNPeJHGH3yxya9wsd0vdBHQX4eB0/+LEdfvjRHaf47R3Q+CAeFPlMHlP5dR6W+bEe7PncHjf69x51+gofr/oHH9f6CB8F+xkfSPsiH4X7Kh/H+zQfC/wwH0f8MB+J/DEf0Pw3Hx79Ox9w/TMftf0pH/39Ih9M/gsfjf7yHs7+2B4S/7keVf+ZHpf/dB7Y/0keFwAgHlkA9h2dANMd6AC4HUABmh2XAXsd7wFVHUECIh2JAuYcygKkHAcDZxxKAzAclQP0G90DshsfBG8bZQQzG7AE+Rr/BMEaVAWFGqQFPxrsBfoZNQa5GYUGcRnNBiIZEQfVGFgHghiZBzQY3gfmFycIiRdfCCsXmAjXFtoIfxYaCTEWZQnjFa4JihXvCTcVOArcFHkKcxStCgkU4AqUEwgLIxM2C74ScgtJEpwL0xHIC2sRAAz/EDYMlxBwDC8QqQy+D9oMSQ8GDcUOJA1ADj8NyA1mDUwNiA3QDKoNWgzQDd0L8A1cCwYO1QoXDk0KJQ7TCT8OYwlhDvUIgw6ICKIOEAi0DpIHvg4RB8QOkwbIDh8G1g6nBdwOKQXaDrQE3w48BN0OyAPdDmID6Q4AA/UOmgL8DjMC/w7KAf4OXAH1DugA5A58ANwOHwDdDr//3A5d/9kO/P7TDpP+yA4l/rQOrv2ZDkT9ig7k/IYOe/x3Dh78cw7C+3IOTPtXDt/6Rg55+jsOAPoaDoj5/A0Z+eYNnfjEDST4ow24944NUPd+De/2dQ2K9mUNI/ZUDbD1NQ0t9QUNrvTYDDr0tAzL85YMZPN9DALzaQyf8lEMMfIsDLzxAAxU8d8L6vC4C4Hwkgso8HcLzu9YC2/vMgsS7wwLrO7XCkrupgrx7XcKku1BCj3tEQrp7N0JkuyjCUrscwkI7EQJzusbCZ7r+Ahf68EIE+t6CMnqLwh+6uEHROqfBxPqYgfg6R4HvennBqLptAaB6XcGYuk2Bkfp+AUv6bgFGel2BQnpNgX+6PgE8ei0BObobwTh6CwE3+jnA+HopgPr6GUD8ughAwnp6AIp6bcCROl7AmbpRAKW6RgCzunxAQLqwAEu6oYBWupKAYXqCQG06scA8uqQADvrYACO6zcA5OsOADjs2/+Y7LT//OyM/1btU//B7Sr/Me4B/5Huxf777o/+a+9Y/tPvGf5J8OT9wfCs/UDxev3O8VH9TfIY/cry2vxX86r86vN8/IL0Uvwc9Sn8sPX5+0L2xPvG9oH7Pvcx+7336Po/+KL6zvho+mv5PvoE+hH6ofro+UL7xPnV+5T5ZPxh+fn8NPmC/QD5B/7H+I/+lPgK/1f4e/8S+Pr/3veBALP3AQGG94sBZfcQAkL3gQIM9/kC4/Z0A7/25QOU9l8EdfbUBFb2PgUt9qkFCfYHBt71Zga19ckGlPUlB2/1hAdS9eMHOPU3CBj1kggC9fEI9PRJCeL0nwnU9OsJvvQzCqn0fQqb9L8KifQAC3v0Rgt19IoLcvTOC3L0CQxv9D8Ma/R2DG70ogxq9MwMaPQDDXj0OQ2M9HANpvSqDcr02Q3l9PoN+PQNDgX1HQ4S9TQOK/VKDkv1WA5n9WYOivV3DrX1gw7g9YcOCPaHDjT2jQ5r9o0OofaGDtT2dQ4E910OM/dNDm/3Pw6y9yUO7fcMDi347Q1u+McNrPieDer4bQ0m+UQNbfkdDbj56wz9+cUMUvqiDKv6bQz2+joMRfsCDJH7uwvR+3oLGPw2C1387Qqe/KoK5vxjCiz9GApu/dUJuf2TCQb+UQlS/g0JnP7GCOT+gQgs/zIIav/jB6f/nAfs/1AHLAD9BmQAqwaaAFcGzQAGBgEBtQU2AWwFcAEtBbIB7gTyAbAEMgJwBG0CKwShAuUD1AKdAwADVAMoAxMDVgPQAoIDjwKrA1QC1wMSAvwD1wEiBKgBUgR4AX4EQwGhBA0BwQTbAOIEsQAHBYYAKQVjAE8FQQBzBRwAjwUBALIF5//SBb//4QWg//UFif8NBnr/JgZx/0YGYv9YBlH/ZQZS/4EGVv+ZBlP/qQZY/7oGYv/NBm7/3gZz/+QGev/oBov/8gaa//gGrv/8BsX/AAfY/wAH8P/9BggA+wYcAO8GOgDqBmIA7AaEAOgGpADgBscA1wbnAMkGAAG1Bh8BpwY+AZgGUQF6BmIBXgZ7AUgGjwEuBqMBFAa7AQIG0AHsBecB2QXzAbwF7wGTBe4BbQXyAU4F8wEvBfUBEQXvAe4E5wHKBNoBpATDAXcEtAFRBKABKwR+AfgDagHUA18BvANKAZwDJgFuA/gAOgPXABMDwgD5ApkAzwJpAJ8CPQB0AgYAQALM/woCnf/iAXP/vwFI/54BGf97Aej+WAG5/jcBhf4UAUz+7wAV/swA2v2nAJv9fwBa/VgAGP0wANj8DgCa/O//YfzU/y38w//9+7X/zfur/5D7lv9L+3j/Bftf/8L6Sv+C+jr/Qfot//n5G/+y+Q7/ZPn9/g755f7E+N7+jfjs/lL4+f4K+Pz+uPf2/mf39v4W9/f+xPb6/nb2BP8f9gf/x/UK/3j1GP8j9SP/y/Qt/4D0RP8w9Fj/3vNt/5PziP8885f/3/Kj/4Tyr/8o8rv/2/HU/5rx+f9P8RUA+/AoAKbwNwBF8DkA4u83AI7vRABC71UA8O5iAKLubgBW7nsABe6CALrtjABp7Y8AFO2LAMXsiwB37IkAK+yGAOHrhQCN63UANutjAPTqXwCw6lkAa+pPACzqSwDn6ToAnOkjAFrpEgAe6QYA5+j8/67o6/9y6Nb/OOjA///nqv/C54z/gedn/0DnQP8K5yL/4eYQ/7jm+f6R5uL+cubQ/lDmuf4u5qD+EOaJ/vHlbf7N5Uv+qeUm/o7lB/565e/9ZuXR/VHlsv1E5Zf9Q+WD/UTlcP0/5VL9POU2/UblH/1L5QP9UOXi/Fflv/xj5Z78d+WC/I7lZPyg5T78s+UV/M3l8Pv05dX7Hea5+0Hmk/to5m77j+ZF+7jmHPvo5vb6G+fQ+lfnr/qV54/6y+dj+gfoOvpN6Bj6jOjv+dPoyfke6aT5aOl7+bvpWfkU6jv5aOoV+brq6vgQ68P4b+uh+NXrg/gy7Fr4iuws+OfsAPhF7dH3m+2a9/XtZ/dk7kT32e4n90rvBPfA7+P2NPDA9qbwmvYa8XT2ivFJ9vvxHPZq8u/12fK/9VDzl/XL83H1RvRM9cb0KfVF9Qf1yPXn9Ej2w/S99pX0P/d09MP3U/Q8+Cr0xPgO9E/59PPQ+dHzVfqz8976mvNh+3nz7fti8378UvMB/TTzgv0W8wj+/fKP/uPyFP/L8p3/ufImAKXyqwCR8jQBgvK8AXHyQQJh8soCVPJZA1Dy6gNQ8nQETPIABUnyjgVK8hMGRvKTBj/yGAc+8qMHRfIoCEjypAhF8iUJSPKtCVbyLwpg8rQKbvJCC4nyxguc8kAMqPK4DLTyKw2+8psNyPIUDt/ynA4F8yAPK/OXD0nzDRBn838Qg/PmEJrzUBG1874R1vMnEvjzkhIf9P4SSPRiE270vhOO9BcUr/R1FNf02RQI9TgVOPWOFWT15RWT9TsWxPWHFu/10hYd9iYXVPZyF4n2sBez9u0X4fYtGBL3ZxhC96IYdvfoGLn3Jxn5914ZM/iXGXL4xBmo+OUZ1fgMGg75LRpB+UYab/lyGrb5lxr3+agaKfq/GmP62Bqh+u8a4voOGyz7Hxtr+x8bnvsjG9f7KhsV/CobUPwtG4/8MxvV/DQbGf0sG1b9HxuS/RQb0f0OGxj+BRtf/vManv7mGub+3xo2/8oaev+sGrb/iRrw/2MaKgBBGmkAJBqvAAUa9QDhGTYBuRl4AZcZwAF0GQoCTxlSAiYZlwL5GN0CyhgiA5QYYANXGJoDHxjZA+gXGwSyF2AEfBenBDoX4gT3Fh4FvBZiBXwWoQU8FuQF/hUoBr0VaQZ4FacGLRXjBuMUHgeaFFwHTBSWB/0T0AevEwoIVBM8CPASYwiJEooIKhK4CNMR8Qh9ESwJKBFoCdEQoglpEM0J+g/xCZIPHQouD00Kug5sCkYOjArcDbcKZg3WCuoM7Qp6DBELCAwyC5YLUgsrC3kLuwqZC0sKuAvXCdMLWAngC94I8gtvCAwMAAglDJUHPwwdB0sMnwZODCQGUwyqBVUMPAViDNcEdgx0BIgMEASYDKgDoww+A6cM1AKqDGUCowz5AaAMngGqDEABrQzXAKUMdQCfDBwAoAzC/54Maf+YDA7/kQy2/ogMXf59DAD+bAyo/V4MXP1aDBL9VwzQ/FoMj/xbDD38TQzk+zYMiPsbDB/79Au/+tMLa/q/Cxj6rAvN+aALf/mSCy75gAvq+HoLmvhoCz74Sgvm9zILjPcUCy739QrX9twKefa6Ch/2nArO9YcKdPVoChn1RgrD9CgKZfQCCgz03gnD88kJffO3CTnzown28owJofJlCTzyKQnb8e8If/G6CCHxgAjH8EYIevAWCDjw7gf078QHu++fB4bvfQc/70QH++4OB8Tu4QaA7qQGO+5jBvftHwax7dkFf+2hBU7taQUa7SkF8uzzBMXstwSS7HAEcOw3BFXsAgRD7NQDP+yxAzHsfwMX7EMDAuwGA+nrwgLL63UCsOssAp/r6AGW66sBletzAZ/rQQGz6xgBy+vwAOTryQAD7KMAJOx+AD/sTwBT7BgAaOze/4Hsp/+f7HH/x+xE//jsG/8o7fD+V+3A/pLtmv7V7Xj+Eu5M/mHuMf7A7iP+EO8B/mLv3/237739+u+F/T/wTP2O8Bz94/Ds/Dzxv/ya8ZT8AfJw/GvyS/zU8iP8SfMH/L7z6Psu9ML7ovSg+wn1bvtl9TH7z/UB+zr20fqe9pv6Dvdw+oD3Rvrq9xb6Vfjl+cD4tvkw+Yz5qPlq+Sb6UPmh+jT5HPsZ+Y379vjr+8D4RPyH+KT8V/j8/CD4U/3q97X9wfcY/pr3fP529+j+XvdW/0n3wv809y0AIveXAA737wDs9jsBwPaFAZb20wFv9iUCUvZ3AjX2wwIW9hMD/vVgA+b1qgPN9fgDufVIBKz1nASl9fUEqPVPBa71nwWr9dcFlfUOBoL1SwZ29X4GZPWwBlT15wZN9RgHQ/VLBz/1hQdF9cYHVPUOCG/1UgiK9Y8IovXICLb18gjB9RgJzfU8Cdj1Xgnm9YMJ+vWkCRL2wgkn9uAJQfb5CVz2Fgp89jUKpfZVCtL2dwoF95gKPPe3Cnb3zwqu99cK2ffXCgH41Qop+MsKTfi9CnL4rQqa+KAKx/ibCv74lgo7+ZgKgPmbCsr5nAoW+pIKV/p0Coj6VAq5+joK8/odCir7+wlf+9MJkPusCcP7gwn2+1IJI/wrCVr8Dwmd/O8I3/zWCCb9uAhq/Y8IpP1oCN79OggU/gkIRf7UB3X+lQeZ/lsHwv4fB+n+1AYB/5kGKP9xBmP/Swad/ykG2/8JBhsA4wVTALcFhAB6BaQAPgXDAA4F7wDbBBUBpAQ0AWwEUQE5BHMBCQSWAdEDrwGhA88BiAMDAm0DNAJKA1sCLAOFAhEDsQLvAtEC0QL2ArcCGwOOAi8DYwJAA0ECVgMfAmoD/AF7A+EBkgPUAbQD2AHlA90BEwTWATMExwFLBLsBXwSxAXYErgGPBKoBpgShAbUElwHBBJIBzwSMAdkEggHdBIgB7gSaAQkFpwEbBbQBKwW+ATcFzAFEBd0BUgXlAVUF9QFeBQkCaQUKAmAFCQJUBQsCSwUBAjYFAQIoBRICLAUoAjUFOwI9BUsCQAVPAjoFTwIwBUsCIgVFAhQFOgIDBSwC7gQfAt4EEgLPBP8BuQTiAZ8EygGJBLwBfgSmAW0EhgFWBGcBQARFASkEIwETBAYBBATnAPMDvwDdA4wAvgNRAJYDEgBsA93/TgOu/zcDf/8iA1b/FAMz/wsD/P7yArz+0AKD/rcCS/6fAgv+gQLM/WICkP1KAlr9NwIZ/RsC2PwAApr86QFc/NMBIPzAAeX7rwGi+5cBYPuBARn7ZgHT+kwBofpKAXT6SwE++kQB/PkwAbH5FwFu+QYBJ/nwAOH42wCs+NoAefjaAEL41wAO+NgAzvfQAI33xgBX98oAHffKAOX2zwCv9tgAbvbXACv21gDw9d4AsPXiAHH16wA69foA/fQHAbf0CwFy9BIBK/QXAeDzGAGh8yMBbPM7ATXzUQH48l8BuvJsAXXycAEm8moB3/FsAaPxdQFi8XoBIPF6Ad/wfQGe8HsBYfB+ASPwfQHp730BtO+EAXLvdwEl72AB5+5WAaruSwFw7kEBPu47AQLuLAHS7SUBo+0fAV3t/QAZ7d0A4OzGAKjsrgB37JwATOyJAB3sdQDy62MAwOtFAIbrHwBX6wEALOvo//vqxf/J6qD/nup+/2zqVf9D6jP/KOoc/wnqAf/o6eH+zunG/qfpnv6A6XT+ZulV/lHpN/496Rz+MekE/h3p5f0D6b397eiZ/dXocP296EX9segm/bDoD/2w6Pf8vejs/M7o4fzL6L/8yeie/NLohfzT6GP83OhE/OPoIPzh6PL77+jR+wzpvPsk6Z77P+mD+2PpbvuK6Vn7rOk7+8zpGfvx6fr6G+re+kPqvPps6pr6nOp7+snqWfry6i76JOsL+lvr7PmU68r53eu4+SrsqPlu7Iz5rexq+evsRfky7Sb5hO0R+c7t8vgT7sv4W+6n+KruifgB7274T+9L+J/vKfgC8Bj4XvD997fw3/cd8c33ffGy99zxlPdC8n73ovJh9wfzRvdv8zD30fMR9zH08PaO9Mr27fSl9lr1jvbG9Xb2LfZX9qT2SfYb9zr2gvca9vP3BPZy+P316Pjs9Vn51fXH+bz1Lvqb9Zb6e/UB+2D1bvtF9eH7MfVa/CT12vwd9Vn9GPXR/Qn1TP4A9cn++PQ7/+f0uf/j9DsA4/SuANT0HAHD9JABt/QEAq/0egKm9O4Cn/RnA5706AOm9GoEsPTsBLz0ZwXD9OEFyPReBtT00gbX9EQH2/S0B970Hgjc9IoI3/T7COf0bQn09OgJDPVeCiD11go49VULWvXIC3H1NQyF9a4MpvUkDcf1kg3i9f8NAPZrDhz2yw4x9icPQ/aGD1z25A919kkQmPaxEMH2GRHq9oMRG/fsEUz3TxJ597ISqfcOE9T3YhP9970TLPgJFE/4SBRo+JMUkPjiFMD4KhXp+HIVFvm2FUL5+hVx+UYWqfmQFuP50RYY+hYXUvpdF5D6lxfG+s8X/PoAGC37IBhQ+0kYfvt0GLH7kxja+7cYDfzlGEn8DhmF/DMZv/xTGff8eRk4/aEZfP2/Gbv91xnz/eUZJv7wGVj++hmM/voZuP77Gej+Bxoi/woaWP8KGo3/ExrO/yAaFAAwGl8APhqrAEIa7wA/Gi0BMBpiARkakgH6GbkB1BndAb8ZEgKyGVQCnRmOAo0ZzwJ+GRMDYRlLA0kZiwM+GdYDJxkbBAQZVATlGJIEwBjNBI4Y/ARXGCkFKRhfBfoXlgXHF8wFlBcCBmQXPAYwF3EG+hapBssW5waaFiUHZxZiBzkWpAcBFt4HvhUOCHYVOggrFWYI4xSTCJUUvwhGFOgI+BMUCaUTPQlRE2YJBBOWCbkSywlvEgIKIRI1CtMRawqJEaIKIRG/CrEQ0wpQEPcK5A8RC3wPLwsbD1ULpg5mCzgOfgvdDaoLdw3JCxIN6wu2DBQMUQwzDOcLTgx5C2IMCgt0DJkKhQwgCosMrgmYDEYJrAzTCLMMYwi7DPkHyAyOB9AMKwfhDM8G9QxsBgINEAYTDbEFHg1EBRkN3gQaDX0EGw0TBBQNqgMKDUUDAg3lAv4MiQL5DCkC7gzUAe4MjAH1DDcB8AzlAOgMngDqDFIA5AwLAOEMwP/WDG3/wgwm/7cM3/6qDI/+kQxC/noM8v1eDKr9Rwxt/TwMMf0xDAH9MQzN/CoMjfwXDFj8Dwwe/P8L0/vhC5P7zAtV+7cLB/uUC7n6cAtw+lALJ/ovC9/5Dwuk+fkKbfnoCjD50Ar2+LoKvPijCnv4gwo8+GUK/vdGCrX3Ggpt9+4JIPe9Cc32gwmA9k4JP/YiCQH2+QjB9cwIhvWiCFL1fQgd9VcI5vQrCKj09gdn9L4HK/SIB/HzVAe68x8HgPPlBjvznwb68lkGxPIfBpHy5QVk8rAFO/J7BRXySgX38RwF1PHoBLDxsgSV8YIEdfFLBE3xCwQm8ckD+/CCA9HwPAOv8PkClfC+AofwjAKG8GUCifBBAonwFwKL8O8BlfDNAZfwoAGR8GoBkvA6AZvwEAGi8OEAnPCmAKHwcAC08EoAyPAiAOLw//8F8eL/J/HF/1Txrf+K8Z3/uvGF/+zxbf8f8lL/RvIs/2/yAf+Y8tf+vPKk/unyeP4h81P+XvMz/qbzGf748wj+SfTz/Zr03v3w9Mr9QvWx/Y71kP3c9XD9LfZP/Xb2J/2y9vD87Pa4/DH3iPx+92D81/dC/DH4J/yK+Ar87fj3+0754vuk+cL7Afqo+1f6iPuo+mP7/PpB+0L7FPuF++L6yvu1+gv8hfpY/F/6r/xG+gj9Mfpj/R36tv0F+gr+7Plk/t75uP7H+f3+pflC/4X5hf9k+cL/P/n5/xX5MADs+GwAy/ioAKz48ACb+EMBlviMAYn40QF5+BgCbvhgAmb4qgJh+OkCVfgcAz74UQMq+IEDFfioA/r31APj9wQE1fc6BM73dwTS97QE2PfqBNj3JAXh92IF7/ehBQH46gUf+CQGMPhIBi74bQYx+IwGMPidBiP4ugYj+N4GMPgKB0X4Ogdh+GUHe/iSB5r4ywfJ+PsH7/ghCBH5SAg1+XAIXfmRCH/5owiX+aoIp/mwCLj5vgjS+dMI+fnnCCD6+whJ+hMJePooCaj6PAnY+lAJC/tmCUL7hAmD+48JtfuBCdD7eQnw+2wJD/xRCSL8RglF/EAJcfwwCZT8IQm5/BYJ5PwTCRj9GAlW/RsJkv0YCcr9Dwn9/fwIKP7jCEz+vghm/o8Id/5jCIv+OQih/hEIu/74B+T+4AcN/7cHKP+ZB0v/jAeC/34Htv9qB+X/VQcSADcHNwANB08A2QZcAKQGaQBzBnoARgaMAB8GpwD8BcIA1wXdAL4FAAGhBSEBhwVDAX0FdAFwBaABVAW+ATcF2gEVBe8B6wT6AcEEBAKZBBACeAQiAlgEMwI2BEECGgRWAgcEcwL/A5YC9QO5AvED4ALyAwsD7AMvA9sDRAPIA1gDqwNgA44DZwN0A3ADVgNzAzwDdwMpA4IDGwOQAxoDqgMiA8wDKwPsAzYDDQRAAywEQwNDBD4DUQQwA1QEFANHBP0CQATzAkUE3QI+BL4CLQSqAigEnwIrBJkCNQSdAkcEoAJbBKECbASdAnoEjgJ9BHcCeARWAm0EMAJcBAsCTgTeATkErQEfBIEBDgRYAQIEMgH4Aw0B8gPrAPEDzwDzA6gA8QN8AOgDUgDiAyUA3QPz/9EDuf/BA3T/pAMt/4cD5P5pA5T+RwNJ/ikDC/4YA9T9EQOe/QoDZv0CAyz9+AL1/PICvfzsAn783gIw/MUC5vutApv7lQJH+3QC9PpWAqf6PQJX+iMCDPoNAsr5AAKR+f0BXfn/ASD5+QHm+PUBrvjzAW346QEq+N0B5ffPAZv3vAFM96QB+vaIAbD2dAFx9moBNfZkAQD2YwHN9WYBnfVqAXj1eAFU9YkBKvWSAfv0lgHI9JYBjPSLAVP0hAEg9IQB5/N9Aa3zcwF282wBQvNpARbzbAHt8nMByPJ7AavyjAGL8pkBZfKgAULyqAEX8qcB3fGWAabxhgF48X8BQPFtAQHxUgHP8EMBo/A5AWzwIQFA8BIBJvAVAQvwFQH17xoB3e8YAbbvBwGL7/IAXe/WACjvsgD87pcAy+5zAI3uQQBf7h8AP+4HABru6//67dH/4+2//8/trv+67Zz/oO2C/4btZ/9k7UT/Oe0V/wvt4v7f7LH+tuyB/pTsWP527C/+VOwD/j/s4v0x7Mf9Huyo/RPsjP0G7HH99OtO/ebrLf3P6wT9tOvV/KLrr/yS64r8eeta/GTrL/xb6w/8VOvv+0Prxvs866X7R+uX+03rgftT62r7ZOtf+2nrR/tr6yf7cusO+3Dr6/pw68n6eeus+n7rjPqI6276mOtV+rDrQfrV6zj69Osp+hDsFPo17Af6W+z3+Xzs4fmY7Mb5uOys+drskfn17G/5E+1O+TvtNfli7Rn5kO0B+cLt7/j07dr4NO7O+Hnuyvi37rz49+6u+C/vl/hp74D4pu9r+NXvRfgI8CT4UfAY+JLwAvjR8Ob3FvHS917xwPez8bn3CPKw91fyofev8pj3BPON91bzfvei82j34PNC9yb0I/d79BP3y/T+9ib18faC9eb20fXO9jP2xvaT9r/26vas9lL3qfay9572B/iJ9mr4gPbG+HH2HPla9nj5S/bQ+TX2Mfor9pn6Jvbz+hP2V/sL9r37BPYb/Pb1hvz29fX8+fVd/fb1yf309Sj+6fWF/tz17/7b9VL/1fW1/8/1IQDR9YkA0vXuAM/1UQHN9bcBzvUiAtT1lgLj9QoD9PVzA/v12wME9kgED/amBA72BgUR9nAFH/bPBSL2LgYn9pIGM/b0Bjv2WwdM9sQHYfYzCH32pwif9hMJuvZ6CdL23Qnp9jMK9PaUCgv39wok91ILOve7C133Gwx7920MjPfLDKn3Jw3H94AN5ffhDQ74QA40+J8OXPj7DoX4Tg+n+KgP0Pj3D+/4ORAH+YgQLfnSEE75ExFo+WIRlPmqEbr57BHc+TwSD/qHEj/6zhJu+hYToPpWE8v6lxP5+tgTKvsTFFf7UBSI+4MUsvuoFND70hT1+wEVIPwrFUn8VhV3/IoVrvy9Feb85RUV/QwWSP05FoH9Xha0/XsW4f2OFgj+ohYw/rkWXf7DFoH+yxak/uIW2P72Fgr/BRc7/x8XeP8wF6//Oxff/0gXFwBPF0cAVhd7AGEXtQBhF+UAXRcSAVMXPQFFF2QBPheWATQXxgEhF+8BEhccAggXUgIAF4sC9BbDAuwW/wLjFj0D0hZ0A70WqgOpFuEDhhYNBF0WMgQ4Fl8EDxaIBN8VqwS6Fd0EnBUVBXUVRwVPFXgFLhWyBQgV6AXiFB8GuhRVBokUggZZFLIGJhThBuITAAebEx4HWhNBBxoTaAfjEpkHqRLIB2US7wcnEhsI6RFKCKkRdwhsEaoIKhHXCNwQ+wiLEB0JNRA5CdwPVAmBD20JIw+ECcQOnAlpDrgJFg7cCcAN/gllDRoKDQ05CrgMWwpbDHYK/AuOCpwLpQo1C7QKzgrCCmYKzwoACt0KmQnqCiwJ7wrFCPgKXwgCC/QHBguVBxQLPAcnC9oGLwuABjwLLAZOC9QFWwt4BWMLFwViC7QEXwtWBGEL+QNfC5YDVQs0A0sL2gJHC38CQgsoAjoL2AE6C5IBQgtMAUcLCQFNC8AASgt3AEQLMwBDC+f/NQuT/x4LR/8MC/f+9wqr/t8KZP7LCh/+twrm/a0KvP2wCpT9sQpq/bAKNv2iCv78jwrQ/IUKm/xyCmT8Wwoz/EcK+vsrCrj7Bgp7++MJRPvECRT7rAno+pYJuvqACZP6bAlt+lgJRfpDCRz6Kwns+QoJvPnqCIr5xghP+ZgIEfllCND4LgiQ+PkHV/jJByD4mQfz93QH0PdVB6T3Lwd+9wwHVvfnBiL3tQbx9oUGwfZVBof2GgZS9uMFGPakBdX1XgWX9RoFZPXgBDz1sQQW9YIE8fRVBNj0LwS29AIEjfTMA2r0mgM/9GIDGfQsA/vz/ALP874CqPOEAofzTgJg8xECQvPdASfzqgEJ83MB+vJKAfDyJQHm8gAB5vLiAN7yvADP8pAAzfJtAMXyRwC88hsAtvLz/6zyxv+h8pf/nvJw/5/yS/+p8i3/vvIZ/9byB//t8vP+BPPb/hnzwv4w86j+SfON/mDzcf5z807+ivMs/qLzCv688+b94PPN/Qn0tf0w9Jf9XfSB/ZT0cf3K9GD9AvVP/T71Pv109Sb9ovUH/dT16fwI9s38OPaq/Gf2hvyY9mP8x/Y+/AD3IPxF9w/8jPcA/ND37PsL+NH7Rvi1+434ovvN+Ir7Bflq+z/5Tvty+Sf7pPkB+9j53voK+rn6Qvqa+oL6g/rC+m36Cvtg+kv7TPqB+y76u/sU+vP7+vkx/Ob5dPzX+av8vfnh/KT5Ff2K+Tv9Y/lt/Uj5qv04+d/9I/kZ/hX5Vf4I+Yn+9PjD/un4/P7c+DP/0Pht/8n4nv+5+NH/rvgIAKf4MACT+FYAfviGAHX4tgBu+O8Ab/gpAXb4WQF1+IgBcvi+AXn47gF++B4CgvhVApD4iwKe+LQCofjWAqD4/AKk+CkDsvhYA8H4fgPL+KoD2/jhA/n4EAQO+T0EJPltBD/5lgRW+cYEcvn4BJT5HAWo+UMFwvlnBdr5fQXl+Z8F/fnMBSL67gU/+hgGZPpEBo/6Ywas+oQGzfqiBuz6ugYI+9oGLvv2BlD7Awdn+xMHf/soB6H7PAfC+0oH3/tVB/r7XwcW/GwHNvx7B1z8iweB/JUHo/ydB8T8qQfr/LEHDv2wByr9pwdB/aMHWv2dB3X9kgeM/Y4Hqv2LB8z9ewfh/XMH/P1wBx/+Xwc2/lQHUv5VB3z+Swea/joHsv4vB9H+IQfu/gwHA//4Bhn/4AYt/8MGO/+qBk7/mgZq/4wGhv+ABqX/cwbG/2MG4v9XBgEASAYfAC4GMAAXBkUAAgZcAOQFagDQBYIAxQWkAKsFtgCQBckAgAXkAGoF/ABWBRQBTQU2AUAFVQEsBW4BHgWMARQFrwH8BMIB2gTKAcEE2wGpBO4BjAT6AXoEEgJqBCkCUgQ6AkgEVQJDBHQCOQSQAi8EqgIfBL4CDgTQAvkD2wLbA94CyAPsArUD/AKWA/0CewMDA2YDEANSAx4DRAMwAy8DPgMTA0UD+QJPA9sCWAO+Al8DoAJnA3gCZwNOAmcDJQJnA/MBYAPAAVkDjwFWA18BVQMvAVUD+QBPA8YATgOaAFYDZwBYAzMAWAP5/1YDuP9LA3X/QQMt/zMD5P4lA6j+JQNm/h4DGP4OA9H9AwOG/fgCPv3uAvf85QKj/NACWPzGAhX8wwLE+7ICfPurAjv7qwLp+poCnfqOAlf6iQIB+nQCqPlcAlz5TwIV+UoCyfg+Ann4MAIt+CMC5fcbAqH3FwJg9xUCGPcNAs32AwKJ9v0BQvb1Afv17AG39eUBdvXiATT12wHw9NMBsPTPAXL0yQEu9L4B8fO4AcHzvAGU88MBZ/PHATnzygEM88wB3vLHAaTytwFu8qgBRfKkARbymQHs8Y8By/GOAajxhgGG8X4BYvF0AT/xZwEk8WIBC/FbAe7wUQHY8EgBt/A3AZfwIgF58BABVPD1AC/w1wAP8L4A8O+jANLviQC0720Am+9TAI3vRQB67zAAaO8bAFvvCgBD7+v/J+/G/w3vpP/n7nT/zO5O/7vuMP+e7gb/ge7a/mvutP5R7on+PO5j/jLuRP4t7ir+JO4O/hLu5f0B7r399O2a/drtaf297TH9qu0G/Zjt2vyE7av8cu1+/GLtUvxW7Sn8Te0E/Ent4vtJ7cb7R+2n+0Dtgfs57Vz7NO03+yvtEfsd7eL6Eu25+hLtmvoU7Xz6FO1d+hLtOvoM7RX6De33+Rbt4fkg7cr5Lu25+TztqPlH7ZP5Vu1/+V/taPls7VP5fO0/+YHtI/mH7QT5lO3s+Jztzvit7bn40e2z+O7tqPgJ7pj4Me6W+FHuivhs7nj4kO5t+KnuVvjB7jz45+4z+AvvIvgk7wf4Ru/z92zv4veV79T3we/H9/Hvv/cm8Lj3W/Cw95XwrvfS8Kz3CPGl90Dxnfdy8Y33l/Fx98fxXvf78U/3JvI192DyKveo8iv35vIj9yjzH/dy8x/3ufMc9/7zGfc/9A73ffQA98H0+fYH9fD2RvXj9oX11PbD9cP2Cfa69lb2t/af9rD26fap9jf3p/aG96T21fef9in4ovaC+Kj2zfih9hT5lPZh+Y32qPmA9u35cvY6+mr2hvpj9tX6XfYm+1n2e/tZ9tr7Y/Yw/GX2g/xl9uL8b/Y6/XL2jP1y9uX9dvY5/nb2iP5y9tf+b/Yl/2v2fv9x9tj/efYtAH32iACH9ucAlvZKAaj2rQG99gYCx/ZmAtn2zALx9hwD9vZsA/r2wQME9xAECPdlBBX3vAQk9xAFMPdqBUT3wwVW9xoGaPd7Bof34Aao90AHx/ecB+L37gf290EIC/iZCCb47gg++D8JVfiLCWj43QmC+DUKoviLCsT42grh+CUL+fh2Cxj50wtF+S4McfmBDJj50gy9+RsN3PlcDfb5nw0S+uYNM/ooDlP6ZQ5t+qYOj/rxDrr6NA/f+nMPA/u3Dy37/w9d+0cQj/uHELv7whDi+wQREfwyETD8VhFH/IcRa/y2EZD85hG2/BkS4vw/EgP9aRIq/aMSY/3REpD9/RK9/S4T8/1XEyD+dRNH/pETa/6wE5P+yhO7/tsT2P7wE/3+DBQq/yEUUv85FH//VhSy/2wU4v+JFBgAnxRMAKsUdAC6FKQAyxTWAM4U/ADPFCUB0hROAcsUcAHFFJYBxBTAAb0U6QG6FBcCuhRKArQUeAKvFKgCqRTbAp4UCQORFDcDgxRmA24UjwNXFLkDOxTgAx0UBAQFFDIE3xNRBLkTcQSmE6kEkBPbBHETCQVgE0QFQBNzBRUTlgX1EsgFyBLsBZUSDgZwEj0GPhJgBv8RegbMEaAGlxHGBl0R6AYlEQ4H7RA2B60QVwdpEHQHKxCaB+sPvweiD9oHXw/+Bx4PJQjPDj8Ieg5UCCcObAjVDYQIgw2dCC4NtQjaDNAIiAzrCDMMAwngCx4JhwszCSwLRAnXCl4JfQpyCSIKhAnMCZkJbAmmCRAJtQm3CMYJUQjJCe8H0AmRB9kJKwfZCdMG5gmABvcJKAYACtkFEwqCBR0KJAUbCtIEJQp7BCkKHgQlCsoDKAp0AycKGAMgCsMCHQpzAh0KJQIbCtcBGwqLARoKQwEYCvwAGAq4ABgKdwAaCjIAFArs/w0Kq/8HCmf/+wkg/+sJ3/7eCZ7+zQlg/r0JJv6uCfX9pgnF/ZsJmv2SCXf9jglP/YMJJv1zCQD9ZQnT/EoJpPwuCXz8FglP/PUIHvzNCPf7rgjU+5IItvt3CJv7Xwh8+0EIXfshCEX7Bggp++cHCPvBB+n6mgfN+ncHsvpUB5H6KQdn+vUGP/rCBh/6lgb3+WIGzvksBrb5Bgaa+d0Fd/mqBVr5fgU/+VUFJPkpBQv5AAXq+M8ExPiZBKL4ZgR/+DIEXfj/Azj4yAMR+I4D8vddA9n3MgO59/8CnvfRAon3qgJu93sCUvdLAjf3HgIc9+8BAffAAer2lgHU9mwBtvY6AZb2BAF99tgAa/ayAFn2jABL9moAO/ZHACn2IQAd9gEAFvbl/wz2x/8C9qr//fWQ//T1dP/m9VL/2fUw/831Dv/B9e/+w/Xa/sr1zP7R9bz+2/Wv/ub1of7p9Yz+8/V7/gf2dP4W9mb+IPZS/i32QP449iz+QvYS/lT2Af5q9vL9e/bd/ZP2zv2z9sX90fa4/fP2r/0T96T9K/eM/Uz3f/1193j9mPdq/b/3X/3f90z98Pcp/Qv4D/00+AP9Wvj1/H/44vyl+NH8y/jA/PP4sfwf+aP8SfmW/HL5hvya+XT8w/lk/O35VfwO+jv8J/oc/Ej6A/xt+u/7kPrX+7X6w/vi+rj7D/ur+zv7nvto+5P7kfuD+7v7dfvs+277Fvxh+zf8TPta/Dj7d/wf+4/8Afu9/Pz68Pz6+hL96Po6/dv6av3Y+o39yvqv/br63f24+gr+s/o5/rP6Z/6z+o3+rPqx/qL61v6b+vr+lvof/5D6Rf+N+mv/jPqT/4z6w/+X+vL/oPobAKT6RQCr+nEAtfqcAL36xgDJ+vMA1PoeAeH6SAHs+m4B9PqQAfn6twED+94BDvsHAhz7NwIw+2UCQvuTAlf7yAJx+/kCifsoA537UgOx+3gDvfugA837yQPe++8D7fsYBP77QQQS/GkEJfyPBDf8sARE/NYEVvwKBXj8NgWS/FYFo/yBBbz8sAXd/NMF8vzrBf38BgYN/SQGH/1BBjP9WwZF/XMGVf2OBmr9sQaI/c8Gof3nBrb9AwfQ/RoH5v0pB/b9PQcL/lQHJv5qB0H+fgda/oUHZ/6IB3H+kQeB/pIHjf6TB5n+owe1/rgH1v7EB+7+yAcB/88HGP/WBy//3QdH/+MHX//jB3H/3Qd//9oHkv/TB6H/yAet/8UHwP/EB9j/vwfu/8EHCgC/ByUAtQc3AK4HTACpB2cAoweBAJ0HnACYB7YAiwfNAHYH2wBeB+cATQf8AD0HEgEvByoBKAdLAR4HagEOB4EB+waXAesGrwHgBs8B1wbvAcUGBwKyBh4CoAY2AokGSAJvBlgCVAZmAjYGcwIhBoYCEwahAgMGvALxBdQC4QXuAtAFBwO4BRoDowUwA5gFTwN9BWADVAVjAzUFcwMTBX8D4gR+A7sEiAOaBJcDcASgA0oErQMsBMMDCQTWA9oD3gOwA+sDiwP/A1wDCgQmAxEE8gIYBLECFQRtAhEEMwIVBPIBFQSrAREEbQEVBCoBFwTpABoEsgAoBHEALQQsAC8E6P8zBKD/MwRY/zMEEP81BLz+KwRq/iIEIP4kBNH9HgR6/RMEKf0LBN78DQSS/AsEQfwEBPP7AgSv+wkEZ/sKBBj7BgTG+v0DdPr2AyP67wPN+eIDdfnTAyr50QPf+M0DivjBAz/4vgMB+MUDwffMA3/3zwM398kD7fbDA6/2yANv9skDKfa/A+X1uQOi9bIDVvWgAwv1jgPR9IgDmPSCA170egMu9HgDBPR4A9LzbgOl82cDgvNmA1nzXAMm80UD+vIzA9LyIQOk8gYDePLpAlPy0QIw8rgCEPKgAvrxjwLp8X8C2PFtAsrxXAK58UcCo/ErApHxEAKA8fMBafHQAVTxqwE/8YYBJ/FdARDxMwH+8A0B8PDpAOPwxgDb8KYA0vCEAMrwYgDB8D4AtPAUAKPw5/+X8Lz/h/CN/3XwWv9n8C3/VvD6/kLwxv438Jf+LvBr/iTwPv4e8BX+HfDu/R7wyv0d8KT9FfB3/Q/wS/0I8B79+u/p/PPvvPzs74/83e9a/NbvLfzW7wf81e/e+9LvtvvM74r70e9q+93vUPvc7yr74O8K+/Pv9/rx79P67O+o+vPvjPru72T65+87+u3vIPrs7/357u/f+f7vzvkJ8Ln5GvCp+S/woPk+8I35UPCA+WLwcvln8Fb5cvBB+YvwOvmb8Cr5qPAV+bfwA/nI8PD44PDm+Prw3PgS8dH4LvHK+FDxxvhz8cP4l/HA+LLxs/jK8aT47PGe+A/yl/go8ob4RvJ5+GjycfiG8mH4qPJX+NTyVfj/8lL4K/NQ+F7zUviN81D4t/NJ+ObzRvga9Ej4SPRE+Gr0MfiT9Cb4xvQk+PP0HPgj9RP4V/US+If1C/i99Qj4+vUL+DP2C/hv9g74q/YP+OH2Cvgf9w74XfcO+I/3BPjG9/73+ffz9yL43vda+Nj3nfjb99z42/cg+d/3Xvne95353Pfm+eX3Kfrm92366fe4+vL39vrt9zH76Pd0++b3r/vf9+z72fcz/N73cfzZ97L81ff6/Nv3Rf3j95b98Pfk/fr3LP7+93r+CvjG/hP4Cv8V+E//GPiW/xv43v8g+CkAKfhxAC74uAA0+AcBQfhUAU34oAFX+O4BZvg3Am74hAJ8+NsCk/goA6L4cAOr+MIDwPgRBNL4WATc+KAE6fjqBPf4MgUE+XgFEfnBBSD5FAY7+WkGWfm4Bm/5DAeN+WUHsvm7B9T5Dgjz+VUIB/qSCBL61Qgl+hcJN/pcCU/6rAlu+u4JhvouCpr6fgq/+swK5PoTCwH7ZQss+64LUPvwC237OAyR+3kMsfuwDMb76wzi+ycN/ftYDRL8jQ0q/MQNSPz8DWb8NA6F/HIOrvy2Dt388g4E/SwPLP1sD1r9og+B/cwPnv36D739IxDb/U4Q/f11EBv+khAx/r4QVv7rEIH+CBGa/i4Rv/5fEfL+iREc/7YRTv/gEXz/9BGX/xASu/8yEuj/RhIHAFoSKABsEkoAcBJgAHoSfACLEqEAmBLDAK0S8ADFEiMB2RJSAe4ShAH9ErEB/xLWAQQT+gEMEyYCCRNLAv8SZwL3EogC7RKoAuASyQLYEu4C0RIVA8wSQwPPEngDzxKrA8US1wO3Ev8DqBIoBJgSUgSJEn0EcBKgBE8SvAQrEtYEBRLxBOYREwXHETYFoxFVBYoRgQV4EbUFWxHgBTsRCQYgETkG/xBjBtMQhQamEKYGdhDFBjwQ3Qb8D+4GwQ8HB4sPJgdTD0MHGw9lB+QOhQepDqMHcA7FBz0O7QcIDhQIzA01CIgNUAhDDWkI9wx7CKUMiAhRDJYI+QufCKULqghbC8IIDQvVCL4K5Qh7CgUJOAoiCeoJNQmiCU0JXgloCREJegm8CIMJYwiICQkIiwmrB4oJUQeKCQAHkwmuBpkJVwaZCQYGoAm/Ba4JgAXCCUEF2Qn7BOMJsgTrCXAE9wkiBPcJzQPuCX0D5wklA9cJ0QLLCYwCywk+Ar8J8gG0CbUBtwl4AbcJPgG3CRIBxAnhAMkJpgDBCWwAuAksAKYJ6f+RCbL/gQl3/20JO/9VCQj/QwnT/isJo/4UCXz+BglR/u4IL/7eCB/+3QgB/ssI3f2uCMX9nAil/YAIf/1ZCF39Ngg4/Q0IGf3lB/z8vwfa/JIHwPxqB6/8SweZ/CIHjfwFB4388QZ//M0GcvyqBmT8hQZP/FcGPvwsBib8+wUE/L4F7fuLBdT7VQWy+xgFqvvyBJ37yQSB+48Ee/ttBIP7WAR8+zUEbvsJBFr72QNJ+6sDOPt+Ax77RQMA+w4D6frbAs76pgK1+nECoPpDAoz6FQKC+vMBe/rUAW76rwFd+okBT/pkAT/6QQEu+hsBHPr1AAr60ADz+agA2vl8AML5VQCp+S0AkPkGAH755f90+c3/a/m5/2P5pf9a+ZL/T/l7/0b5av9E+V3/OPlK/yP5Lf8V+RX/B/n//vT45f7l+M3+1/i4/tD4qP7U+KP+1fic/tj4lP7f+JL+6fiS/vT4kP72+Ij+7/h0/u34ZP7t+Fj+7PhH/u/4O/70+DD+9vgi/gD5Gf4I+RH+FfkK/iz5Df46+Qf+RPn9/Vz5//1v+f39ePnu/YP54v2T+dr9mPnH/Zj5rv2d+Zr9q/mN/br5gv3J+Xf94fly/QD6d/0Y+nL9LPpq/UH6Yf1P+lP9X/pF/XL6O/1/+in9ivoV/ZT6Af2g+u38s/ri/Mr62vze+s38+frJ/BH7wPwn+7b8Rfu1/GD7r/x0+6P8jfub/Kf7k/zA+4z82vuD/N/7afzm+0/8B/xO/CP8Sfw3/Dv8Wfw9/Hv8PvyT/Db8tvw4/Nj8Ovzt/C/8Cv0q/Cn9KvxF/SX8Yf0i/Hr9GfyW/Rb8v/0e/Nv9G/z1/RT8Hv4c/D7+HPxj/h/8lv4x/Lv+Nvze/jf8Dv9H/DP/SfxR/0X8c/9F/JP/RPy4/0X82v9F/Pn/QfwoAEv8WABY/H8AXPyrAGP82gBu/BABf/xHAZL8cAGW/I4BjfyvAYz82AGP/AcCl/w0AqD8YgKo/IwCrvytAqr81gKv/AkDvfw5A8r8agPY/JwD6PzDA+/88gP8/B4EBv06BAP9WQQE/X4ECv2jBBL9yAQb/ecEH/0KBSf9NwU9/VsFSP16BU/9oQVh/cUFcf3lBX79BgaM/RcGi/0oBo39SAae/WIGq/13BrX9jwbD/Z8Gyf2yBtT9zQbp/dwG8/3sBgD+CQcb/h4HMP4vB0T+PwdW/kEHXf5EB2n+TQd4/k0Hgv5OB5D+UAee/ksHqv5OB73+UAfR/lEH6P5cBwj/Xwci/1cHNP9YB0//VAdn/0MHdP85B4j/Lged/xsHq/8RB8X/Dgfl//0G+f/oBggA3QYjANIGPgDMBmAAxgaEALcGnQCrBrsAnQbWAIAG4gBmBvUAVwYQAUAGJQEmBjkBDQZMAfUFYgHhBX0BxgWSAasFpwGdBcoBhwXlAWYF+QFHBQ4CIQUeAvkELQLWBEMCqwRRAn8EXwJUBG4CJAR7AvEDhgK8A5ICiwOhAl0DtwIvA8wCAwPkAs8C9QKMAvoCVAIJAxsCGgPUAR4DkAElA04BLQP8ACkDrQApA2oANgMoAEMD3/9LA5z/WANY/2UDDf9tA8L+dAN4/n4DKP6BA9X9gQOG/YcDNP2IA978hQOC/H4DL/x+A+L7hQON+4QDO/uFA/b6kgOq+pkDVfqWAwX6mgO6+aEDa/mjAxb5nQPA+JcDb/iVAxn4jgPA94EDcfd+Ayf3fgPc9n0Dl/Z/A1b2hAMV9ocD1fWIA5H1hQNF9XYD+/RnA7f0XANu9EoDKvQ5A+/zLwOt8xsDc/MNA0nzCwMZ8/8C4vLrArLy2QKG8skCWfK0AjDynwII8okC4/FzAr3xWAKU8TYCaPEOAkbx7AEq8c0BBfGjAefwfQHd8GYBz/BKAcDwKAG68A4BsPDuAKXwygCh8KsAlPCBAITwUgB18CIAYvDu/1TwvP9N8I//RvBi/0XwOf9D8A7/QPDh/kPwuf5F8I/+R/Bm/kzwPf5M8A7+UfDl/VPwuP1H8H79PPBE/TvwEf008Nv8LfCk/DLwePw+8FP8QvAm/Efw/ftY8N77YfC1+2nwjft68HD7fPBB+3XwCvt58N/6fPC1+nrwhfqB8F/6h/A3+orwDvqV8O35pfDS+bPwtvnD8Jv51fCG+eLwavnu8FD5AfE9+QzxI/kW8Qj5IPHv+CTx0Pgq8bX4O/Gk+Ejxj/hW8X74afFx+H/xZ/if8Wj4wPFr+NXxY/jl8VX48/FF+AvyP/gn8j74NfIu+ELyHfhb8hn4c/IT+IfyCvih8gT4vPIB+NXy/ffz8vv3HPMF+ELzDPhg8wv4gvMM+KLzDvi38wL42PMC+PvzBPgP9Pb3KvTv90308Pdn9On3ivTp97r09vfl9P33EfUF+EX1Ffhx9R34lPUb+Ln1Gfjc9Rj4AfYW+Cf2FfhL9hL4cfYS+Jr2EvjA9hH46PYR+BL3EfhG9xz4g/cw+Lr3PPjp90H4GfhG+Eb4Sfhx+Ej4nfhG+Mn4Rfj3+Ej4I/lG+FD5RviC+Uv4s/lN+Oz5Wfgs+mj4Xfpr+Jr6dvjb+on4BfuD+Db7g/h0+5D4ofuN+NX7kPgV/J74Sfyh+H/8pfiy/Kf44vyk+CL9sPhp/cT4qv3S+PD96Pgx/vb4bv7++LH+Dvns/hb5Iv8Z+Vr/HfmS/yP5yf8n+QEALflFAD35jABQ+cwAXfkVAXT5ZAGQ+acBofnnAa/5KAK9+WkCy/mvAuH57ALs+SUD9PlpAwf6pwMV+uIDIvooBDf6bARL+rAEYPr8BH76RgWa+osFsvrPBcn6GAbm+l8GAfugBhb74QYt+x0HPvtLB0L7hAdT+8UHa/v/B377Qwib+5EIw/vXCOT7GgkB/FwJIPyYCTj81QlT/BEKcPxGCoP8egqZ/LUKtfzqCsr8Gwvh/FQL/PyICxX9uwsw/fILTv0oDGv9XgyL/ZgMrv3TDNX9EA3//UANHP5rDTb+mA1T/rcNZP7TDXL+/g2Q/igOr/5RDs7+eg7w/qAOEP/MDjb/+g5f/x0Pf/9DD6X/aQ/M/4EP5f+YD///sQ8eAMcPOQDaD1UA8w94AAwQnAAeELwALRDYADwQ9gBOEBsBaRBIAYEQdQGLEJYBlxC4AaUQ3gGoEP0BohASApwQKwKhEE4CohBwApsQiwKZEK0CnxDWApsQ+AKZEB4DmxBHA5cQbQOSEJMDiBC1A3cQ0QNoEPIDWhATBE0QNwRAEFwEJRB3BBAQlgT/D7sE4A/UBMIP7wSqDxEFlQ85BYQPZQVpD4cFRQ+jBSQPwwX8Dt4F0g74BaoOFQZ+DjAGUQ5KBh0OXwbjDW8GsA2IBoMNpgZVDcUGKw3rBvgMBge7DBoHhAw1B0kMSwcIDFwHzgt2B5ILjgdLC5wHBQupB8EKuwd5CsgHMgrWB/EJ6wexCQAIcgkWCDMJLgjxCEAIqghQCGMIXAgUCGEIyAdpCIEHdgg5B4AI7waHCKAGighVBo4IEwacCM0FpAiJBa4ISwW8CAQFwgi7BMIIdgTFCC8ExQjsA8kIrQPPCGYDywgfA8UI2wLBCJICtAhIAqcICgKiCNABoAiWAZwIYwGcCDIBnAj4AJEIuwCACIQAcQhPAGUIGwBVCOf/RAiy/y8Iev8TCEH/9QcX/+EH7/7PB8X+tQek/qQHg/6RB1j+bwc3/lQHIv5DBwb+KAfs/QwH0f3uBrL9yAaU/aAGeP14Bl39UQZH/SsGM/0EBh/93QUR/boFCv2aBQH9eAXy/E8F7PwtBez8EQXd/OIEzPyyBML8iQSy/FsEpfwsBKD8BASW/NkDjfyuA4n8iAOD/F8De/w0A3j8EQN5/O8CdfzKAnH8pAJw/IQCZvxZAlb8KwJF/PoBMfzKASr8pgEc/HsBBPxKAQT8LwEB/BQB8PvpAO/70QDt+7sA5vueAOH7hgDN+2AAuPs6AKv7HgCP+/D/efvO/3v7w/9t+6v/XfuQ/1n7hP9M+3D/Pvta/zT7S/8n+zr/Hvst/xX7IP8N+xX/BPsN//L69/7f+ub+1frb/sP6yf6z+rn+rPqy/qD6p/6a+qH+m/qk/pf6nv6U+p3+nvqn/pv6o/6J+pD+f/qF/n76gv51+nr+cPpx/m76bf5o+mT+ZPpc/mr6X/5w+mL+cvpf/nX6XP58+l/+g/pf/oj6Xf6M+lr+ivpT/oj6SP6D+j3+gvox/oP6Kv6C+h/+gPoU/oX6Dv6P+g7+m/oP/qf6Dv6s+gj+uPoH/r36Af66+vD9uvri/b/62v3H+tT91frT/dX6xf3V+rX95Pqy/ej6p/3v+p79Bfuj/RX7of0j+579Nvue/T/7lv1M+5D9V/uI/WH7f/10+379ePtt/XL7Vf2C+0/9k/tL/aT7R/2/+0v90PtH/eL7Qv3++0X9FPxE/SX8Pf02/Db9SPwv/WP8MP11/Cn9g/wb/Zb8FP2q/Av9wvwH/eX8Df0G/RH9Iv0P/UL9Ef1j/RL9hf0U/aT9Ev3H/RX96P0V/QT+Dv0j/gr9RP4I/WD+Af18/vf8nf71/MX+9vzw/vz8GP/9/ET/Af1z/wj9nP8K/cL/B/3r/wb9FAAG/ToAA/1fAPz8iwD9/LsAAf3kAP78EQEA/T4BA/1sAQT9oAEL/dEBEf0EAhf9OQIg/WkCJf2aAiz90AI2/foCNv0jAzT9UQM4/XcDNv2fAzT9ygM4/fUDO/0lBEf9WwRW/YkEYf2xBGb92wRw/Q0Ff/05BYz9YAWW/YgFof2nBaX9wgWl/eMFr/0CBrj9HQa9/T0GzP1gBt79egbo/ZEG8P2yBgj+1gYg/uoGL/7/Bj3+DgdJ/hgHUf4oB2L+Ngdx/jcHd/49B4L+SgeZ/lQHrP5fB8P+bAfe/nQH9/53Bwv/ewcj/4QHQf+EB1n/fgdr/3YHfv9tB5D/aAeo/18Hv/9QB9D/SAfr/0YHCgA8ByMALAc6AB8HUgAeB3cAGgecAAcHsQD1BskA5QbkAM8G+QC3Bg0BnwYiAYgGOgF3BlkBXgZxAUEGhgEoBp4BCga1AfUF1gHgBfgBwQUQAqcFLwKHBUcCVAVRAikFYwIABXcC0gSGAqsEoQJ/BLgCSATDAhUE1ALkA+gCrgP5An4DEANSAy0DIQNFA+ECUQOjAl0DYgJqAx4CdAPaAX4DkAGFA0MBhwP9AJMDuACfA3AAqgMvALsD6//KA6f/2wNr//MDI/8ABM3+/wN+/gQELf4JBNf9BwSC/QcEMf0LBOT8EwST/BcEQfwYBPD7GwSg+x4EVvsmBA77LwTG+jkEe/o+BC36PgTc+TwEjPk3BDT5KwTi+CIElvgfBET4FATy9wQEoff4A1f37wMY9+8D2PbsA5H24QNN9tYDD/bNA831vwOG9asDQfWVAwD1fwPE9G4DhvRYA0X0PAMF9BwDxPP6Aorz3QJd88kCMvO0AgXzmgLc8oECrfJgAn3yOQJX8hoCMPL2AQjy0AHj8agBt/F3AZTxSwGA8SoBZ/EDAVHx2wA/8bUALfGLACPxZwAc8UIADvEVAATx6P/68Ln/7fCF/+bwVf/j8Cb/3PDz/tbwvf7V8Iz+3PBg/uDwMf7j8AD+7fDU/fPwof398HT9D/FP/RnxH/0j8fD8NPHG/DTxjPw38VX8Q/El/Erx8vtX8cP7Z/GZ+3PxavuH8UT7m/Ee+7Lx+vrE8dP6x/Gd+tbxdPrz8Vn6//Eu+gzyBfoh8uX5K/K6+TXykflI8m/5WvJQ+XXyO/mA8hj5ifLw+KTy3vi88sr4y/Kv+OPynfj78o34DPN2+BzzXvgt80z4Q/M++FfzMPho8x/4ffMT+JTzDPis8wX4wfP+99bz9vfw8/T3CPTy9xz07Pc49O/3U/Tw92P06Pd09OL3ifTf95703ve19N/3z/Tl9+X04/f69OP3GPXt9zL18/dI9fT3aPUA+Ib1Cvia9Qr4tfUS+NX1H/jv9ST4AfYj+Bn2J/g19jH4UvY6+HH2RfiU9lb4r/Zd+Mf2YPjo9m74DPd++DD3jfhN95f4aPed+IX3p/ie96v4ufew+Nn3vfj098H4E/jL+DX42PhN+Nr4dPjp+KL4AfnB+Ar55fgV+Qv5JPkk+ST5Rfkt+Wv5O/mI+T75qPlF+c35UPnw+Vr5G/po+UX6ePln+n/5iPqD+a76j/nb+p75BPup+Sf7sflM+7b5ePvE+aL70PnE+9L55vvV+RH83/k6/Oj5ZPzy+Yz89vmz/P356fwR+hz9IvpJ/Sz6ev04+qv9Rfra/VL6B/5a+iz+Wvpc/mb6k/53+sD+fvrv/oj6I/+W+lP/oPqC/6f6tP+y+u//x/ooANj6WQDh+pMA9PrMAAT7+QAL+y0BFvtdAR/7jgEm+8oBOvsDAkv7OgJa+3MCavuqAnj76AKP+ygDp/tgA7b7nQPL+9MD2Pv9A9z7PATy+3oECPyuBBb87AQs/CwFRfxjBVb8nAVp/NYFfPwNBo38Rgah/IIGufzBBtP8+Qbo/C4H9/xgBwf9lgcb/c0HMP0DCET9OQhZ/WwIav2gCH/93Aib/RMJtP1DCcf9dwne/awJ9v3kCRT+Fgoq/kEKPf5zClb+ogpt/ssKf/74Cpf+IAuq/kkLwP58C9/+pQv5/skLDf/7Cy//KAxP/1AMav90DIT/mAyd/7oMuP/aDNH/9Qzl/xMN//8yDRsASg0yAGQNSgCKDXEArA2VALsNpwDPDcAA8Q3pAAUOBAEUDhwBKw4+ATYOVAE8DmcBSg6EAVcOoAFlDr8Bcw7gAXoO+gGKDh8Clw5BApUOWAKlDn8Csw6nAqkOuAKvDtkCuw4DA7MOGgOsDjIDqQ5PA58OZwOYDoQDkg6jA44OxQOIDuUDdw79A3MOJAR2DlEEZg5tBFsOjwRQDrIENg7JBBsO4QQDDvwE5g0UBcwNLwWqDUQFhw1ZBWwNeAVNDZMFJA2nBQMNwwXrDOoFywwKBqMMJAZ2DDcGRwxLBh4MZgbuC30GsQuFBoMLnQZXC7gGGwvGBu4K4QbECv8GhQoMB1AKHwciCj0H5AlKB6QJVQdsCWgHMgl5B/kIiwe6CJYHdgifBzkIrQf7B7gHtQe+B3AHwgcyB8wH+AbcB7wG6Ad+BvIHRAb+BwoGCQjIBQwIggUJCEMFCggABQoIuwQFCH8EBwhABAUI+wP7B8ED+weHA/gHTQP1BxUD8gfTAuMHmQLZB2oC2gczAs8H+QHCB8UBtQeJAaIHUQGMBxwBegfnAGYHtQBSB38ANwdPACIHKAAQB/j/9QbO/94Gsf/QBo3/uwZi/5oGOv97Bhz/Ywb6/kcG1P4hBrb+Awaa/uQFf/7DBWf+owVF/ncFLf5SBR/+NwUE/gwF8v3lBO79zQTh/aoE1f2HBM79ZQTA/TwEtP0TBKP95AOa/bwDlP2WA4j9ZwOJ/UgDj/0rA4H9+QJ+/dMCgv2yAnz9iQJ+/WcCgv1FAn/9HwJ8/foBd/3QAXj9rwGB/ZYBd/1qAWr9OwFr/RwBbf3/AGr93gBm/bwAY/2dAGH9fwBh/WQAZ/1SAGb9OQBY/RQAT/32/0n93f89/b7/MP2g/yr9if8q/Xv/Jv1q/x/9WP8b/Ur/Gf0+/xH9L/8G/Rz//fwQ//b8BP/s/Pf+3/zp/tj84v7X/OH+0fzd/sP80f61/Mf+sfzG/qz8xv6d/Lz+kvy2/o38uP6F/LX+fPy0/nX8tf5u/LX+Zvy0/mD8tf5Z/Lb+Tvyy/kL8r/43/Kz+MPyu/ir8sf4i/LH+G/yx/hz8u/4Y/L/+C/y7/gP8uf7++7z++vvA/vb7w/7p+73+3/u7/uL7xf7i+8r+0/vC/sr7v/7L+8b+w/vD/rX7u/6v+7v+qvu5/qX7uP6i+7n+nfu4/pn7uP6R+7L+g/un/n77o/57+6H+dfue/nj7of50+57+avuT/mb7j/5h+4v+XPuD/lr7f/5f+4H+Y/uC/mT7gf5j+3v+Z/t6/mP7cf5a+2L+V/tY/lz7Vf5d+07+X/tH/mT7Qv5t+0D+d/s+/oH7O/6I+zb+kPsx/pP7Jf6T+xX+m/sN/qr7Cv62+wT+v/v6/cv78/3c++/96fvl/fP72P0F/NT9FPzK/SD8vf07/L/9Vvy9/Wn8tf1//K79k/yk/af8m/29/JL90/yI/e/8gv0G/Xf9HP1r/UH9bf1d/WT9ev1c/aT9Yf3A/Vj92/1L/QH+Sf0g/kD9RP46/WT+Mf2C/iX9r/4m/db+IP3z/hL9Jv8Y/VP/GP16/w/9qP8R/db/D/0BAA39KgAH/VYAA/2NAAv9tQAD/dgA9/wQAQD9PgEA/WYB9/yWAfr8vwH1/OkB8/wcAvr8SgL6/HUC/PynAgP90wIG/f0CCP0rAw79VgMV/X0DF/2nAx/91AMp/fIDKf0aBDH9RQRA/V8EPf19BEH9pwRV/cYEXf3kBGb9BgV1/R4FfP02BYb9TgWS/WcFnv2BBa79kwW7/akFyf27Bdj9zAXo/eEF/P3vBQ3+/AUe/hMGOv4lBlP+KwZj/jUGeP5ABpD+RAaj/kEGsf5KBsz+VQbp/lUG/f5VBhT/UgYo/00GOv9SBlz/WAZ7/08GkP9PBq7/UgbQ/00G6/9EBgQAPAYeADUGOwAsBlgAHQZuAA4GiQAABqQA6wW7ANQF0ADBBesArQUGAZkFIgGCBT0BbwVdAV8FhAFIBaMBJQW3AQIFzwHlBOsBvwQBApgEGAJ0BDQCRQRHAhQEVgLlA2wCtQN/AosDmgJiA7kCLQPMAvoC5ALIAvwCiQIJA1ECHAMbAjMD3QFEA5oBUgNYAV8DFwFuA9cAgQOSAI4DUQCgAxIAsgPK/78Dhv/NA0T/4AP8/usDtP72A2r+AgQf/gcE2/0XBJn9JgRM/SwE+fwpBKr8KwRj/DMEHPw6BNH7PASD+zwEO/s9BPT6QASr+j0EYPo6BBn6NwTQ+TIEgvklBDT5GATv+BAEovj/A1b47AMZ+OgD2PfdA5H3ygNV978DFvexA9L2mQOJ9nsDRfZfAw/2TwPY9TwDl/UcA1v1AAMk9eQC7PTGArP0pAJ29HoCQvRYAhP0OQLc8w4CsvPsAZPz1AFr868BRfOLASjzbgEE80UB2PISAbTy5wCV8rsAdvKNAGHyZgBI8jkAMPIIACby5/8X8rz/+vF//+3xUv/p8Sr/3/H8/uDx1P7g8ar+2PF1/tjxR/7f8R7+4PHu/d3xuP3j8Yn96fFZ/efxIP338ff8C/LT/BDyoPwh8nX8OfJS/EbyI/xa8vz7avLQ+3XyoPuR8n/7ovJT+63yI/vK8gP74vLf+vfyuvoM85b6H/Nu+jvzUPpP8y36XvMF+nzz7PmY89H5svO2+c3znfne83v59vNh+RD0TPkh9C35N/QU+Uz0/fhh9Ob4gvTc+J300Pi39MH41PS5+Oz0q/gI9aT4IfWd+DL1jPhJ9YL4YfV8+Hv1efib9X74sPV2+MP1b/jj9Xb4/fV4+A/2dPgq9nn4SfaC+GD2hfh49of4l/aT+Lb2ofjQ9qj45fas+Pb2q/gK96/4J/e9+ET3yvha99H4b/fa+If34/ik9/L4w/cD+eH3FPn59x35C/gk+ST4Mfk6+Dr5TPhB+Wr4UvmG+GP5oPhx+b34g/nV+I/56viY+Qv5rvkp+cD5PfnJ+Vb51fly+eb5jPn0+aL5APq6+Qz61PkZ+uj5IPr++Sr6Fvo3+i76QvpJ+lD6ZPpd+oL6bvqk+oL6vfqN+tf6mfrs+qD6/vqi+hn7rvo0+7n6TvvD+nH71fqT++b6r/vy+sr7/Prk+wP7/fsK+xL8Dfss/BL7UPwj+278LPuJ/DP7svxH+9j8Vvv1/F37Ff1n+y39aPtJ/W37bv15+4z9gfuv/Yr71/2Z+/X9nfsY/qX7Pv6y+1z+tft//rz7o/7D+8f+y/vy/tr7Gf/k+z7/6/tu//37mv8L/ML/FPzp/x78CwAf/C8AI/xbAC/8gQA2/KsAPvziAFX8FQFm/DoBavxjAXH8lgGD/MYBkPzvAZn8IQKo/FICtvx7Ar38rgLN/OIC3/wUA+38RAP8/G0DAf2aAwv90AMf/fwDJ/0tBDb9ZwRO/ZUEWf3MBG79/wR+/SQFgf1cBZn9kAWr/bAFqv3jBbz9GAbR/UgG4v2CBv39sQYN/uAGHP4bBzn+RgdF/m8HUv6kB2v+0Ad8/vsHi/4lCJz+UQiu/oEIxf6qCNf+zQji/vUI9f4fCQr/Swkg/3MJNP+YCUj/vgld/+cJdP8QCo//OAqn/1sKvP97CtH/mArh/7MK8v/QCgYA6woYAAwLMwAzC1MAVAtwAHALiACLC6AApgu5AMIL1gDTC+cA4Av2APsLEgEWDDIBKwxMAT8MZgFUDIQBaQyhAXcMuAGEDM8BlAzrAaIMBgK0DCUCyQxKAtoMagLhDIIC4wyWAugMrwL0DM0C9wznAv4MBAMFDSMDAg05AwUNVgMSDX4DFg2fAxINuAMKDc8DCA3sAwMNCgT7DCQE/wxLBAENcQTrDIQE3QycBNMMuwS/DNIErQzqBJYM/wR+DBQFcgw2BWUMWQVQDHYFOQyQBSUMsAUPDM0F5wvbBcIL7AWmCwcGgQsbBlsLLgY4C0QGDwtVBusKbQbLCokGowqdBnYKrgZJCr4GHgrSBvQJ5QbGCfgGmwkKB2wJGwc8CSkHDAk6B9YIQwebCEcHZghRBzMIXAcDCGkH0Ad0B6AHggdxB5EHPQeYBwUHmgfMBpwHjgaZB1UGmQcfBpwH4wWWB6sFlQd3BZUHPgWRBwoFjwfXBI4HnQSEB2oEgAc9BH4HBARzB88DZgefA2AHaQNSBzADPwcCAzUHzAIhB44CBQdcAvEGLQLgBv0BywbTAboGpwGmBn4BlQZbAYQGMAFtBgcBVAbdADcGrwAYBogA+wViAN0FPQDBBRkAowX4/4QF1/9lBbj/RAWc/yUFhP8KBWn/6ARM/8MEOv+nBCj/iQQU/2cEBP9KBO/+JATW/vgDyf7XA7v+tAOk/ocDnf5nA53+TwOT/isDjf4JA4v+6QJ//sICfv6jAoL+iQJ7/mMCcv47AnH+GgJu/vYBZv7PAWD+qAFp/pABbf51AWn+UQFw/jkBdf4fAXX+AAF7/ugAd/7GAHX+qAB+/pUAeP5zAHH+UgB4/kEAfP4sAHv+FAB3/vn/d/7k/3v+1P91/rz/dP6o/3r+nv94/o3/eP5//3T+cP9x/mL/eP5f/2r+SP9a/jH/YP4x/1n+Jf9R/hj/WP4c/1b+Gf9W/hn/Vv4Z/0n+Dv9H/g3/Rf4N/0H+Df9C/hL/Ov4Q/zP+Dv80/hf/Jv4Q/xj+Cv8c/hf/FP4X/wT+EP8H/h7/Dv4t/wD+LP/1/Sr/8v00/+v9Of/h/Tv/2P0+/9D9Qv/K/Ur/wP1P/7L9Tv+u/Vb/q/1i/539Yv+P/WL/jP1t/4v9eP+C/X//ev2E/3H9if9k/Yv/Vf2L/0n9jP8+/Y//NP2T/yX9kP8V/Y//D/2W/wf9mv8A/aD/+vyl/+z8pP/i/Kf/3fyt/838p/+7/KD/rvyd/6X8nv+h/KP/lvyg/4r8nP9//Jf/cPyP/2n8jP9k/Iz/XfyL/1z8jP9S/IX/Sfx8/0j8fv8+/HP/NPxp/zT8Zv8p/Fn/IvxO/yX8TP8f/ED/Gfw0/xz8MP8b/Cb/Hvwf/yf8Hv8l/BH/IPwA/yP89f4p/Oz+Lfzh/jT81/47/M3+QvzC/kj8tP5T/Kv+XPyd/l/8i/5t/IH+g/x//pT8d/6e/Gb+q/xY/sD8Uf7X/En+4fw3/vL8KP4I/R/+Gf0P/i/9A/5I/fr9X/3u/Xf94f2P/dT9rP3M/dD9yv3p/bz9Bv6v/Sr+rv1I/qH9Zv6W/Y/+lP2y/o390f6B/fD+dP0U/2v9Ov9n/V//Xf2G/1r9tf9c/dv/Vv0BAE/9KgBM/U4AQv14AET9pwBF/coAQP3yADv9FQE3/TkBMP1mATb9jwE3/bUBN/3kAUD9CgJC/SwCQf1UAkX9eAJL/Z8CUf3CAlb95AJa/QkDY/0mA2f9PgNn/V0Dbv2BA3z9nwOF/bkDjf3UA5f98wOn/RAEtf0pBMP9RATU/VwE4v1zBPL9iQQB/pYEC/6hBBX+tQQo/sYEOv7XBEz+6gRj/vsEev4MBZL+HgWs/igFwP4pBcz+MwXi/k4FC/9fBSz/XwU9/2UFU/9pBWv/ZgV8/2cFk/9vBbH/dAXO/3cF6/96BQgAewUmAHQFPQBxBVgAcwV6AG0FlgBjBa8AWQXKAEoF4QA+Bf0AMgUaASEFMgETBVEBAgVtAe4EiAHaBKYBwQS+Aa0E3QGYBP0BdgQRAlgEKwI8BEgCFARbAucDagLBA4ECowOhAn4DvAJVA9QCMAPyAgADBgPMAhQDnQIsA2wCQQM+AlsDEgJ2A9cBggOgAZUDagGqAykBsgPvAMMDuwDZA38A6ANCAPYDBAACBMX/DQSC/xQEQP8bBAv/MATT/kEEi/5ABEn+RwQI/ksEv/1IBHr9RwQ0/UUE9fxIBLj8TQRx/EcEJ/w8BOX7NgSh+y8EX/soBCL7JATh+hoEm/oKBFr6/wMY+u8DzfnWA4r5wgNP+bQDDPmdA8n4hAOF+GcDQvhLAwv4OQPN9xsDk/cCA2f38wIx99oC8/a1Arz2lQKA9nACRfZIAg/2IwLg9QQCtvXnAYX1vwFS9ZMBIfVqAfv0SAHX9CUBrvT8AI301wBu9LQARfSCABz0UQD68yMA2/P1/8Dzyv+p86H/lPN3/3/zS/9l8xn/UPPp/kPzv/4585T+MvNt/i3zRP4m8xj+GfPl/Q7zsf0M84X9DvNa/Q/zL/0Y8wf9IfPi/CPzsvwm84L8LfNW/DXzKvxB8wH8VPPh+2vzwPt/8577kPN5+5jzSfuk8x/7wPME+9Xz4vrf87b68POR+gL0bvoW9E76MPQx+kn0Fvpo9AP6g/Tr+Z300vm99ML50fSn+eD0iPn69HL5EfVc+Sv1TPlC9Tj5U/Ug+XT1GPmO9Qz5pfX9+Mr1/vjo9fn4Afby+CP28/g79uz4Uvbm+G725fiG9uH4n/bh+Lb23vjI9tj44/bc+AD34vgZ9+j4Mffq+Ez38/h09wf5kfcV+aj3G/nA9yL50vcm+er3LvkL+EH5I/hM+Tv4WflQ+GH5Y/ho+Xz4d/mR+IL5rPiT+cv4qfni+Lb5+fjE+RH51Pki+d75Pfny+Vr5B/pv+Rb6hvkm+pb5MPqi+Tb6tflC+sn5T/rc+V/69vly+hH6iPoq+pv6P/qs+lL6uvpn+sr6fvrc+pD66fqe+vP6s/oD+8T6DvvT+hb76fop+/z6NvsI+z37IvtQ+zj7YftI+2r7XPt4+237gvuB+4/7l/ue+6j7qPu9+7b70/vD+977xvvr+8v7/vvV+w782/sf/OL7OPzy+1L8Afxj/Af8d/wP/JD8HPyk/CX8tfwq/M38NPzk/D389/xC/A/9TPwm/VP8Mf1P/EL9UPxh/V/8gv1u/Jv9d/yy/Xv8zv2F/O/9kvwH/pf8I/6g/Ej+r/xf/rH8bf6o/IL+qPyZ/qj8tf6u/Nv+vPz9/sb8GP/K/D3/1fxn/+b8hv/s/KX/8PzK//z87P8B/Q4ACP0zABH9TgAR/W0AEv2PABn9rgAb/dgAKf0EATb9IQE0/UwBQf19AVP9oAFZ/ckBY/34AXL9JQKC/UsCif1lAoL9ggKB/agCif3QApD9+QKb/SMDp/1RA7X9gQPG/acDzv3NA9f9+QPk/SEE7/1PBAD+ewQP/qAEF/7BBBn+4gQg/gcFKv4sBTT+UgU+/n0FT/6gBVn+wwVk/vIFev4aBov+PQaW/mUGqP6LBrj+sQbK/tQG2P7vBt/+Cgfo/iYH8v5HBwH/bQcV/44HKP+wBzr/0AdM//EHX/8TCHX/MgiI/1IInf9zCLT/jAjD/6cI1//ICO//3Qj//+8ICwAGCRwAHwkyADgJRQBNCVgAYwltAH4JiACcCaYAvQnGANYJ4gDtCfoAAAoUAQ8KJgEbCjcBKApLATIKXQFACnMBUQqOAWEKpwFvCsIBgQrgAZQKAAKfChsCrgo5Ar8KWwLICnUCzgqOAs8KpALLCrcCzgrPAtYK7wLWCgkDzwobA8wKNAPMCk8DxQpnA8gKiAPLCqsDwQrDA7sK4AO3Cv8DowoQBJEKJASECj0EbwpRBFgKYwRGCnoEMQqQBB0KqQQHCsEE8QnXBNoJ8QTICQ0FtQkrBZgJPQV2CU0FVAlcBS8JagURCYAF8giSBcUImQWcCKEFdwixBVQIwgUyCNMFCgjeBecH7wXIBwMGnwcNBnkHGgZOByIGGwchBu8GJgbFBi4GlQYuBmMGLAYzBisGBAYrBtMFKAakBSUGfQUrBlQFLgYrBS8GAgUvBs0EIgacBBoGcAQUBkAECQYNBPsF2gPrBa0D4AWEA9cFTwPCBRsDrQXzAqEFzwKZBaoCjwWBAoAFVgJsBTACXAUGAkYF2gEtBbQBGgWLAQIFYAHlBDQByQQRAbEE7gCZBMUAeASkAGAEjQBPBG4ANgRRABwENgADBBcA5AP8/8kD4f+rA8D/iAOl/2kDjP9IA3H/JgNV/wIDPv/hAjD/xgIi/6sCFP+QAg3/egL//lwC8P49Auj+IgLi/goC1/7pAcn+xwG9/qcBtP6GAaf+YwGg/kUBnP4qAZr+EAGZ/vYAlP7aAJP+vwCU/qgAk/6NAJf+egCd/mYAl/5IAJb+LwCc/hsAlP79/43+3/+S/sz/k/64/5L+of+T/o//lP58/5n+bf+j/mT/qv5c/7H+Uv+2/kj/sv40/7L+KP+4/iL/sf4O/6r+/f6r/vX+q/7s/qz+5v6r/t/+qv7Y/rT+3v65/uH+tf7b/rv+3v7A/uT+vP7f/rj+3f61/t3+rv7Y/qT+0/6k/tj+o/7d/pz+2/6c/uL+nP7p/pf+7/6U/vX+k/79/pf+C/+X/hj/kP4b/4/+Jv+I/i3/eP4q/3D+MP9n/jb/Wf43/1P+Qf9M/kr/RP5R/zr+Vv8x/l//MP5u/yz+e/8j/oX/G/6N/wv+kv8A/pf/8/2d/9/9nP/T/aH/xv2n/7T9p/+q/a//m/20/4j9sf97/bj/d/3F/2v9yv9Z/cn/TP3N/0H90f8t/c3/HP3N/w79zv/5/Mb/5fzA/9T8vv/D/Lj/tfy2/6P8r/+Z/K//mfy5/438uP+D/LX/efyy/2n8qP9f/KP/Uvyc/zr8iP8t/H7/Jfx3/xb8av8L/F//B/xZ/wD8Uf/3+0X/9fs+//P7Of/r+yr/6Psg/+L7FP/Y+wH/2vv5/tj77P7N+9b+0PvK/tP7v/7J+6j+yfuX/tP7kv7X+4P+1/tx/uT7av7w+2L+8/tP/gP8SP4U/EH+Fvws/h78GP4q/Av+Lfzz/TP83f1E/NH9VvzF/Wf8uP1+/K/9l/yn/az8m/3C/JD92/yG/fX8fP0K/XD9G/1c/TP9Uf1O/Uf9Yf00/Xf9I/2Q/Rj9qv0K/cr9A/3w/QP9FP4A/Tn+/fxd/vr8gf72/KD+7fy5/uH82P7a/Pn+1PwU/8f8M//A/Fn/wPx8/7/8nP+5/MD/ufzr/8L8EADC/DYAxvxcAMz8dwDE/JkAx/zFANT84gDU/AAB1fwfAdj8NgHU/FEB1PxuAdr8jAHf/LEB7/zUAf389gEL/RICFf0sAh79TwIx/W4CQv2GAkz9oAJa/bUCZv3JAnD94QKB/fYCkP0NA6H9JQO1/T4Dzf1YA+b9ZgP1/XgDB/6SAyX+qwNB/sEDXf7PA3H+3QOI/vIDpf72A7T++QPC/goE4f4VBPn+HAQQ/ysEL/85BE//SgRz/1UEkv9bBK7/YwTN/2kE7P9qBAgAaQQiAGIEOQBgBFUAXARxAFQEiQBOBKgASwTJAEQE6AA5BAYBLQQiASQEQwETBF8BAwR7AfUDnQHgA7gByQPTAbED7gGMA/8BbAMSAlEDLwIzA0oCEwNjAvICfQLRApcCrgKxAoUCxQJjAuECQQL/AhoCFQPvASwDwgE+A4sBSANYAVUDKgFqA/oAewPHAIsDkwCXA1sAoAMlAKsD8v+4A7v/wQOF/8oDU//ZAx7/4APi/uIDp/7kA2b+4AMj/tcD4v3RA6f90ANr/c0DLP3FA+38vAO2/LsDgvy5A0j8sgMK/KYDzfuZA4/7iQNJ+3EDC/tdA9H6TwOR+jkDUvohAxb6CgPc+fUCovndAmb5wwIw+asC+/iWAsD4dwKK+FwCVvhBAh/4IQLo9/8BrvfYAXX3sQE/944BDPdnAdz2RAGp9h4Befb2AFD21AAm9q8A/fWJANn1aQC19UQAjfUbAGX18P9D9cn/JvWk/wH1df/Z9ET/vvQc/6T08/6G9Mb+Z/SW/kj0Y/419Dv+K/Qb/h/09v0V9NH9BfSn/fTzeP3n80z91vMb/c/z8vzL88r8w/Oe/MTzePzD80/8wPMj/MfzAPzR89/72PO7+9vzkPvi82r78fNL+/rzJfsH9AH7GvTl+in0wvo39KD6RvR/+lb0Xfpq9D/6fPQf+o30/vmm9Ob5wPTQ+d/0v/kA9a/5GfWY+TH1gvlJ9Wv5XvVT+X/1Rvma9TX5q/Ub+cb1DPnm9QT5BPb5+Cb28/hJ9vD4a/bs+Iz26viu9uj4yvbi+OP22/gE99z4Kvfj+Eb34vhg99/4e/ff+Jf34fiz9+X40vfq+Pb39/gW+AP5N/gM+Vf4Gfl4+Cb5nfg4+bz4RvnS+E758/he+Q/5avki+W75Ovl7+Vb5iflx+Zj5kfmv+bH5w/nO+df58vny+Q/6Bfol+hT6Qfop+l/6P/p0+k/6ifpg+qH6cfq2+oL6y/qU+uL6pfr3+rj6DfvK+h/72/o3+/D6VfsN+277I/uF+zr7nvtQ+6/7YPu9+277zvt/++H7kPvy+6L7/vuu+wj8uPsZ/Mr7L/ze+0H88vtT/AT8ZPwU/Hn8KvyP/D78nfxM/Kv8XPy7/Gr8zfx8/Nj8hvzb/Ir84vyP/Ov8l/z3/KH8C/2z/Bv9w/wq/dD8O/3e/E/98Pxm/QP9df0O/YP9Gf2S/SP9mf0m/aP9Kv2s/TD9tP0x/cP9O/3U/UX94v1L/fX9Vv0G/mD9F/5n/Sr+cv07/nv9Tv6D/WD+jP1u/o/9f/6U/Yz+lv2a/pb9r/6e/b3+oP3K/p794v6o/ff+rv0O/7X9Jf+7/T7/xf1g/9X9df/a/Yj/2v2j/+L9uf/m/c3/5v3b/+H97P/e/QoA6P0lAO79OwDv/VkA9v13AP/9lgAH/rYAEf7UABj+7gAb/goBIP4qASj+RAEq/lkBKP5wASb+iQEp/qgBL/7GATT+4AE2/vwBOv4fAkX+RAJS/mkCXf6IAmb+pAJq/sgCdP7lAnv++QJ3/hMDeP4sA3v+QwN7/mYDiP6IA5P+pAOZ/soDqv7uA7j+BAS5/iQEw/5NBNj+agTh/oIE5f6hBPL+uQT3/s8E+v7rBAP/AwUK/yIFGf9BBSj/VgUs/3gFPv+cBVP/ugVj/9kFdP/5BYb/EwaT/ysGnv9DBqr/Wwa2/3YGx/+RBtf/owbf/74G8v/cBgcA9AYYABMHLwAuB0QAQwdSAGAHagB3B3wAjgePAK0HqwDBB7wA0AfKAOcH4AD4B+8ABgj/AB0IFwEzCC8BRghFAVkIXAFsCHQBhAiSAZkIrQGnCMMBvgjiAdIIAALZCBEC2QgeAuAIMALrCEgC8QhdAvwIegIJCZYCDAmrAhgJzAIkCesCJAn/AiwJHgMvCTcDLAlOAywJZwMiCXgDGwmMAxYJowMHCbEDAgnJA/4I5APyCPkD6ggQBOQILATgCEgE1ghiBMUIdAS1CIgEpgicBI4IpwR3CLUEYwjIBEYI0AQrCNoEGgjvBAMI/wToBwoF0gcaBboHJgWjBzcFjwdKBXQHVQVVB1sFNgdiBRcHaQX1BmoFzwZpBasGagWMBm8FaQZwBUMGbQUkBnAFAwZxBeEFcwXGBXcFoQV0BYIFdAVmBXcFNwVmBQ0FWQXrBFUFwgRIBZkEOgVxBC0FSgQfBSQEEwUABAYF4AP9BMID9QSkA+4EhQPiBGID0gQ9A78EGgOtBPMCmQTMAn8EpgJpBIYCVgRgAj0EPQIlBCMCFwQKAgYE7gHyA9YB4QO7Ac0DnQG1A4UBoANpAYgDRwFpAyoBTgMQATQD8gAVA9gA+gLAAOECrgDKApwAtQKGAJoCegCIAm0AdQJWAFgCSgBDAj4ALwIqABECGAD1AQ0A3gH9/8IB6f+hAdv/hQHN/2oBx/9WAcf/RwG//y8Bv/8fAb//EAG1//UAtf/lALL/0QCl/7IAoP+dAJz/iACX/3MAlv9gAJD/SgCP/zcAk/8sAJf/HwCZ/xEAof8KAKT///+j/+7/p//k/6j/2P+n/8r/qP+//6j/tP+o/6j/qP+e/63/mf+v/5P/rv+L/7b/jP/A/5D/w/+M/8P/iP/F/4X/yv+I/9H/jP/U/43/0/+M/9P/jP/X/4//0P+L/8z/iP/O/4//zv+S/9P/nP/W/6P/1P+o/9//u//h/8L/2v/D/9v/zv/a/9f/1//e/9P/5P/G/+T/v//p/77/9f+5//3/tf8IALT/FACu/x4Ap/8mAKD/MACa/zoAk/9FAI3/TwCG/1sAfv9kAG3/ZgBY/2MAS/9pAED/cQA0/3gAJv9+ABv/hQAR/48AAP+SAPP+lwDr/qEA3v6oANH+rwDC/rEArP6vAJf+rQCC/qoAcf6qAFz+pgBJ/qMAPf6nACr+pAAf/qcAD/6nAPr9oADu/aAA3v2eAM39mQC//ZcArP2PAJT9gQCB/XUAcP1uAF39YwBM/VkAPf1RACz9RAAg/T0AEv0zAAb9KQAA/SYA9fwbAOj8DgDd/AMAyvzv/7z83v+v/M7/oPy5/5T8qv+I/Jb/f/yI/3z8fP94/G7/dfxj/3T8Vv9u/EX/a/w3/2r8Jv9j/BH/YPz//mD88P5g/N7+Y/zQ/mb8v/5g/KX+YfyT/mf8gv5u/HT+e/xq/n78Vf6J/Ej+mfxA/qD8LP6q/Bz+tfwN/rv89v3E/OX91PzY/eT8zP3w/Lv9/vyr/RH9oP0l/ZT9Ov2M/Uv9fv1g/XT9e/1x/ZD9Z/2l/Vz9u/1S/dD9SP3m/T79+v0z/Q3+Jf0e/hf9NP4P/VP+D/1w/gv9i/4H/af+Bv3F/gT95f4I/QH/B/0c/wT9Nv8B/U///vxn//z8fv/3/Jz/+vy5//380P/8/Ov//fwGAAH9JQAK/UQAEv1jABz9hQAp/aAAMP2/AD393gBJ/fIATP0JAVP9IgFc/TYBYf1PAW79bAF+/YUBjP2dAZv9vgGy/eABzf34Ad39DgLu/SsCBP5FAhv+WwIs/m4CPv6GAlX+lwJm/qMCcv63Aon+0AKk/ugCwP78Atr+DQPy/iYDEv89AzH/TgNM/1wDZ/9mA3z/dgOa/4QDtv+LA87/jwPk/5ID+f+aAxcAowM0AKgDUQCxA3EAtQOPALgDrQC+A88AxgPzAMIDEAG5AygBuANIAbEDYwGmA30BmQOVAYUDpwF4A8IBagPdAVUD8QFKAxECOQMtAigDSAIcA2oCBwOEAvECnALdArgCwgLNAp8C2wJ7AukCWwL6AjQCBwMLAhED6QEiA8kBNAOoAUcDgQFUA2ABZQNDAXsDHgGJA/UAkwPJAJoDnACdA2kAnQM2AJwDCACfA9T/mgOj/5kDeP+fA0T/mQMS/5YD5v6XA7b+kwOJ/pIDWv6OAyj+hQP2/X4Dwv1xA4j9XwNO/UsDG/09A+X8LQOs/BgDdfwDAz/87wIO/N4C3vvNAq77vAJ++6gCSfuPAh/7fwLw+moCtvpIAoP6LAJJ+gkCDvrhAd/5xgGu+aYBe/mFAU/5ZwEj+UoB+fgsAdH4DgGs+PMAhvjXAF74tgA0+JIAB/hqANv3QQCs9xQAhffs/2T3zP8+96P/Gfd7//r2WP/b9jH/wPYQ/6z28v6Y9tT+fPas/mT2iP5T9mn+NfY7/hb2C/4F9uj98/XC/dz1lv3H9W39vfVL/bX1Kv2o9QT9pfXm/KX1yvyk9az8ovWN/KH1bfyk9U/8n/Uq/Jf1APyT9dr7lfW5+531m/uk9X/7q/Vh+7X1RPvE9S373PUg+/D1Dfv69fD6Dvbc+iD2yfou9q/6P/aZ+lD2g/pj9nD6dfZc+or2S/qe9jr6svYn+s32Hfrm9hT6AvcM+iL3CPo79wD6V/f6+Xj3+vmX9/r5rvfw+b334vnb9+L5+vfl+RL44fks+OH5SPji+Wv47PmN+PT5qfj6+cv4Bfrt+BH6CPkY+ib5IPpI+S76Zvk6+nz5P/qY+Un6s/lV+s35X/ro+Wr6Afp1+iP6ifpB+pr6Wfqn+n76wPqg+tj6vfrr+tr6/frt+gj7BPsW+x/7Kfs3+zr7TvtJ+2H7V/t1+2b7jPt3+6f7jfvA+6H72Pu2+/n70/sP/OX7IPz1+zv8DfxP/B78XPwp/HH8PfyJ/FP8mfxh/KH8avy1/Hv8xPyM/M78lPzi/Kj8/PzC/A/91fwc/eL8L/31/EH9CP1M/RT9XP0j/Wr9Mf1y/Tr9gv1L/Y39Vf2T/Vr9oP1n/av9cv21/X79xv2P/dj9oP3k/av97v20/fr9v/0G/sn9Dv7R/Rj+2v0i/uL9Lf7r/TH+7P05/vD9RP75/Uz+/f1Y/gb+ZP4P/nL+Gf6G/ij+k/4w/p3+NP6l/jf+rv46/r/+RP7H/kT+yf4+/tT+Qv7e/kT+6P5F/vX+Sf4G/1H+F/9Y/ij/X/45/2T+S/9r/l//dP5q/3T+df9y/ob/d/6U/3j+of93/q3/dP67/3T+zv96/tr/d/7r/3j+CACG/hgAhf4oAIX+QACN/lMAkP5pAJT+ewCX/o0Alv6gAJf+qwCS/rkAj/7QAJP+4gCT/u8Ajf4HAZT+JgGg/jsBpP5WAaz+cQG1/okBu/6kAcP+tAHA/sABu/7aAcL+7gHD/voBv/4JArv+IQLA/j4CzP5WAtP+bgLa/oYC3/6fAub+vgL1/toCAP/yAgf/BwML/xoDDf8tAxH/QQMV/1UDGf9mAxv/egMg/5YDL/+uAzf/yANC/+UDUv8ABGD/HwRw/zkEfv9PBIj/ZQSP/3cEl/+MBKD/oASo/7cEtP/NBMD/4gTM//sE2P8TBef/LwX6/00FEABmBR8AgQUyAJ0FRwC0BVgAyAVkANsFcQD1BYUACgaWABsGowAvBrIAQwbDAFgG1gBsBugAhAb/AKIGGwG4BjMB0AZLAeoGZwH8BnsBCgeOARsHowEpB7UBNQfGAUAH2AFNB+wBWAcAAmkHGwJ3BzMChAdKApgHagKmB4UCtAegAsIHvALFB9ACyAfiAswH+ALNBwoDzQccA80HLwPPB0QDyQdSA8UHZQPMB4ED0gedA9YHuAPSB8wDywfbA8wH9gPIBwoEtwcRBKcHHASdBywEkQc5BIAHQwRtB0sEXgdWBFIHZQRGB3MENwd/BC8HkwQkB6EEEQerBAIHuATvBr8E3AbGBMUGygSkBsUEjAbGBHMGyARVBsMEOgbCBCEGwwQOBskE/AXQBOQF0ATPBdMEvAXZBKMF1gSCBc0EZgXGBEgFvwQlBbEEAgWjBN4ElQS/BIgEnwR7BIEEcARnBGkETwRjBDoEXgQmBFsECgROBO4DQQTTAzUErgMeBI8DCwRuA/gDRwPdAygDyQMNA7gD6wKhA88CjgO8AoUDqAJ4A48CZgN7AlkDZgJLA0wCNwMyAiEDFAIHA/kB7wLdAdYCvwG7AqQBowKJAYgCcwFxAl8BXQJOAUwCQAE9AjABKwIlARwCFwELAgQB9QHyAN4B3gDGAdEAtAG+AJoBowB4AZMAYgGGAE4BewA7AXUALQFtABsBZAAKAV8A/ABdAPAAWwDkAFUA0wBPAMIARQCuAD4AnAA5AIsALABzACIAXQAhAFEAJQBKACUAQAAjADIAJQApACgAIQAtABwANgAbADIADQAzAAQAOQABADMA8v8sAOT/KgDa/y8A1/8yANP/NgDQ/zoAzv89AMz/RQDO/1IA1/9VANb/WQDX/2MA3/9nAOH/ZADd/2QA3f9qAOH/ZgDe/2MA3f9pAOL/bADp/24A7/91APn/dwD//3oABwCBABQAhgAfAIYAJgCJADIAiQA6AIQAOwCBAEIAfgBKAHUATABxAFMAbABZAGoAYwBsAHEAaQB8AGcAiABkAJMAYwCgAGQArwBcALgAUgC8AEoAxQBAAMkALwDJACEAzAAYANMACgDWAP3/2wDz/+EA6P/nAOT/9QDb//wAzf8AAcb/CQG5/w0Brf8RAZ7/FAGI/w4Bcf8HAV3/AwFL/wABNP/5ACX/+QAZ//wAC//8AP/+/QDw/vwA4f76ANb+/ADD/vUAsv7vAKP+6wCL/t4AdP7RAF3+xQBJ/rkAN/6vACD+oQAP/pcABv6TAPf9jADr/YIA3/18ANP9dADD/WcAuP1fAKr9UgCS/TsAe/0lAGn9EgBW/QAAR/3u/zb92v8t/c7/IP2//xX9rv8S/af/Dv2a/wj9j/8E/YL/9vxt/+v8WP/h/EX/1fwv/8z8G//A/AT/uPzv/rP83v6u/Mz+q/y5/q/8r/6z/KX+sfyT/rX8hv65/Hr+tfxm/rX8U/61/EL+tfwv/rP8G/6z/Af+tfz1/bX84v27/NT9yfzN/dH8wP3a/LX95vys/fP8pP3+/Jn9A/2I/Qv9e/0X/XD9Hv1h/SL9Uf0n/UD9Mf0z/T79Kf1L/SD9XP0b/W39Ff2B/RL9lv0S/ar9D/28/Q39zP0G/d79A/3v/f78/P32/Av+8Pwc/uz8LP7o/D3+5fxS/uX8bv7v/Ib+8/yd/vf8tf7+/M3+BP3o/g79Af8X/Rf/HP0p/x/9Of8g/Uv/I/1c/yb9bf8q/YX/Nv2c/0D9sv9M/c3/XP3n/2v9AwB+/R8Akv05AKT9UwC2/WcAxf14AND9jADe/aEA7/2xAPr9vgAG/tgAHv7uADH+AQFF/hwBYv45AX7+TAGU/l0Bqv53Acf+kAHo/p0B+v6oAQ3/tAEi/78BNv/MAUz/1AFi/90Bd//oAZL/8gGq//0Bxv8NAuf/HAIKACYCKAAsAkEANAJgADoCfAA2ApIALQKhACUCsgAfAscAGALdABIC8wAOAg4BCgIoAQYCQQEBAl0BAQJ+AfkBlwHpAaoB2wG+AcoBzwG3Ad4BngHpAYUB9QFuAQECVQENAj4BGgIsAS0CFwE9Av8ASgLpAFkC0wBpArkAdAKeAH4CgQCFAl0AiAI9AIsCGACLAvP/iQLQ/4sCp/+FAoH/ggJk/4YCO/+BAhX/fQL5/oEC1/5/ArH+egKL/nQCZP5tAjv+YgIN/lIC3/1BArL9MgKI/SMCXP0SAiz9/wEI/fMB3/zkAbH8zwGM/MIBZvyyATv8ngEW/I8B7/t9AcL7YwGT+0cBZPsqATT7CwEH++8A3/rXALL6uACG+poAYPqCAD36bAAc+lUA9/k6ANT5HwCy+QYAifnl/2T5xv89+aT/FPl//+/4Xf/K+Dv/pfgY/4L49v5j+Nf+Sfi8/i74nv4V+IL+Afhq/un3TP7L9yn+sPcH/pf35f1898L9ZPeg/U/3f/0391z9IPc3/Q/3GP0B9/z88/bf/Or2xvzj9q782/aT/NX2efzQ9mD8xvZC/MD2Jvy19gT8r/bo+6/20Pup9rL7p/aX+672hfuw9m37s/ZV+7/2RfvN9jf71PYj+972Efvq9gP79vbw+gD33/oK98v6Eve4+h/3qPou95r6P/eP+k/3g/ph93n6ePd0+o/3cfqp93D6w/du+tj3avrv92f6Afhg+hX4Wvos+Fr6P/hV+lb4Vfpu+Fb6gvhV+p34Wfq2+F/60vhm+vD4cPoL+Xj6KvmD+kj5kPpg+Zb6dfmb+pH5p/qx+bb6x/m9+tv5w/r0+c76D/rb+if66Po/+vP6WvoD+3X6EvuT+iX7tfo7+876TPvm+lr7BPtw+xz7f/su+4r7SPub+1r7p/tu+7P7hfvE+5r71Puy++b7y/v6++T7Dvz8+yL8FPw2/C38S/xC/F38Vvxt/Gn8fPx4/In8iPyX/Jn8pfyn/LL8tvy//Mn80PzY/N385vzr/P38AP0U/RX9Jf0l/TP9M/1E/UL9Uf1P/V39Wv1t/Wn9ev10/YP9fv2P/Yn9mv2T/aH9mv2v/af9vf20/cb9vP3T/cf95f3a/fP95f36/ev9BP71/Q/+//0Z/gb+IP4L/ib+Dv4s/hL+Nv4Z/j7+IP5F/iP+T/4q/l/+N/5q/j7+d/5H/oX+Uf6M/lP+lP5Y/qD+Xf6j/lr+qv5d/rT+YP64/l3+wP5i/s7+Z/7a/mv+4f5t/uv+bv76/nX+B/97/hT/fv4c/3/+Jv9//jP/gv49/4L+SP+D/lP/hf5a/4P+Y/+C/m7/gv56/4L+gv9//o//gv6h/4n+sf+M/r7/jf7M/5D+1/+P/uX/kv7y/5L+/P+Q/ggAkP4SAI3+HgCL/iwAjf46AI3+SgCQ/lkAk/5mAJP+dQCW/ogAnP6dAKT+rQCl/rgApf7GAKX+1ACn/uEAp/7vAKj++QCl/gQBpP4UAaf+IwGq/jQBrv5IAbX+WwG7/m4Bwv6BAcn+kgHM/qMB0f60Adb+wwHa/tQB3/7kAeL+8QHk/gMC6/4XAvL+KAL5/joCAP9OAgr/YwIS/3gCHv+LAib/nwIv/7gCPv/MAkj/3gJR//MCXP8CA2D/EQNm/yYDc/86A37/TwOL/2YDmf9/A6r/lgO4/6sDxv/FA9j/2gPn//ED+P8JBAgAGwQVAC8EIwBBBDIAVARAAGwEUwB9BGIAiwRtAKEEgQC5BJcAzwStAOUEwgD9BNsAEwXwACQFAwE2BRcBSAUsAVYFPgFiBU4BbQVdAXgFbgGFBYEBlgWZAaQFrgGuBcABvAXXAc0F8QHXBQQC4QUYAuwFLwL2BUQC/QVWAv0FYwIABnMCBAaFAgcGlgIKBqYCDAa3Ag4GyAINBtcCDQblAhMG+gITBgsDDgYYAxAGKwMOBjoDBwZEAwIGTwP2BVYD6wVdA+MFZgPZBW0DzwV2A8YFfwO8BYcDtAWQA6sFmgOfBaADkwWmA4kFrQN3Ba0DZgWtA1kFsQNGBbADLwWoAx4FqgMNBagD/ASnA+oEpgPXBKMDxgShA7cEoAOmBJ8DkwSaA38ElgNqBI4DVASFA0AEfgMoBHMDCwRlA/gDXAPiA1IDyANDA7gDPgOmAzcDjwMpA30DIQNnAxQDTwMGAz4D/AIpA/ECEAPeAvYCzALgArwCyQKrArICnAKdAowCiAJ7AnECagJdAlkCSwJLAjsCPgIrAjACFwIhAgYCEQLzAQEC3QHsAcYB1wG0AcUBoQG0AY4BoAF+AY8BcAGBAV0BbQFOAVwBQAFMATQBQAEpATIBGgEfAQsBEAEBAQMB9QDwAOcA4QDaAM8AzQC+AMIArgC4AKAAsQCTAKYAggCdAHMAmgBqAJYAXwCPAFMAjABKAIgAPgCEADMAfgAmAHUAFwBzAA0AdAAHAHAA/P9tAPD/bgDr/20A4v9qANj/bgDW/3AA0f9zAMz/eADK/3wAyf98AML/fgC//4IAvP+GALv/iQC5/40Atv+QALX/kACy/5UAsf+cALX/owC4/6sAvv+1AMX/vgDK/8MAzf/GAND/zwDX/9QA2//WAN7/3gDn/+QA7P/lAO//7AD4//IAAAD5AAoAAQEVAAcBHgALASgAEAEwABEBNwAYAUIAHwFRACEBWQAiAWAAJQFsACYBdQAjAXsAJQGFACgBkgApAZ4AKgGqACkBtAAmAbwAKAHJACkB1gAmAeAAIgHoACEB8gAYAfgADgH8AA0BBwEGAQ4B+QAQAfUAGgHyACUB6QAqAeIAMgHbADoB0QA+AcUAQAG8AEcBtABMAaQASwGWAEsBiwBOAXwATwFzAFIBZABSAVUATwFIAFEBOwBRASoATgEeAEwBEQBMAQMASwHy/0UB4f9AAdP/PQHD/zkBr/8vAZr/IwGJ/xwBfP8YAWr/EAFY/wQBSP/8ADb/8gAm/+kAF//gAAf/1wD1/skA4v68ANP+sQDD/qYAsv6XAJ7+hgCN/ncAf/5sAG7+XABf/kwAUv5AAEL+LwAz/h8AKP4SABn+AwAO/vX/Af7l//b91//s/cn/3f21/8z9oP/A/Y//uf2C/679cf+j/WD/nf1S/5P9Qf+F/Sz/f/0e/3v9Ef9x/f/+af3s/mH93f5a/c3+Vf28/k/9rP5J/Zz+Rf2N/kH9fP47/W3+N/1d/jb9T/4x/UD+M/00/jT9Kv4x/Rv+NP0P/jf9Bv44/fr9Ov3v/Tr94v04/dH9O/3H/UH9v/1E/bX9SP2r/U79pP1T/Zr9Vv2Q/WD9jP1r/Yn9cv2C/Xv9fP2C/XX9i/1w/ZP9av2Z/WP9pf1h/bT9Yf27/Vz9yf1c/dr9YP3l/V/98v1d/QP+Y/0R/mT9H/5m/TP+bf1C/nL9Uf50/WL+e/10/oL9g/6I/ZL+i/2g/pD9tf6a/cn+pf3b/q/98P68/Qb/yf0b/9f9L//l/UD/7/1S//z9af8L/nz/G/6N/yj+nv82/rX/SP7J/1n+2P9p/u7/fP4BAJD+FACj/igAuP45AMz+TADh/mAA9/5tAAr/ewAe/4kAMf+WAEX/pgBc/7IAcf+/AIj/zQCg/9cAtf/gAMn/6wDh//MA9v/6AAsABAElAA0BPQARAVEAFwFnABoBfAAaAY0AGwGhABoBtAAVAcMAFQHYABUB7gASAQABDgEQAQkBIgEDATMB+gBAAfMAUQHsAGIB4QBtAdYAewHJAIYBuwCQAa8AnQGgAKYBjwCvAYEAuQFwAMABXQDHAUoAzAE2ANEBJgDaARIA3gH6/94B5P/gAcz/4QG0/+ABmf/dAX7/2gFn/9gBTv/XATH/0QEX/8wB/P7HAd7+vwHC/rgBp/6yAYX+pgFj/pcBSP6QASn+hQEH/ncB7P1tAc39YAGr/VEBjP1DAWv9MwFI/R8BJv0OAQr9AAHp/O4Ax/zbAKj8ygCJ/LYAafyjAEf8jQAi/HUAA/xiAOL7SwC/+zIAnvsZAH/7AwBh++7/QfvU/yD7u/8E+6X/5fqL/8T6cP+q+ln/jPo+/236I/9V+g7/Ovr1/hz62P4A+r3+6Pml/s75i/6z+W7+nflW/ob5Pf5x+SX+WvkI/kT57/0z+dj9IPnA/Q/5qP39+I/96vh1/dz4X/3O+Ej9wPgv/bL4GP2n+AH9nfjs/JP41fyJ+L/8gviq/Hv4lvx1+IL8cvhw/G34Wvxt+Ev8a/g4/Gf4I/xo+BT8bfgF/G749vtv+OX7cvjU+3j4x/uC+L37iviy+5T4qPue+KD7qfiX+7X4jfu/+IX7yvh7+9X4dPvh+Gv77/hn+wH5ZvsS+WP7IPld+zH5XPtF+V37Vvlc+2j5Xft8+V/7kPlh+6X5Zvu8+Wv7zvlu++L5cfv5+Xj7Dvp/+yD6gvs3+or7TvqT+2D6mft5+qT7k/qy+6r6vPvC+sf71/rR++/63vsI++37G/v1+y77/vtI+w78XfsZ/HL7JvyM+zf8ovtF/Lj7U/zQ+2P86Pt0/Pr7f/wL/In8I/yb/Dr8rPxM/Ln8YPzH/HL81fyG/OT8m/z1/K/8BP3C/BL90/wg/eX8L/32/D39Cv1M/R79Xf0v/W39Pf14/Uz9hf1f/Zb9bv2j/Xr9q/2J/bn9mv3J/aX90f22/eH9xv3v/c799/3d/QP+7P0R/vn9HP4D/iX+Df4v/hv+O/4j/kL+Lf5M/jr+Vv5C/l3+TP5m/ln+cf5g/nf+af5+/nL+hv56/oz+gv6T/o3+nP6X/qT+of6r/qj+r/6v/rT+tf62/rz+u/7D/r/+yv7D/tH+x/7a/s3+5P7R/uv+1v7w/tf+9/7a/gD/3v4H/+H+Dv/i/hX/5f4b/+b+H//l/ib/5v4w/+n+NP/p/jn/6P5B/+n+SP/p/kz/6P5T/+n+X//u/mb/7v5t/+7+d//w/nz/8P6B/+z+iP/s/oz/6P6Q/+b+nP/p/qD/5f6k/+H+rf/i/rX/4v6//+T+x//l/s7/5P7W/+L+3v/i/uf/4v7s/9/+9f/f/v//4f4EAN7+DQDe/hQA3f4bANr+JgDd/jAA3f43AN3+QgDe/kwA3/5WAN/+YwDk/m0A5f51AOX+ggDo/owA6f6VAOj+nQDo/qcA6P6vAOn+vgDu/soA8v7YAPb+6AD9/vMAAP/9AAH/DgEI/xsBDf8mARD/NAEU/0EBGf9RAR//XwEl/2wBKf97ATD/jAE5/5wBQP+tAUj/wAFS/9EBXP/kAWb/9gFw/wYCd/8YAoL/LAKN/zkCk/9KAp3/YAKr/3ACtf+CAsD/lgLN/6oC2v+/Aun/0wL4/+UCBAD4AhIADQMiACIDMwAzA0AARwNRAFgDXwBnA2wAegN7AIsDiQCaA5kArgOtAMEDvADRA80A5wPkAPUD8wAEBAMBGAQYASQEJgEtBDMBPgRHAU4EWwFYBGcBYwR3AW8EhgF4BJYBhwSqAZUEvgGfBM8BqQTeAbQE8QG7BP8BwQQNAsgEGwLQBCwC1AQ5AtoERQLeBFQC3gRcAuEEaQLkBHQC4gR+AucEjALrBJoC6wSkAusErgLrBLkC6wTDAugEygLiBNAC4ATXAtcE2QLTBOAC0AToAsYE6ALBBOwCvgT1ArQE9QKtBPkCpwT/Ap8E/wKWBAIDjwQEA4QEAwN6BAIDcAQCA2YEAgNbBAADTgT9AkAE+AIzBPMCJQTvAhUE6AIJBOQC/QPhAvED3QLlA9kC1wPTAsoDzQK8A8gCqwO+ApwDtQKLA6sCegOhAmcDlQJWA4kCRwOBAjYDdQIlA2kCGANiAgkDWAL5Ak4C6wJEAtkCNwLKAi0CuQIhAqcCEQKZAgcChgL4AXQC6AFlAt0BUgLNAUACvgEzArQBJgKoARgCnQEKApAB+gGCAewBdQHbAWcBzwFbAcMBUQG0AUEBoQEwAZUBIwGIARcBegEJAW0B+gBgAe8AVgHkAEwB2ABDAc0AOQHDAC8BuAAjAasAGwGhABEBlQAGAYgA/wB+APUAcQDpAGQA4gBbAOEAVQDeAE8A1wBFANAAOwDNADYAygAvAMkAKgDJACYAxQAeAMMAGQDCABQAvwANAL8ACAC+AAQAuwD9/7sA+f+8APj/vwD2/8AA9f/GAPb/ygD4/80A9v/UAPz/2gD//9oA/P/gAP//5QABAOUA///pAAEA7gAEAPAABgD6AA4AAwEXAAkBHAARASMAGAEqAB4BMgAoATsALQFCADABRwA3AU8AOwFWAD4BWwBEAWMASAFsAEsBcQBRAXoAWwGJAGABkwBiAZoAaQGmAG4BsQBxAbkAdQHFAHsB0AB7AdcAewHeAHsB5wB9Ae8AfgH5AH0B/wB9AQkBfwEUAX4BGwF+ASUBfwEwAX4BNwF6AT4BeAFFAXQBTAFuAVEBZwFUAWIBWAFbAVwBVQFgAU8BZgFKAWoBQwFwAToBcQEzAXQBLAF4ASUBfQEcAX4BEgF+AQcBfQH8AHsB7wB6AeIAdwHWAHQByQBwAb4AbgG0AG0BpwBqAZoAZwGNAGMBgQBdAXMAWAFmAFIBVgBLAUgARAE6AD4BKgA0ARwALAENACIB+f8VAen/CwHd/wMBzP/4AL//7wC0/+gApf/eAJb/0QCG/8UAdf+2AGb/qgBW/50ARf+PADT/fwAm/3EAF/9kAAf/VQD5/kcA6/45AN3+KgDQ/h4Aw/4QALb+AQCr/vX/mv7k/4v+0f+C/sb/cv62/2D+oP9V/pL/S/6F/z7+df8z/mb/KP5Y/xz+SP8S/jv/CP4t//39HP/z/Q7/6/0B/+L98/7X/eT+zf3U/sX9xv67/bb+sv2o/qr9mv6h/Yv+mv1//pb9dP6Q/Wn+jf1f/on9U/6F/Un+gf0+/nz9Mf56/Sn+d/0e/nL9FP5x/Qr+bv0A/m79+f1w/fL9cP3r/XL95v13/eL9eP3b/Xz92P2B/dT9gv3O/Yb9yv2L/cb9jf3C/ZP9v/2a/b39nv27/aX9uf2x/bz9uf2//cX9wv3Q/cX92v3H/eT9yv3w/c79+v3T/Qf+1/0U/t39Hv7f/Sr+5v05/u79RP7z/VL+/P1j/gf+cf4R/oL+HP6W/ir+pP40/rX+Qf7F/k7+0f5W/uL+ZP71/nX+BP+C/hH/j/4g/57+MP+s/j7/vP5L/8n+XP/b/m7/7/58/wD/jP8S/5r/Jf+n/zP/tP9F/8P/Wf/N/2n/1/94/+L/i//r/5z/8/+r//3/vv8IANH/EADi/xgA8/8hAAYAKAAXAC8AKQAzADkANgBHADkAVgA6AGQAOwBzAD0AgQA7AIwAOwCaADsAqAA3ALQANgC/ADYAzwAwANgALADiACkA7wAlAPkAHwAEARQACQEKAA4BAwAXAfj/GwHs/x8B4v8mAdT/KAHJ/ywBv/8yAa//MwGk/zYBlv83AYb/NwF4/zoBZv82AVP/MgFC/zIBL/8sARv/JgEH/yIB8v4bAd/+FwHN/hEBtv4JAaH+AQGL/vgAdP7vAGL+6QBI/t0AMP7RABv+yQAB/rkA5v2rAND9oAC1/Y8Anf2EAIX9dQBp/WMAUv1WADr9SAAf/TcAB/0oAO/8GADX/AgAv/z4/6H84f+I/M7/cPy+/1P8qP84/JP/H/x//wT8av/t+1n/1ftF/737Mf+n+x//kfsO/3v7+f5h++L+S/vO/jb7u/4b+6P+A/uL/u36d/7X+mD+wPpJ/q76N/6a+iL+hvoN/nf6+v1m+uj9WfrY/Uj6xf02+q79Jvqb/Rb6iP0H+nL9+vlh/ez5Tv3e+Tr91Pkp/cf5Ff28+QP9tfn1/K755fyn+dX8ovnJ/J75vPya+a78lvmg/JD5j/yN+YL8jfl3/Ir5afyG+Vn8hvlO/Ir5RfyP+T38kfkz/Jb5Kvyg+Sb8p/kg/Kv5GPyy+RL8vPkO/Mb5CvzO+QX81/kB/N/5/Pvr+fn79vn3+wP69/sR+vf7H/r5+zD6/Ps/+gD8T/oD/F/6Bfxu+gj8gPoO/JH6FPyh+hj8sfoc/ML6IvzR+ib85Pot/Pb6NvwH+z38HPtH/DH7UvxF+1z8Wvtp/HD7dPyD+3/8lvuJ/Kr7lPy/+6H80Pur/OH7s/zz+738BPzJ/Bj81Pwt/OX8Qvzz/Fb8AP1r/A/9fPwb/ZD8Kf2k/Df9tfxE/cf8Uv3a/F/96Pxp/fr8df0K/YL9GP2M/Sn9mv06/af9Sf20/Vr9wP1t/dD9gf3f/Y/97P2e/ff9rv0G/rn9Dv7G/Rj+1P0l/t39LP7o/TT+9v1A/gP+TP4S/ln+Hv5i/ib+av40/nX+Qf6B/kn+hv5Y/pP+Yv6c/mn+of5y/qr+ev6u/n/+sv6L/rz+k/7D/pr+x/6h/s3+qP7T/rH+2P67/uH+w/7m/sz+7P7U/vL+2v72/uH++v7k/vr+6f79/vD+Af/2/gT/+v4G/wH/Cv8I/w7/Df8O/xH/Ef8Y/xT/HP8V/yD/Ff8m/xf/Kv8Y/y//GP8z/xn/Nv8Y/zn/F/87/xX/Qf8X/0T/Ff9H/xT/S/8S/07/Ev9S/xL/Vv8R/1r/EP9g/xH/ZP8R/2b/Dv9q/w3/bf8L/27/B/9z/wf/df8E/3X/AP96///+fv/9/oL//P6G//r+if/5/o//9/6U//n+l//2/pz/9f6g//P+o//w/qf/7/6r/+z+q//o/rL/6P62/+b+uf/k/r//5P7G/+T+yv/i/tH/5P7a/+X+4f/m/uf/5v7s/+X+8v/l/vn/5f79/+T+BADk/gsA5f4SAOX+HADp/iYA7P4vAO/+OQDy/kIA9f5OAPn+WQD9/mMAAf9uAAb/eAAI/4IAC/+NABD/mQAU/6YAGf+yACD/vgAl/8wALP/dADb/6QA7//kARP8HAUv/FQFT/yUBXf8zAWT/QQFt/1EBdf9gAX7/cAGI/4EBk/+OAZz/nQGl/64Bsf/AAb//0QHM/+EB1v/xAeL/AwLw/xQC//8lAgsANAIZAEECIwBSAjAAYgI+AG4CSAB+AlYAjgJkAJ8CdACuAoIAvgKSAM0CoADdAq8A6QK+APgCygADA9cAEAPkABwD8gAoA/8AMwMLAT4DGgFIAyUBVAMyAV8DQAFnA0sBcQNYAX0DZgGEA3EBjwN/AZkDjAGdA5UBpAOeAasDqgGwA7IBtAO7AbgDwwG/A88BxQPYAcYD4AHKA+gBzQPvAdAD9gHUAwAC1AMGAtQDCgLXAxIC1wMYAtYDGwLWAyEC1AMjAtQDKQLTAywC0AMvAs8DMgLMAzQCxgM0AsMDNwK/AzcCvAM5ArkDOwK0AzoCrQM3AqYDNwKgAzQCmgM0ApMDMgKLAy0ChAMsAn0DKQJ2AyUCbQMiAmUDHgJbAxgCUQMUAkcDDgJAAwoCNwMGAisD/AEfA/YBGAPyAQsD6QH9AuAB8wLaAekC0wHgAswB1ALDAckCvAG+ArQBsgKtAacCpAGcApwBjwKSAYICiAF1An8BagJ1AVwCagFPAmIBRQJZATkCTwEtAkcBIwI+ARgCNgELAiwB/wEhAfIBFQHnAQ0B2wEEAdAB+gDHAfMAvAHpAK8B3gCnAdcAnAHPAI8BwwCIAbwAfQGyAHMBqgBtAaYAZAGdAFgBkgBRAYsASgGFAEEBewA6AXUAMwFuACwBZwAoAWMAIwFfABwBWAAXAVIAEgFOAA4BSgANAUcABwFBAAQBPQABAToAAAE5AP0ANAD6ADIA+gAwAPoALwD5AC0A+gAtAPwALQD6ACwA+gAqAP0ALAD/AC0AAQEwAAQBMgAGATMABwE0AAoBNwAOATsAEAE9ABIBQAAYAUUAHAFKAB8BTgAmAVUALAFcAC0BXwAwAWMANgFqADoBcAA+AXUAQQF7AEcBggBOAYwAUQGSAFQBlwBYAZ4AXAGmAF8BrQBjAbUAZgG7AGoBxQBwAc0AcAHTAHMB2gB4AeQAegHpAHoB7wB9AfgAfgEAAX4BBAF+AQoBfwESAYEBGgGCASIBhAEpAYIBLwGBATMBgQE5AX8BPgF9AUQBegFIAXgBTAF1AVIBcwFVAW4BWQFtAV0BaQFgAWIBYgFdAWQBWAFmAVIBZwFPAWwBSgFsAUEBbAE+AXABNwFwAS0BbAElAWoBHgFqARUBZwEQAWcBCQFnAf8AYwH2AGAB7ABdAeIAWAHaAFUB0wBSAccATgG7AEUBsQBAAagAOwGeADcBkwAvAYgAKQF7AB8BcAAYAWYAEgFcAAoBTgAAAUQA+QA6APIALwDpACMA4AAYANcACwDNAP3/wADy/7YA6P+uANv/pADO/5kAw/+NALb/ggCq/3UAoP9tAJT/YwCI/1YAe/9KAHD/QABk/zQAWP8mAEv/GwBC/xEANv8EACn/+P8g/+7/FP/h/wT/0f/6/sb/8P67/+b+r//d/qT/0f6Z/8f+jf/A/oT/tf53/6v+bf+j/mL/l/5T/4/+Sv+G/kD/fv40/3f+LP9w/iL/af4Y/2L+EP9a/gf/Vf7//k7+9f5H/uv+RP7l/kD+3/46/tb+NP7N/jD+xv4s/r/+Kv67/ij+tf4m/q/+Jf6r/iP+pf4l/qT+Jf6h/iP+nP4l/pn+Jv6W/ib+k/4o/pL+Kv6Q/i3+j/4w/o3+Nv6P/jv+kP4+/pD+Qv6Q/kj+kv5R/pb+Vv6Z/l3+mv5j/p3+a/6j/nX+qP58/qv+g/6v/o3+tf6X/rz+o/7F/qz+zf62/tP+wP7b/sz+5P7X/u7+4v75/u7+Af/5/gv/A/8V/w3/Hv8Z/yr/I/80/yn/O/83/0v/RP9Y/0v/X/9W/23/Y/97/23/hv93/5T/gf+h/4n/q/+Q/7b/mf/D/6P/0f+o/9v/sf/o/7v/+P/A/wMAxf8LAM3/GQDT/yYA1/8yAN3/PgDh/0gA5P9SAOj/XwDr/2kA7P9xAO7/ewDu/4QA7v+MAO//lgDv/54A7/+nAOz/rgDr/7UA6f+8AOX/wgDh/8cA3v/NANj/0wDT/9YAzP/YAMf/3gDA/+EAuP/iALH/5QCq/+cAof/oAJf/6ACN/+gAhP/oAHr/5wBt/+UAY//iAFj/4QBK/94APf/YADH/1wAi/9EAFP/KAAj/xwD5/sIA5v64ANj+sgDK/q0AuP6jAKf+mgCZ/pIAiP6JAHX+fgBk/nUAU/5tAEH+YAAt/lMAHP5KAAr+PQD2/TAA5P0jAND9FwC7/QcAqv38/5n98P+F/eH/cf3T/1/9xf9J/bX/Nv2l/yP9mf8P/Yn//Px4/+n8av/X/Fr/w/xL/6/8Of+b/Cn/ivwb/3n8C/9m/Pr+U/zp/kL82v4x/Mr+IPy7/g/8qv7++5r+7PuJ/t77ev7Q+2v+vftZ/qz7SP6e+zn+kfss/oX7HP51+w3+Z/v9/V377/1S++L9RfvT/Tv7xv0x+7n9J/us/R77nv0V+5L9C/uF/Qf7e/0A+2799/ph/fP6Wf3t+k796fpE/eb6O/3i+jD93/on/d/6H/3c+hf93PoP/dz6CP3c+gD93Pr5/N/68/zi+u/85vrp/On65Pzt+uH89Prf/Pr62/wB+9r8C/va/BL72Pwb+9j8I/vY/C372Pw3+9j8P/vY/Ev72vxX+978Y/vh/HD75fx+++v8ivvt/Jf78vyl+/f8s/v9/ML7A/3Q+wj93vsP/e37Ff39+x79Dvwn/R/8MP0w/Dj9P/xC/U78Sf1g/FP9cvxf/YL8Z/2S/HH9o/x8/bP8hv3E/JD91/yd/ej8qP35/LT9CP29/Rj9yf0q/dX9Pv3k/U797v1d/fn9bv0G/n/9Ef6N/Rv+nf0o/q79M/69/UD+zv1M/t39Vv7r/WL++f1t/gr+ev4X/oP+Jf6P/jP+mv5A/qP+Tv6v/lz+u/5n/sP+dP7N/oL+2P6N/uL+mf7s/qT+9f6u/v3+u/4H/8b+EP/Q/hj/2/4g/+b+Kv/v/jD/9/43/wD/Pv8K/0X/Ev9M/xv/U/8i/1n/Kf9d/zH/ZP85/2r/QP9w/0f/dP9M/3j/Uv97/1n/gf9f/4T/Yv+F/2n/i/9w/4//c/+P/3f/kv9+/5b/gf+X/4X/mf+J/5z/i/+c/43/nP+S/53/kv+c/5b/nf+a/57/nP+e/57/nv+g/57/of+d/6P/nP+j/5r/pf+a/6f/mf+n/5f/qP+W/6r/lP+o/5D/qv+P/6r/jf+q/4v/qv+I/6r/hf+r/4T/q/+B/6r/fv+r/3z/rf97/63/eP+r/3P/q/9x/63/bv+r/2v/q/9n/6r/ZP+r/2L/rf9g/6v/XP+r/1n/rf9Y/63/Vf+u/1L/rf9P/67/TP+x/0v/sv9K/7L/R/+0/0X/tv9E/7j/Qf+4/z7/uf89/77/Pf/A/zv/xf87/8f/O//J/zn/zf86/9P/Ov/U/zn/2v85/97/Ov/h/zn/5/86/+7/Pf/y/z3/+f8+/wAAQf8HAEL/DgBF/xUASP8cAEr/IwBM/y8AUv83AFb/QABa/0gAXf9RAGD/XABm/2QAa/9uAHD/ewB3/4UAe/+PAIH/nACJ/6gAkv+yAJf/vgCd/8oApf/YAK7/5AC2//AAv//9AMf/CQHO/xcB2v8jAeL/MAHr/z4B9v9MAQAAWQEKAGYBFABzAR4AgQEoAI8BNACaAT0ApgFHALQBUgDAAVwAzAFmANgBcADlAXwA8gGGAP0BkAAKApwAFwKnACMCsgAvAr4AOgLHAEQC0QBOAtsAWQLlAGMC7wBtAvkAdwIDAYECDQGJAhQBkwIfAZwCKQGmAjMBrgI7AbUCQwG8AksBxgJUAcwCXAHRAmMB2gJqAeACcQHkAncB6AJ9Ae8ChAHzAokB+AKPAfwClQEAA5oBBgOgAQoDpgENA6oBDgOtARADrwERA7IBFAO3ARUDuAEVA7sBGAO/ARgDwAEYA8IBGAPCARcDwwEXA8UBFwPFARcDxgEVA8cBFAPGAREDxgEQA8UBCwPCAQkDwAEGA8ABAwO+Af8CuwH6ArgB9gK1AfICsgHuAq8B6QKtAeUCqgHhAqcB2wKjAdYCngHRApwBygKWAcMCkAG7AosBtQKGAa8CggGoAn0BoQJ1AZwCcQGVAmwBjgJnAYYCYwF/AlwBeAJWAXECUQFqAksBYgJFAVkCPgFRAjcBSgIyAUECKgE6AiUBMwIfASwCGgElAhUBHAIOARQCCQENAgMBBgL9AP8B9gD4AfIA8QHsAOkB5wDiAeAA2gHaANQB1gDPAdEAxwHMAMIBxwC8AcMAtwG/AK8BuQCqAbUApgGyAKEBrwCcAasAlwGnAJUBpACPAaEAiwGdAIgBmgCFAZkAggGXAIEBlwB+AZUAewGSAHoBkgB4AZIAeAGSAHgBkgB3AZAAdQGQAHcBkgB3AZIAdQGSAHcBkwB4AZUAegGXAH0BmgB9AZwAfwGeAIIBowCFAacAiAGqAIsBrgCOAbEAjgG0AJIBuACWAb8AmQHCAJwBxgCgAc0ApAHRAKYB1gCqAdsArwHiALIB6AC3Ae4AuwH1ALwB+QDCAQABxQEHAccBDQHKARIBzQEYAdABHgHTASMB1AEpAdgBMAHdATcB3QE7AeABQwHkAUoB5QFPAecBVQHoAVsB6QFgAekBZAHrAWoB6wFwAesBcwHpAXcB6QF7AekBfwHoAYQB6QGJAegBjAHlAY8B5AGSAeIBlgHgAZcB3QGZAdoBnAHWAZwB0AGcAc0BnQHJAZ4BxQGeAb8BngG5AZ0BtQGdAbEBngGrAZ0BpAGaAZ0BlwGXAZcBkgGVAYkBkAGBAY4BegGJAXABhQFpAYEBYAF9AVgBdwFRAXQBSAFuAT4BaQE2AWMBLAFdASIBVgEaAVEBDgFKAQMBQAH5ADkB7gAyAeIAKQHXAB8BzQAYAcIAEAG1AAYBqwD9AKAA9QCVAOsAhgDhAHsA1wBxAM8AZADDAFYAuABKAK0APgCjADMAmQAmAI8AGQCEAA0AeAAAAG4A9f9jAOj/WADa/0wAzv9BAML/NwC2/ywAqv8hAJz/FACQ/woAhf///3j/8/9t/+n/YP/e/1P/0f9K/8n/Pf++/zH/sv8o/6r/HP+g/xL/lP8H/4v///6C//P+eP/o/m7/3/5k/9b+XP/M/lP/w/5K/7n+Qf+y/jr/qv4x/6P+Kv+d/iX/l/4f/4/+F/+I/hD/gv4I/3z+A/94/v/+cf75/m3+8/5p/u/+Zv7r/mP+5v5g/uT+Xf7h/lr+3v5Z/tr+Wf7Y/ln+2P5Y/tb+WP7W/lr+1v5a/tb+XP7U/lz+1P5f/tT+Yv7W/mb+2P5p/tv+a/7d/nD+3/50/uL+ev7m/n/+7P6F/vD+i/7z/pD++f6W/v/+nf4E/6X+C/+r/hH/sv4Y/7n+H//D/ij/yv4v/9D+NP/Y/j3/4f5H/+j+T//w/lj/+f5i/wH/av8I/3P/EP97/xj/hf8f/4//KP+X/y//of80/6r/O/+y/0L/vP9K/8b/Uf/Q/1j/2v9d/+L/Y//s/2r/9v9u////dP8HAHj/EAB8/xgAgf8hAIT/KACG/y8Aif82AI3/PgCQ/0cAkv9MAJT/UwCW/1sAlv9gAJf/ZgCX/2wAl/9wAJb/dQCU/3oAlP9+AJP/ggCP/4UAjf+IAIv/jACI/40Ahf+QAIH/kgB8/5MAeP+TAHP/lQBt/5UAZ/+TAGL/kwBc/5MAU/+SAEv/jQBF/40APf+LADT/hgAs/4QAI/+BABv/fAAR/3gAB/90AP3+bQDy/mcA6P5jAN3+WwDR/lUAxv5OALn+RQCu/j4Aof43AJb+LwCJ/iYAfv4fAHD+FQBj/gsAVv4DAEn++f86/u7/Lf7k/x/+2v8R/s7/Af7D//X9uf/m/a7/2P2j/8r9lv+8/Yv/rv1//6D9dP+T/Wn/g/1c/3X9T/9m/UL/WP02/0n9Kf87/Rz/Lf0Q/yD9BP8S/fb+BP3r/vn83/7p/NH+3fzF/tH8uf7D/Kz+uPyh/qv8lP6g/In+lPx8/oj8cP58/GT+cfxZ/mb8TP5c/EL+U/w3/kj8LP4//CL+N/wY/i/8Df4m/AP+Hvz5/RX87/0O/OX9CPzd/QP81P39+8z99/vD/fP7u/3v+7T96/us/eb7pf3k+5794vuZ/eH7k/3e+4393vuI/d77hf3f+3/93/t7/eH7eP3i+3T95Ptw/eb7bv3r+2397ftq/fL7af33+2n9/Ptn/QH8af0I/Gn9Dvxp/Rb8a/0e/G39Jvxu/S/8cf03/HT9Pvx3/Uf8eP1S/H79XfyD/Wb8hv1w/Iv9fPyQ/Yb8lv2T/Jv9oPyj/az8qv24/K/9w/y2/dD8vf3b/MX96fzN/ff81f0E/d39Ef3l/R797v0q/fb9Ov0A/kj9CP5V/RH+Y/0b/nD9Iv5+/Sz+jP03/pr9Qf6o/Uv+tf1T/sL9Xf7O/Wb+3f1w/un9ev73/YL+Bv6N/hL+l/4f/qH+LP6q/jn+tP5F/r3+Uv7G/l/+0f5p/tj+dP7h/oL+6/6N/vX+mf79/qT+BP+u/g3/uf4V/8X+Hv/N/iX/1/4s/+L+NP/s/j3/9f5C///+S/8H/1H/EP9Y/xj/X/8i/2T/Kv9r/zH/cP83/3X/Qf97/0j/gf9P/4X/Vv+M/13/kP9j/5T/af+X/27/nf90/6D/ev+j/37/p/+E/6r/hv+r/4v/rv+P/7H/k/+0/5f/tf+a/7b/nv+5/6H/u/+j/7v/pf+8/6f/vP+o/7z/qv++/6v/vv+t/77/rv++/6//vP+v/77/sf+8/6//u/+x/7v/sv+5/7H/uf+y/7j/sf+2/6//tP+u/7L/rv+v/67/rv+r/6v/q/+q/6r/qP+o/6X/p/+k/6X/of+k/57/o/+d/6H/mv+g/5f/nv+W/5z/kv+a/4//mf+N/5f/i/+W/4j/lP+G/5L/gv+Q/3//j/9+/4//fP+N/3r/jf93/4z/df+L/3P/i/9x/4n/bv+J/23/if9r/4j/av+I/2f/if9m/4n/ZP+J/2T/i/9j/4v/Yv+M/2L/j/9i/5D/YP+S/2D/lP9g/5b/YP+Z/2D/nP9g/6D/Yv+j/2P/p/9j/6v/ZP+u/2T/tP9n/7n/av++/23/w/9u/8n/cf/O/3T/1v93/9v/e//i/37/6f+C/+//hv/4/4n//f+N/wQAkv8NAJb/FQCc/xwAof8lAKX/LQCr/zYAsv8+ALj/RwC+/1EAw/9YAMf/YgDQ/2oA1P9xANr/fADi/4UA6f+NAO//lwD2/6EA/f+qAAQAsgAKALwAEQDFABgAzQAfANcAJgDgAC0A5wAzAPAAOgD6AEEAAQFHAAkBTgASAVUAGwFcACMBYgAqAWkAMwFwADoBdQBDAXsASgGCAFEBiABYAY0AXwGTAGYBmQBtAZ4AdAGkAHoBqACBAa4AiAG0AIwBuACSAbwAlwHAAJ0BxQCjAckAqAHPAK8B1ACyAdYAtwHYALwB3QC/AeAAwwHiAMcB5QDKAegAzwHpANEB7ADWAe8A2AHwANsB8gDeAfMA4QH2AOIB+ADkAfYA5QH4AOgB+QDpAfkA6wH5AOsB+QDsAfkA7gH5AO4B+QDuAfgA7wH4AO8B9gDvAfYA7gH1AO4B8wDuAfIA7AHwAOsB7wDrAewA6QHrAOgB6QDnAecA5QHlAOIB4gDhAeAA3gHdAN0B2wDaAdgA2AHWANYB0wDTAdAA0AHNAM0BygDKAcYAxwHDAMUBwADAAb4AvgG7ALsBtgC3AbQAtAGxALEBrgCtAaoAqgGoAKcBpgCjAaEAoAGeAJ0BnACZAZkAkwGVAJABkgCOAZAAiQGMAIYBiQCEAYgAgQGFAH4BhAB7AYEAeAF/AHUBfABxAXoAcAF4AG0BdwBqAXUAZwF0AGYBcwBjAXEAYAFwAF8BbgBdAW4AXAFtAFsBbgBbAW4AWQFtAFgBbQBYAW4AWAFuAFYBbgBWAW4AVgFwAFYBcQBWAXMAWAF0AFkBdQBbAXgAXAF6AF0BfABfAX8AYAGCAGMBhQBmAYgAZwGLAGoBjwBtAZMAcAGWAHMBmgB3AZ4AegGjAH0BpwCBAa0AhAGxAIgBtgCLAbsAjwHAAJMBxgCWAcoAmgHQAJ4B1gCjAdsApgHhAKoB5wCuAewAsQHyALUB+AC5Af8AvAEEAcABCgHDARABxgEVAcoBGwHNASEB0AEmAdMBLAHWATAB2AE2AdoBOwHdAUAB3gFFAeEBSgHiAU8B5AFUAeUBWAHnAVwB6AFgAegBZAHoAWcB6AFsAegBbgHoAXMB6AF1AegBeAHnAXoB5QF9AeQBfwHkAYQB4gGGAeABiAHdAYsB2wGPAdcBkgHUAZUB0AGZAc0BnQHJAaMBxQGoAcIBrgG8AbUBuAG8AbQBxQGuAc0BqAHWAaMB4QGdAesBlwH4AZIBBAKLAREChAEhAn0BLwJ1AUACbgFRAmcBYwJfAXcCWAGMAk8BoQJHAbgCPgHQAjYB6QItAQMDIwEfAxsBPAMRAVkDBwF4A/8AlwP1ALkD6wDbA+AAAATWACUEzABLBMAAcwS2AJwEqwDFBKAA8QSWABwFiwBKBX8AeAV0AKkFaQDZBV0ADAZSAD4GRwBzBjsAqQYwAN4GJQAWBxgATgcNAIgHAQDCB/b//gfr/zoI3/93CNT/tQjJ//QIvv8zCbL/dAmn/7UJnP/3CZL/OQqG/30KfP+/CnH/BQtn/0kLXf+OC1P/0wtK/xkMQP9fDDb/pgwt/+0MI/8zDRv/eg0S/8ENCv8IDgH/UA76/pcO8v7dDuv+JA/k/msP3f6xD9f+9w/Q/j0Qyv6DEMX+xxC//gwRu/5QEbb+khGy/tURrv4XEqv+WBKo/poSpf7ZEqT+FxOj/lYTo/6SE6P+zhOj/gkUpP5CFKf+ehSq/rIUrP7nFLH+HBW1/lAVu/6CFcL+shXJ/uAV0f4OFtr+ORbi/mQW7v6MFvn+shYE/9cWEf/6Fh7/Ghcs/zoXO/9XF0v/chda/4wXbf+iF37/txeQ/8oXpP/bF7n/6RfN//QX5P/+F/n/BRgRAAsYKAAOGEEADhhZAAsYcwAHGI0AABioAPYXwwDqF+AA2xf8AMoXGgG2FzcBnxdVAYYXdAFrF5MBTBeyASsX0wEIF/MB4hYUArkWNAKOFlYCYBZ4AjAWmgL9FbwCyBXgApMVAwNbFSUDIBVIA98UbAOYFJADSRS0A/YT1wOaE/wDORMfBNQSQwRnEmcE9RGLBH0RsAT/ENMEfBD2BPMPGwVlDz4F0Q5iBTgOhQWZDacF+AzKBVAM7AWlCw4G9QowBkAKUgaICXQGzAiVBg0ItQZLB9YGhQb1BrwFFAfvBDIHIgRRB1EDbwd+AosHqAGnB9EAxAf5/94HH//5B0T+Ewhn/SwIivxECKz7XAjO+nMI8PmICBL5nQgz+LMIVvfGCHj22Qib9esIwPT8CObzDAkO8xsJNfIpCWDxOAmL8EQJuu9QCeruWQkd7mMJU+1sCYvscwnH63oJBeuACUfqhAmN6YcJ1uiKCSLoiwlz54sJxuaLCR/miAl95YUJ3uSDCUTkfQmw43cJH+NwCZPiaAkO4l4JjOFUCRHhSQma4DwJKeAuCb/fHwlZ3xAJ+d7/CJ7e7QhL3toI/d3GCLTdsQhz3ZwINt2FCADdbQjR3FQIp9w6CIXcHwhn3AMIUtznB0HcyQc53KsHNNyMBzncbAdB3EsHUtwrB2ncCgeF3OcGqNzCBtHcnAYB3XEGN91EBnPdFQa13eMF/d2wBUzeeAWh3kAF/N4GBVzfyATC34gELeBHBKDgAwQX4b4Dk+F2AxfiLAOd4uACK+OSArzjRAJU5PMB7+ShAY/lTgE15vkA3uajAI7nSwBA6PL/9+iZ/7HpPv9w6uT+M+uI/vrrKv7E7M39ke1u/WHuEf0177L8DPBT/OXw8/vB8ZT7n/I2+4Dz1fpj9Hf6SPUY+i72ufkY91r5Afj9+O34oPja+UT4x/ro97b7jfen/DP3lv3Z9oj+gvZ4/yv2aQDV9VsBgPVLAi31PAPb9CwEjPQbBTz0Cgbv8/gGpPPkB1rzzwgS87cJy/KbCofyfAtF8lcMBfIsDcfx/A2L8cUOUfGGDxnxQBDl8PMQsvCcEYDwPxJT8NsSJ/BuE/7v+hPW738Us+/7FJHvcRVy798VVu9FFjzvpBYl7/0WEO9NF//ulxfx7tkX5O4VGNzuSRjV7nYY0e6dGNHuvBjS7tQY1u7mGN3u8Rjp7vYY9e70GAXv7BgX79wYLe/IGEXvrhhf74wYfe9lGJ7vOhjA7wcY5u/PFw3wkxc48FAXZfAJF5XwvRbH8GwW/fAYFjLxvRVs8WAVqfH9FOfxlxQn8i0UavK+E6/yTRP28tkSP/NhEorz5hHY82gRJ/TpEHj0ZRDL9OAPIPVaD3b10Q7P9UQOKfa4DYX2Kg3i9psMQfcKDKH3eQsB+OcKZPhUCsn4wQkt+SwJk/mZCPr5BQhj+nEHy/reBjb7TQah+7sFDfwpBXj8mQTl/AoEU/19A8D98QIv/mYCnv7eAQ3/VgF8/9EA7P9PAFsAzv/KAFH/OgHU/qoBXP4YAuX9iAJy/fYCAf1lA5T80wMq/EAEw/utBGD7FwUA+4AFovrnBUv6Sgb0+asGpPkJB1b5ZQcM+bsHx/gQCIX4XwhI+K0IDvj2CNn3PAmo934JfPe+CVP3+Qkw9zIKEfdoCvT2mQre9sgKy/byCr32Gguz9j8Lr/ZhC672gAuy9psLufazC8b2xgvV9tkL6vbnCwT38gsi9/sLQvcADGj3AwyR9wMMwPcADPL3+Qsn+PELYPjmC5341wve+MYLI/mzC2v5nQu2+YQLBfppC1n6TQuu+i4LB/sMC2P76ArC+8IKJfybCon8cArw/EQKWv0XCsf96Ak2/rcJp/6FCRv/UQmQ/xsJBwDlCIEArQj8AHQIeAE5CPYB/wd1AsIH9QKFB3QDRwfyAwcHbwTJBucEiAZbBUgGygUHBjUGxgWcBoQF/wZDBV4HAgW7B78EFAh9BGwIPAS/CPsDEAm4A14JeAOpCTcD7wn4AjIKuAJwCngCqgo6AuAK/QERC8ABPQuEAWULSgGICxABpwvWAMELngDVC2cA5gsyAPEL/f/3C8r/+QuZ//cLaf/uCzr/4wsN/9IL4f69C7b+oguN/oQLZ/5hC0H+OQse/g0L/P3dCt39qgq9/XIKof01Cob99Alu/a4JVv1mCUH9Ggkv/ckIHv10CA79HQgB/cIH9vxjB+z8AAfl/JoG3/wyBtv8xgXa/FgF2/znBN78cQTi/PsD6PyBA/D8BgP8/IgCB/0HAhX9hAEm/QABN/16AEz98P9h/Wf/eP3d/pL9T/6u/cL9yv0z/en9o/wI/hL8Kv6B+0/+7/p0/lz6mv7J+cP+Nfns/qL4GP8P+EX/fPdz/+n2o/9X9tP/xvUEADT1OQCk9G0AFfShAIbz2AD48hABbPJIAeLxggFZ8bwB0vD4AUzwMwLI73ACRu+rAsfu6AJJ7iIDzu1bA1TtkgPd7MgDaez7A/jrKwSK61sEHuuIBLbqtQRQ6uEE7ukMBY7pNQUy6V4F2eiEBYToqQUy6MwF5OfuBZnnDQZS5ysGEOdHBtDmYAaV5ngGXuaOBivmogb75bIGz+XCBqflzwaE5doGZeXjBkrl6gYz5e4GIeXvBhHl7wYH5ewGAuXoBv/k4wYC5dkGCeXPBhTlwQYi5bIGNuWiBk3ljgZp5XgGiuVgBq3lRwbU5SwGAuYOBjLm7wVm5s0Fn+aqBdrmhQUb514FX+c2BafnDAXy594EQeixBJXogQTr6E8ERukeBKXp6gMF6rQDaep9A9LqRAM96woDrOvPAh3skgKR7FQCCe0VAoPt1gH/7ZUBgO5UAQLvEAGH780AD/CIAJjwRAAk8f3/s/G2/0PycP/V8in/avPh/gH0mf6Y9E/+MvUH/s31vf1q9nT9CPcq/af34fxI+Jn86fhP/Iz5Bfww+rz71Pp0+3n7LPsf/OT6xPyb+mv9VfoS/g76uf7J+WD/gvkHAD75rwD6+FYBuPj9AXX4owI0+EoD8/fuA7P3kwR19zcFOPfaBfv2fQbB9h4Hh/a/B0/2XggY9vwI4/WZCa/1NQp89c4KS/VmCxr1/Avt9JIMwPQlDZX0tg1s9EYORfTSDh/0Xg/78+cP2PNuELnz8xCa83URffP1EWLzcxJJ8+4SMvNnEx3z3BML81AU+vLAFOryLhXe8poV0vICFsryZxbD8soWvvIqF7zyhhe68uAXvPI3GMDyihjF8tsYzfInGdbychni8rkZ8PL9Gf/yPhoS83saJvO2Gjzz7RpU8yAbbvNSG4rzfxuo86gbyPPQG+rz8xsP9BQcNPQxHFv0SxyG9GEcsvR1HN/0hRwO9ZMcPvWdHHH1ohyl9acc2/WnHBP2pRxM9qAch/aXHMP2ihwB93wcQfdrHID3VhzD9z8cB/glHEz4CByR+Ogb2PjGGyL5oBtr+XgbtflOGwH6IBtO+vAam/q/Gun6iRo4+1IaiPsZGtj73Bkq/J4Ze/xeGc38Ghkg/dcYdP2QGMf9Rhgb/vsXcP6uF8P+XhcY/w4Xbf+8FsD/ZxYVABAWagC5Fb4AXhUSAQQVZgGmFLkBSRQNAukTXwKJE7ICJhMEA8MSVQNeEqYD+BH1A5ERRAQqEZMEwBDhBFcQLQXrD3oFgA/FBRMPDgamDlgGOA6gBskN5wZbDSwH7QxwB34MtAcRDPUHpQs2CDgLdgjMCrQIYgrvCPgJKwmOCWUJJAmdCbgI0wlLCAkK3Ac8CmkHbwr1Bp8KfQbOCgIG+wqFBSULBAVQC4IEdwv9A50LdwPCC+4C5gtiAgYM1AElDEUBQwy1AF8MIgB5DI//kQz5/qcMY/69DMz9zwwz/eAMmfzuDAD8/Axk+wgNyvoSDS76Gg2U+SAN+fgkDV74Jw3D9ycNKfcnDZD2JA339SANXvUZDcf0Eg0x9AgNnPP8DAnz8Ax28uAM5vHQDFfxvgzK8KwMP/CWDLbvgAwu72gMqe5ODCfuMwym7RcMKO35C63s2Qs17LgLwOuWC03rcwvd6k4LcuopCwjqAgui6doKQOmwCuDohQqE6FoKLOguCtfn/wmH59AJOuegCfHmcAms5j8JauYMCS7m2Qj15aQIv+VwCI/lOghi5QMIOeXMBxbllQf15FwH2eQkB8Lk6wau5LEGoOR3BpbkPQaR5AIGj+TGBZLkiwWZ5E8FpOQUBbXk1wTJ5JwE4+RfBP/kJAQh5ecDR+WrA3HlcAOf5TYD0uX8AgnmwwJE5osChOZUAsbmGwIP5+QBWuerAanncwH85zkBUuj/AK3owwAM6YYAb+lIANXpCgA96sr/quqJ/xrrSP+O6wf/BezD/n7sgf787D3+fO35/f/ttP2G7m79De8p/Znv5Pwn8J38t/BW/ErxEfzg8cr7ePKD+xDzPvus8/f6SfSy+un0a/qK9Sb6Lfbi+dH2nfl291n5HPgW+cT41Phu+ZH4GPpQ+ML6D/hu+9D3G/yR98f8U/d0/Rb3Iv7b9tD+n/Z+/2X2LAAt9toA9vWGAcD1NAKK9eECV/WOAyT1OgT09OQExPSPBZf0OQZr9OEGP/SIBxb0Lgjv89IIyPN0CaTzFAqC87EKYfNLC0Lz5Ask83kMCPMJDe7ylg3W8h4OwfKjDqzyIw+a8p4PivITEHzygxBv8usQZPJQEVvyrRFU8gUSUPJXEk3yohJN8ucST/ImE1HyXhNX8pETXvK9E2fy4xNy8gQUf/IdFI7yMRSf8j8UsvJJFMfyTBTe8kkU9vJAFBDzNBQt8yEUSvMJFGrz7ROM88sTr/OlE9XzeRP780oTJPQWE0/03RJ79KESqPRgEtj0GhII9dERO/WEEW71NBGk9d8Q2fWIEBL2LRBM9s8PhvZvD8P2Cw8A96MOPvc7Dn73zw2/92ENAfjxDET4fgyH+AoMzfiVCxT5Hgta+aUKovkrCuv5sAk0+jMJfvq3CMn6OQgV+7oHYPs6B677uwb6+zwGSPy8BZb8PQXl/L8EM/1ABIL9wgPR/UQDIv7IAnH+SwLC/tEBEf9YAWL/4ACx/2kAAQDz/1IAf/+hAA7/8ACd/kABMP6QAcP93gFa/S0C8vx7Ao38yQIq/BcDyvtjA237sAMS+/wDuvpHBGf6kAQV+toExvkiBXv5ZwUx+a0F7fjxBav4MwZt+HMGMfixBvr37gbG9yYHlvdfB2r3kwdB98YHG/f2B/r2JAjc9k4IwfZ2CKv2mwiY9rsIivbaCH/29gh49hAJdfYnCXX2Ogl79ksJgvZZCY72ZQme9m0JsvZ0Ccj2dwnj9nkJAfd3CSP3cwlJ920JcvdlCZ/3WQnQ900JAvg9CTr4Kwl0+BgJsPgCCfL46gg0+dAIe/m1CMT5mAgR+nkIYPpXCLL6NQgH+xAIXfvqB7j7wgcU/JkHcfxvB9P8Qwc0/RYHmv3oBgD+uAZp/ogG1P5XBkD/JAau//EFHAC8BY0AhwX/AFIFcQEbBeUB5ARZAq0EzQJ2BEADPQSxAwQEIgTMA5AEkwP8BFsDZQUhA8oF6AIuBq8CiwZ3AuUGPgI8BwYCjAfPAdkHlgEhCF8BZggpAaYI8wDjCL4AGwmJAFAJVQCBCSIAsAnv/9oJv/8CCo3/JQpf/0QKMP9iCgP/egrX/o8Kq/6gCoL+rgpZ/rgKMf6+Cgv+vwrm/b0Kw/23CqH9rQqB/Z8KY/2MCkX9dgop/VwKD/0/Cvb8HQrf/PcJyvzNCbb8oAmk/G8Jk/w6CYX8Agl4/MYIbfyHCGP8RAha/P8HVfy1B1D8aQdO/BoHTPzIBk78cwZQ/BoGVfy/BVr8YgVj/AIFbfyfBHj8OQSF/NEDk/xnA6T8/AK2/I4CyfweAt/8qwH2/DkBDv3DACn9TABE/dT/Yf1a/4H93/6g/WP+wv3m/eX9af0K/un8MP5q/Fb+6/t//mr7qP7p+tT+aPoA/+j5Lf9m+Vz/5fiL/2T4vP/j9+7/Y/chAOP2UwBk9ogA5vW+AGr18wDt9CkBcfRiAffzmQF989EBB/MKApDyRAIa8n0CqPG1Ajfx7ALH8CMDWvBbA+7vjwOE78MDHe/1A7nuJQRW7lQE9e2BBJjtqwQ87dME5Oz5BI7sHgU87EEF6+tiBZ/rgQVU650FDeu6Bcnq1AWI6uwFS+oDBhHqGAba6S4Gp+k+BnfpTwZK6V8GIelsBvvodwbZ6IEGuuiIBp/ojgaI6JIGdOiVBmPolQZY6JMGTuiPBkroiQZJ6IIGSuh4BlHobQZa6GAGaOhSBnnoQQaM6C8GpugaBsHoBAbh6OwFBenTBSvptwVV6ZoFg+l7BbTpWwXo6TkFIeoVBVzq8QSc6soE3eqhBCTreARs604EuOshBAbs8wNY7MUDr+yVAwbtYwNh7TADvu39AiDuyAKD7pIC6e5cAlHvIwK77+sBKvCyAZrweAEM8T0BgPEBAffxxQBv8ogA6vJKAGjzDQDm883/Z/SP/+n0T/9s9RD/8fXQ/nn2kP4B90/+ivcP/hX40P2h+I/9LvlP/bz5Dv1L+s782/qP/Gv7T/z9+w/8j/zR+yD9k/u0/VX7R/4W+9r+2vpt/536AABh+pMAJvomAez5uQGy+UwCefneAkH5cQML+QME1PiTBKD4JAVr+LQFOPhBBgf40AbV91wHpffoB3j3cwhL9/4IH/eFCfT2DArK9pIKovYWC3z2mQtX9hoMNPaZDBL2Fw3x9ZQN0vUNDrX1hg6Y9fwOf/VwD2f14w9P9VQQOvXBECf1LhEV9ZcRBPX/Efb0ZBLp9McS3vQnE9X0hhPO9OATyPQ5FMT0kBTD9OMUwfQ1FcP0gxXH9M8Vy/QZFtL0YBbb9KQW5vTlFvH0IxcA9V4XD/WXFyH1zRc09QEYSfUxGGD1Xhh49YkYk/WwGK/11xjL9fkY6vUYGQz2NBku9k0ZUvZkGXj2eRmf9ooZx/aYGfH2pBkd964ZS/ezGXn3thmp97gZ2/e1GQz4sBlB+KkZdvifGaz4kxnl+IMZHflyGVf5XRmT+UYZzvktGQv6EhlJ+vMYifrSGMn6sBgK+4oYS/tjGI37OhjR+w4YFfzfF1n8rxee/HwX5PxIFyr9Ehdx/dkWuP2eFgD+YxZH/iQWj/7jFdf+ohUg/14Vaf8ZFbH/0hT6/4kUQgA/FIsA8xPUAKYTHAFXE2QBCBOtAbYS9QFkEjsCDxKEAroRygJkERADDBFWA7QQnANaEOAD/w8kBKUPZwRJD6oE6w7sBI0OLQUuDm8Fzw2uBXAN7AUSDSsGswxoBlUMowb3C94GmQsYBz0LUQfhCooHhAq/BygK9QfMCSkIcAlcCBQJjgi3CL8IWQjuCPwHHQmdB0kJPwd0Cd0Gnwl6BsgJFQbuCbAFFApGBTkK2gRbCmwEfQr8A50KiQO7ChQD2QqdAvUKJQIPC6oBJwstAT8LrgBUCy8AaAut/3oLKv+LC6f+mwsi/qkLm/20CxX9vwuN/MkLBfzQC3z71wvz+twLavrfC+H54AtX+eALzvjfC0X43Au899cLNPfSC6z2ywsm9sILn/W4Cxr1rQuX9KALFfSSC5TzgwsT83ILlfJfCxnySwue8TYLJPEhC63wCQs48O8Kxe/WClTvuwrm7p8Keu6BChDuYwqp7UMKRe0iCuPsAAqE7N4JKOy6CdDrlQl663AJJ+tKCdjqIgmL6vkIQ+rQCP7ppgi76XsIfelQCELpJAgK6fYH1ujJB6bomgd56GwHUeg8ByzoDAcK6NwG7ueqBtXneAa+50cGrecUBqDn4QWW564Fked7BY/nSAWR5xQFmOfhBKLnrgSw53sEwudIBNnnFwTy5+QDEeiyAzPoggNa6FEDg+gfA7Ho7wLj6L4CF+mOAlHpXAKO6SwCzun6ARHqyQFa6pcBpupkAfTqMgFG6/0AnOvHAPXrkgBR7FsAsewjABTt6/967bH/4+11/1DuO/++7v/+L+/D/qXvhf4c8Ej+lfAK/hLxzP2R8Yz9EvJO/ZXyDv0c8878pPOP/C30T/y59A/8RvXQ+9f1kPto9lD7+vYR+4/30/ok+JP6vPhV+lP5GPrt+dr5iPqd+SP7Yfm/+yb5XPzq+Pr8sPiX/Xj4Nv4/+Nb+B/h0/9H3FACb97IAZ/dSATP38gEB95AC0PYvA5/2zANx9mkEQvYEBRb2nwXs9TcGwfXPBpr1Ywdy9fUHTfWFCCr1EQkH9ZwJ5vQiCsf0pgqp9CULjfSiC3T0Gwxa9JEMQ/QCDS70cA0a9NkNCfQ/DvrzoA7s8/wO3/NUD9Tzpg/L8/QPxPM8EL7zfxC887sQuvP0ELrzJxG981QRwPN8EcbznhHO87sR1vPSEeLz5BHw8/MR/vP6EQ/0/BEh9PsRNfT0EUz06RFj9NgRfPTCEZj0qRG19IsR1PRpEfP0QxEV9RcROPXqEF71txCF9YEQrPVHENf1CRAB9sgPLvaED1z2PA+M9vIOvfalDu/2VA4j9wEOV/esDY33Uw3E9/gM/fecDDf4PAxy+NwLrvh5C+r4FAsp+a0KaPlGCqj53Qnp+XMJKvoHCW36mwiv+i4I9Pq/Bzj7UQd+++MGxPtzBgr8AwZS/JMFmfwkBeH8tQQq/UUEcv3XA7z9aQMG/vwCT/6PApn+IwLk/rgBLf9OAXj/5wDC/38ADQAZAFYAtf+hAFL/6wDy/jYBk/5/ATb+yQHa/RECgf1ZAir9oQLV/OgCg/wvAzT8cwPm+7cDm/v5A1X7OgQP+3sEy/q5BIz69gRP+jAFFvpqBd/5owWr+dkFe/kNBk75QAYj+XEG+/igBtf4zAa2+PYGmvgfB3/4Rgdo+GkHVfiKB0X4qQc4+MUHMPjeByn49gcn+AoIJ/gdCCz4LAg0+DkIPvhECEz4Swhe+FIIdPhVCIz4Vwin+FUIxPhRCOb4SwgL+UMINPk5CF75LgiM+R8IvfkOCPL5/Acn+ugHYfrTB536uwfc+qIHHvuHB2H7aQeo+0sH8vsrBz38CgeK/OcG2vzDBiz9nQaB/XcG1/1PBi/+JQaJ/vwF5P7QBUH/pAWg/3cFAABKBWIAGwXDAOsEJgG7BIkBiwTsAVkETgIoBK8C9gMOA8MDbAOQA8gDXQMfBCsDdgT4AskEwwIaBZACZwVdArIFKwL5BfgBPQbFAX4GkgG6Bl8B8gYtASYH/ABVB8wAgQecAKoHbADNBz0A7gcOAAoI4f8kCLT/OQiI/0sIXf9bCDP/aAgK/3AI4v52CLv+eQiU/ncIcP50CEz+bQgp/mMICP5XCOj9RgjK/TIIrP0bCJD9Agh1/eQHXP3EB0T9oAcv/XkHGf1QBwb9Igfz/PIG5Py+BtT8iAbH/E8Gu/wTBrH81AWo/JIFofxOBZv8BgWX/LwElvxwBJT8IgSW/NADl/x9A5v8KAOh/NACqPx1ArL8GgK8/LwBx/xdAdX8/ADk/JkA9fw0AAf9zf8Z/Wb/L/39/kX9k/5d/Sn+d/28/ZL9T/2s/eH8yv1y/On9A/wI/pP7Kv4i+0z+svpw/kH6lP7O+bv+Xfnh/uz4Cv97+DP/Cvhc/5j3iP8n97T/t/bh/0j2DgDZ9T0Aa/VtAP70nACR9M0AJvT/ALzzLwFT82AB7PKSAYTywwEg8vMBvfEjAlrxUgL68H8CnPCrAj/w1wLk7wIDi+8pAzXvUQPi7ncDju6cAz/uvgPx7d4Dpu39A13tGwQX7TYE0+xPBJLsZgRU7H0EGeyPBODroQSp67IEduvBBEbrzQQZ69oE7urkBMjq7ASj6vMEg+r5BGXq/QRK6gAFMuoCBR7qAgUN6gAF/+n9BPTp+QTt6fME6OnrBOjp4gTq6dcE8OnKBPnpvAQF6q4EFOqdBCfqiQQ96nYEV+pgBHPqSgSS6jIEtuoXBNzq/AMF6+ADMuvCA2HrowOU64IDyetgAwLsPQM97BgDfOzyAr3szAIB7aQCR+17ApHtUQLf7SYCLe76AX/uzQHT7p4BKu9wAYPvQQHf7xABPvDgAJ7wrQAB8XoAZfFHAMzxFAA18t//n/Kq/wzzdP988z7/7PMI/1700f7S9Jz+SPVk/r/1Lf449vX9sva9/S33hv2p9079J/gX/aX43/wm+af8pflw/Cf6OPyq+gH8LfvK+7H7lPs2/F/7ufwp+0D98/rF/b/6S/6K+tD+VvpW/yP63f/w+WMAv/npAI35cAFd+fUBLfl7Av74AAPR+IQDpPgJBHj4jARN+A4FI/iQBfr3EwbS95MGq/cTB4X3kQdg9w4IPPeLCBv3Bgn69oEJ2/b5Cbz2cgqe9ucKg/ZcC2j2zwtP9kAMOPawDCL2Hg0M9osN+vX3Dej1Xw7X9ccOyPUrD7r1jg+v9fAPpfVQEJv1rBCU9QgRjvVhEYr1txGJ9QwSh/VeEof1rxKK9f0SjvVIE5P1kROa9dgTovUcFKz1XhS59Z4UxvXbFNT1FRXl9U0V9/WDFQn2thUf9ucVNfYVFk32QRZn9moWgvaQFp72tRa89tUW2/b0Fv32ERcf9ysXQvdCF2f3VxeN92oXtfd5F9z3hhcH+JAXM/iYF174nheM+KIXvPiiF+r4oRcc+Z0XT/mXF4L5jRe2+YMX6/l1FyD6ZRdX+lMXkPo/F8n6KRcD+w8XPfv0Fnj72Baz+7kW8PuXFi38cxZq/E8WqPwnFuj8/RUn/dIVZ/2lFaf9dRXm/UUVKP4SFWn+3hSq/qYU7P5vFC3/NRRw//oTsf+9E/P/fxM0AD8TdwD+ErkAuxL6AHgSOwEyEn4B7BG/AaMRAAJaEUACDxGBAsQQwAJ3EAADKhBAA9oPfgOLD7wDOw/5A+kONgSXDnMEQw6uBPAN6gScDSQFSQ1eBfQMlgWgDM8FTgwGBvsLPAanC3EGVQumBgIL2QawCgwHXAo9BwkKbQe1CZ0HYQnMBw0J+Qe4CCUIYghRCA0Iegi3B6MIYAfLCAoH8Qi0BhcJXgY6CQYGXgmtBX4JVAWfCfkEvgmcBNwJPgT4Cd4DEwp9AywKGANGCrICXApLAnIK4QGHCnUBmQoJAawKmgC7CikAywq4/9cKRf/kCtD+7wpa/vgK5f0AC239CAv1/A0LfPwRCwP8FAuI+xYLDvsWC5P6FAsY+hELnvkPCyP5CQuo+AILLvj7CrX38go79+cKw/bcCkz2zwrV9cIKXvWzCur0owp29JEKBfR+CpTzawok81cKt/JACkzyKQri8REKefH4CRLx3gmt8MQJTPCnCezvigmO72wJMu9NCdvuLgmD7g0JL+7rCN/tyQiQ7aYIRe2CCPvsXgi27DcIc+wRCDTs6wf368QHveucB4brcwdT60oHIusfB/fq9QbM6ssGp+qfBoTqcwZl6kcGSuoaBjLq7AUe6r8FDeqSBf/pZQX16TkF8OkMBe3p3gTu6bIE9OmFBPvpWQQI6i0EF+oABCvq1ANC6qcDXOp6A3rqTQOc6iEDwerzAurqxgIW65kCRutsAnnrPgKw6xEC6uvkASfstQFo7IgBrOxbAfLsLAE97fwAi+3MANztnAAv7moAhu43AN/uBAA879D/m++c//7vZv9i8DD/yvD6/jTxwv6h8Yv+D/JS/oDyGf708uH9avOn/eLzbf1b9DP92PT5/Fb1v/zV9YP8V/ZJ/Nn2D/xe99T75fea+234YPv2+Cb7gPnt+gv6tfqZ+nz6JvtE+rP7DPpE/NX51Pye+WT9aPn1/TT5hv4A+Rn/y/ir/5r4PQBn+NAAN/hiAQf48gHY94QCq/cTA373oQNS9y0EJ/e5BP72QwXX9skFr/ZOBor20AZl9lEHQ/bNByL2SAgB9r8I4/U1Ccb1pgmr9RQKkPWACnj16Aph9U4LS/WwCzf1Dwwk9WsMFfXCDAX1Fw349GgN7PS0DeL0/A3Z9EAO1PSADs70uw7L9PIOyvQkD8r0UQ/L9HoPz/SeD9T0vQ/b9NgP4/TtD+/0/g/69AkQCPUQEBj1ExAp9RIQO/UMEE/1ARBl9fMPffXfD5f1yA+y9a0PzvWOD+z1aw8L9kUPLfYbD0/27Q5y9r0OmPaIDr/2UQ7o9hYOEffZDTz3mA1o91UNlvcQDcb3xwz2930MJ/gvDFn44AuN+I8Lwfg8C/n45wow+ZEKZ/k4CqD53gna+YMJFfonCVD6yAiN+mkIy/oKCAr7qQdI+0gHiPvnBsn7hAYK/CEGS/y/BY38XAXQ/PkEEv2WBFb9MwSa/dED3v1wAyL+DgNn/q0CrP5OAvL+7gE3/5ABfP8zAcL/1wAHAHwATAAjAJIAzP/XAHX/GwEg/18Bzf6jAXz+5QEt/iYC3/1nApP9pwJL/eUCA/0jA738XwN7/JoDO/zTA/37CwTC+0MEift3BFL7qwQf+94E7foOBb/6PgWU+mwFa/qYBUX6wwUi+uwFAfoTBuX5OQbK+VwGs/l+Bp75nQaN+bsGf/nWBnT57wZr+QYHZvkaB2T5LAdk+T0HaPlKB2/5VQd5+V8HhvlmB5b5ageo+W0Hv/ltB9f5bAfy+WgHEfpiBzH6WwdW+lEHfPpEB6X6NgfR+iYHAPsWBzH7Awdm++4Gm/vXBtT7vwYP/KYGTPyLBoz8bwbN/E8GEf0wBlj9EAag/e4F6f3MBTb+pwWC/oIF0f5cBSL/NQV0/w0Fxv/kBBkAuwRsAJAEvwBlBBEBOQRiAQ0EsQHgA/8BsgNLAoUDlQJYA90CKQMiA/oCZQPMAqYDnQLiA24CHgQ+AlYEEAKMBOEBvwSyAe8EhAEeBVUBSAUoAXEF+gCWBc0AugWgANkFdAD1BUgADQYcACIG8v8zBsf/QQae/0sGd/9SBk//VwYo/1cGA/9UBt7+Twa5/kcGlv48BnT+LwZT/h4GNP4MBhX+9gX3/d4F2/3DBcD9pwWn/YgFjf1mBXf9QQVg/RsFS/3yBDj9xgQm/ZgEFf1nBAf9NQT5/P8D7PzGA+H8jgPY/FED0PwTA8n80QLE/I8CwPxLAr38BAK9/LsBvfxxAcD8JQHD/NYAyfyGAND8NgDX/OL/4fyN/+z8Of/5/OH+Bv2J/hX9MP4m/dX9N/16/Uv9HP1f/b/8df1h/Iz9A/yl/aL7v/1C+9r94vr2/YD6FP4f+jH+vflS/lz5cv76+JT+mPi2/jf42/7U9wD/dPcm/xL3TP+y9nT/Uvad//H1xv+T9e//NPUZANf0RAB59G4AH/SXAMPzwgBq8+sAEvMUAbryOwFk8mIBD/KIAbzxrQFr8dABGvHyAczwEgJ/8DMCNPBSAuzvbgKj74sCXu+mAhzvvwLb7tkCm+7vAl7uBgMj7hoD6u0tA7TtPgOA7U4DTu1cAyDtaQP07HQDyex9A6LshQN97IsDWuyPAzvskgMe7JMDA+yTA+vrkwPY65ADxeuMA7briAOp64IDn+t7A5nrcwOV62kDlOtdA5XrUQOZ60QDous2A6zrJgO46xUDyesDA9zr7wLx69sCCuzGAiXsrwJE7JcCZex+AojsZQKv7EgC2ewsAgXtEAI07fEBZe3RAZjtsQHP7ZABCO5tAUXuSgGD7iYBwu4BAQbv2wBM77UAlO+PAN3vZgAq8D4AefAVAMrw6/8d8cD/cvGW/8rxav8j8j7/ffIS/9vy5f4587j+mvOL/v3zXf5g9C/+xvQA/i310f2V9aT9APZ1/Wv2Rf3Y9hf9Rvfo/LX3ufwm+Ir8l/hc/Ar5Lfx8+QD88PnR+2b6pPvb+nX7UvtI+8n7HPtB/O/6uPzD+jH9l/qq/W36I/5C+p3+GPoV/+/5j//G+QgAnvmCAHf5/ABP+XUBKvnvAQT5ZwLh+OACvPhYA5r40AN4+EcEV/i+BDf4MwUY+KkF+vcdBt73kQbB9wMHp/d0B4335Qd091UIXffECEb3Mgkx950JHfcJCgr3cwr59toK6PZCC9n2pwvL9gwMv/ZtDLP2zwyo9i4Nn/aNDZj26Q2T9kMOjfabDor28g6H9kcPhvaZD4f26w+J9jsQjPaIEJD20xCX9h0RnvZkEaf2qRGw9uwRvPYtEsj2bBLV9qkS5fbjEvb2HBMH91ETG/eGEy73txNF9+cTXPcVFHT3PxSN92gUqPeQFMT3sxTi99UUAPj2FB/4ExU/+C4VYfhGFYX4XRWp+HIVzviEFfT4lBUc+aIVRPmtFW35thWX+b0Vw/nDFe/5xBUc+sUVSfrDFXn6wBWo+rkV2PqyFQr7phU7+5sVbvuLFaH7fBXV+2oVCvxUFT/8PhV1/CYVq/wMFeL88BQZ/dEUUf2yFIn9kBTA/WwU+v1GFDP+IBRr/vcTpf7ME9/+oRMZ/3ITU/9DE43/EhPH/98SAQCsEjsAdhJ1AD8SrwAIEukAzhEjAZIRXQFXEZcBGRHQAdsQCQKbEEECWhB6AhcQsgLVD+kCkQ8hA0wPWAMFD48Dvg7FA3YO+QMuDi8E5g1jBJwNlgRTDckECQ37BL8MLQV2DF4FLAyOBeMLvgWZC+sFUAsaBgULRwa6CnMGbwqdBiQKyAbXCfEGiwkaBz0JQQfvCGgHoAiOB1EIswcCCNYHswf4B2MHGggTBzoIwwZZCHMGdwgkBpUI1AWxCIUFzAg2BeUI5wT+CJYEFglHBCwJ9gNBCaQDVQlRA2gJ/QJ6CacCiglPApkJ9gGnCZwBtAlAAcEJ4gDLCYQA1QkiAN0JwP/kCVz/6gn3/u8Jkv7yCSr+9QnC/fcJWf33Ce/89QmF/PQJGfzxCa777QlB++cJ1frgCWj62Qn8+dAJj/nGCSP5uwm2+LAJS/iiCd/3lQl194UJC/d2CaH2ZQk49lIJ0fVACWv1LAkF9RcJofQCCT/06wje89UIffO7CCDzowjD8ogIaPJvCA/yUgi58TYIZPEaCBDx/AfA8N0HcfC+ByTwnwfb734HlO9eB0/vPAcM7xoHy+72Bo7u0wZU7rAGHO6LBuftZga07UEGhO0bBljt9gUv7dAFCO2pBeTsggXF7FwFqOw2BY3sEAV27OoEYuzDBFHsnQRE7HcEO+xRBDTsKQQv7AMEL+zbAzLstAM57IwDQuxlA07sPQNf7BUDc+zsAorswwKj7JwCwexzAuLsSgIF7SICK+35AVbt0QGD7aoBs+2CAeftWwEd7jMBV+4LAZTu5ADT7rwAFu+TAFvvagCj70EA7u8XADzw7P+N8ML/4PCU/zXxaf+O8Tv/6fEN/0by3v6m8q/+CPN//mzzT/7S8x7+O/Tu/ab0vP0T9Yn9gvVY/fP1Jf1k9vP82PbA/E/3jfzG91r8Pvgn/Ln49fs0+cP7svmQ+zD6X/uv+i37Lvv8+rH7yvoz/Jr6tfxq+jj9Ovq8/Qv6Qf7c+cX+rvlK/4D5zf9V+VEAKfnTAP74VQHU+NYBq/hVAoP40wJc+E8DNfjJAxH4QQTs97gEyfcsBaf3nwWG9w4GZ/d9Bkj35wYr91AHD/e1B/T2Ggjb9noIw/bZCKz2NQmX9o4Jg/bkCW/2OApe9ooKT/bXCkH2JAs09mwLKfazCx/29QsW9jMMD/ZwDAn2qQwH9t0MBPYPDQL2PA0E9mUNBfaKDQn2rA0P9sgNFvbhDR/29w0p9ggONPYUDkH2HQ5P9iEOXvYjDnH2Hg6D9hcOmPYMDq72/g3G9usN3vbVDfn2uw0T958NMfd+DU/3Ww1v9zMNkPcKDbP33QzX960M+/d8DCL4RgxJ+A8McvjVC534mAvH+FoL8/gZCyD51gpP+ZIKf/lLCq/5Awrh+bgJFPptCUb6IQl7+tMIsfqECOb6Mwgc++EHVfuPB4z7PAfG++gGAPyTBjr8PgZ0/OoFr/yVBez8PgUp/eoEZv2TBKP9PQTh/egDH/6TA13+PgOc/usC2v6XAhn/RAJY//IBl/+hAdb/UQEUAAEBUgC0AI8AZwDMABsABwHR/0MBiP99AUH/tQH8/u4BuP4lAnX+XAI2/pAC9v3FArv9+AJ//SkDR/1ZAxH9iAPd/LcDq/ziA3v8DgRO/DkEIvxiBPn7iQTT+7AEr/vUBI37+QRu+xsFUvs8BTj7XAUg+3oFDfuWBfr6sQXr+soF3vrjBdT6+AXN+gwGyfodBsb6LgbG+joGyvpHBtD6UQbY+lkG5PpfBvL6YwYB+2UGFftlBir7YwZC+2AGXftbBnv7VAaa+0oGvPtABuH7MwYH/CUGMfwVBlz8BAaK/PIFu/zeBez8yAUg/bEFVv2ZBY/9gAXJ/WUFBP5IBUL+LAWB/g4Fwv7vBAP/zwRF/64EiP+MBMz/aQQOAEUEUgAhBJMA/APUANcDFAGxA1IBiwOPAWMDygE8AwMCFAM6AuwCbgLDAqECmgLRAnEC/wJKAisDIQJUA/gBewPPAaADpgHCA30B4gNUAQAEKgEcBAMBNgTbAE4EtABjBIwAdwRmAIgEQACYBBkApAT1/64E0P+1BK3/uQSJ/7sEZv+5BET/tQQj/60EA/+jBOT+lgTG/ocEqP50BIv+XwRw/kcEVf4tBDv+EQQj/vIDC/7TA/X9sAPf/YsDzP1lA7n9PAOn/REDlv3lAob9twJ4/YYCa/1VAmD9IQJW/esBTP20AUX9ewE+/UABOv0DATb9xQAz/YUAMf1EADH9AAAz/bz/Nv11/zj9L/8+/eb+Rf2d/kz9Uf5W/Qb+YP24/Wv9av14/Rv9hv3K/Jb9efyn/Sf8uP3V+8z9gvvf/S779f3b+gv+hvoi/jH6O/7c+VX+hvlw/jH5i/7b+Kf+hvjF/jD45P7b9wP/hvcj/zH3Rf/c9mb/ifaI/zT2q//i9c3/jvXw/zz1EgDs9DQAm/RWAEz0eAD985kAr/O4AGLz1wAY8/UAzvIRAYTyLQE88kgB9/FiAbLxegFu8ZIBLfGnAezwvAGt8NEBcfDkATXw9gH77wcCxO8XAo7vJgJa7zMCKO9BAvjuTALK7lgCnu5iAnXuagJN7nMCJ+54AgXufgLj7YECxe2CAqnthAKO7YICd+1/AmLtfQJO7XcCP+1wAjHtaQIl7WACHO1WAhbtSwIS7UACEO0yAhLtJQIU7RUCGu0GAiPt9QEu7eIBPO3QAUztvAFe7acBc+2SAYvtewGl7WQBwe1LAeDtMwEC7hgBJe79AEzu4gB17sYAoe6oAM7uiwD+7mwAL+9LAGTvLACb7woA0+/p/w/wxv9M8KT/i/CB/8zwXP8Q8Tn/VvES/5zx7v7m8cf+MvKh/n/ye/7O8lP+H/Ms/nLzBv7G8939HPS1/XT0jf3N9GT9J/U9/YP1FP3g9ev8P/bD/J/2mvwB93H8Y/dJ/Mf3IPws+Pn7kfjQ+/f4qPtg+YH7x/lZ+zH6M/ub+gv7Bfvl+nH7v/re+5n6Sfx0+rb8T/ol/Sz6kv0H+gD+5flu/sL53f6g+Uv/f/m5/175KQA++ZcAH/kGAQH5dAHj+OIBxvhRAqn4vgKP+CsDdfiXA1z4BARC+HAEKvjbBBP4RgX+97AF6fcYBtX3gQbD9+gGsvdOB6H3tAeR9xoIgvd9CHX34Aho90EJXfeiCVP3AApJ914KQve7Cjv3Fgs193ALMffICy73IAwr93QMKvfJDCv3Gw0t92wNLve7DTP3CQ4491UOPvegDkX36Q5N9y8PV/d1D2P3uQ9u9/oPe/c5EIr3dhCa97MQqfftELz3JBHO91sR4/eQEfn3wREO+PERJvggEj74TBJX+HYScvieEo/4xBKr+OkSyfgLE+j4KxMH+UkTJ/llE0n5fxNt+ZcTkPmtE7X5wRPa+dITAPriEyf68BNP+vsTd/oFFKH6DhTL+hMU9voWFCL7FxRO+xcUe/sWFKj7EhTX+wwUBfwEFDT8+hNk/O4TlPzgE8T80RP2/MATJ/2sE1r9mBOM/YITv/1pE/L9TxMl/jITWf4WE4z+9xLA/tYS9f6zEin/kBJd/2kSkv9DEsb/GhL6//ERMADFEWQAmRGZAGsRzQA7EQEBCxE2AdkQaQGlEJ0BcBDRATsQBAIDEDcCzA9qApIPnAJYD88CHg8AA+EOMgOlDmIDaA6TAyoOwgPqDfIDrA0hBGwNTwQsDX0E6wyqBKwM1wRrDAMFKgwtBecLWQWmC4IFYwurBSAL1AXcCvwFlgokBlEKSgYMCm8GxAmTBn0JtwYzCdoG6wj8BqAIHQdXCD0HDAhcB8EHewd2B5kHKQe1B94G0geTBusHRwYGCPwFHgixBTYIZwVNCBwFYgjTBHcIiwSLCEEEnwj5A7AIsQPBCGkD0AghA94I2QLtCJAC+QhHAgUJ/AEQCbEBGglkASIJGAEpCckAMAl4ADYJKAA6Cdb/PQmB/0AJLP9BCdb+QQl//kEJJv5ACc39PQl0/ToJGP01Cb38MAlg/CkJBPwiCaf7GglJ+xEJ6/oGCY36/Agu+u8I0fnjCHL51ggV+cYIuPi4CFr4pwj+95YIoveECEb3cQjs9l8Ik/ZKCDr2Ngjj9R8IjPUJCDf18gfj9NoHkPTCBz/0qQfw848HovN0B1bzWQcL8z8Hw/IiB3ryBQc38ucG8/HJBrPxqwZz8YwGN/FtBv3wTgbF8C4GkPANBlvw7gUr8M0F/e+tBdHvjAWo72wFgO9LBV3vKQU77wkFHe/nBAHvxQTn7qME0u6BBL7uXgSt7joEn+4XBJXu8gON7s0Dh+6oA4buhAOH7l8Diu45A5HuEwOb7u4CqO7IArfuoQLK7nsC3+5WAvjuMAIT7wsCMe/lAVPvwAF4750Bnu94AcjvVQH07zIBJPAOAVfw6wCL8MkAw/CmAP7wggA78V8AevE7AL3xFwAC8vL/SfLN/5Pyp//f8oH/LvNZ/3/zMf/S8wr/J/Th/n/0uP7Y9I3+NPVj/pH1Of7x9Q7+U/bk/bb2uP0c94z9gvdg/er3NP1V+Af9wPjb/C35r/yb+YL8C/pW/Hz6Kvzt+v77YPvT+9T7p/tI/Hv7vPxQ+zH9Jvul/fz6G/7T+o/+qvoE/4D6d/9Z+uv/MfpcAAv6zQDl+T0Bv/mrAZv5GAJ3+YQCVfnuAjP5VQMR+bsD8vgfBNL4ggSz+OIEl/hABXv4nQVg+PgFRfhPBi34pgYV+PkG/vdLB+n3nAfV9+oHwfc1CLD3fgif98UIkPcKCYP3TQl294wJa/fLCWH3BgpZ90AKUPd2Ckv3qgpG99wKRPcJC0L3NQtB91wLQveBC0X3owtI98ELTffcC1P38gtc9wgMZfcXDG/3JAx89y4MifczDJj3Ngyo9zUMufcxDM33Kgzh9x4M9vcQDAz4/wsk+OsLPvjTC1n4uAt1+JwLk/h8C7D4WAvR+DML8vgMCxT54Qo3+bQKWvmFCoD5VAqn+SEKzvnrCff5tAkg+nsJS/pBCXf6BQmi+sgI0PqICP76SAgt+wYIXfvEB4/7gAfA+zwH8vv2BiX8sAZZ/GkGjfwhBsL82QX3/JAFLf1IBWT9/wSb/bcE0/1tBAr+JQRC/tsDev6TA7L+SwPp/gMDIv+8Aln/dQKQ/y8Cx//pAf3/pAEzAGIBaQAeAZ0A3QDQAJwAAwFcADYBHgBmAeH/lgGl/8YBa//1ATP/IgL8/k4Cxv56ApP+pAJg/s0CMP72AgH+HgPV/UQDqv1pA4L9jgNa/bEDNv3TAxT99QPz/BUE1Pw1BLj8UgSe/HAEhvyMBHD8pwRd/MEETPzZBD387wQw/AQFJvwYBR78KwUY/DwFFfxLBRT8WQUV/GUFGfxwBR/8eAUn/IAFM/yEBT/8iAVP/IkFYPyJBXT8iAWK/IUFo/yBBb38ewXa/HMF+fxqBRn9XwU9/VIFYf1GBYj9NgWx/SYF2/0UBQf+AgU2/u4EZv7ZBJb+wgTJ/qoE/P6SBDD/eARk/18Emv9DBND/KAQEAAoEOgDsA24AzwOhALAD1ACQAwYBcAM0AU8DYwEvA48BDQO7AesC5AHJAgoCpgIvAoQCUgJgAnMCPQKSAhoCrwL2AcoC0wHiAq8B+QKMAQ4DaQEiA0cBMwMjAUMDAAFRA94AXAO8AGYDmgBuA3oAdgNYAHoDNwB+AxgAfwP4/34D2P99A7v/eAOd/3EDf/9pA2P/XQNI/1EDLP9BAxL/LwP5/hsD4f4DA8n+6wKy/s8CnP6xAob+kgJy/nACYP5LAk7+JgI9/v8BLP7WAR7+qgEP/n4BA/5PAfb9IQHs/e8A4v28ANr9iQDT/VMAzP0cAMb95f/D/av/wP1x/739Nv+9/ff+vf27/r/9e/7D/Tr+xv35/cz9tv3R/XT92v0w/eL96/zr/aT89v1d/AH+FvwP/s77HP6G+yz+Pfs9/vP6Tv6q+mD+X/py/hT6hv7J+Zz+fvmy/jP5yf7o+OH+nfj5/lD4Ev8F+C3/uvdI/2/3Y/8k937/2/aa/5H2tf9I9tH/APbs/7b1BwBv9SEAKfU6AOL0UwCd9GwAV/SCABX0mQDR864AkPPDAE/z1wAP8+kA0fL6AJTyCwFZ8hsBHfIqAeXxNwGt8UUBdvFRAULxXAEO8WYB3PBwAazwdwF98H8BUfCGASbwjAH975IB1e+WAbDvmgGN750Ba++eAUrvoAEt76EBEO+gAffungHf7pwByu6XAbbukgGj7osBlO6EAYfuegF87nABc+5kAWzuWQFo7ksBZe49AWXuLQFn7h4Ba+4NAXLu+gB67ugAhu7UAJLuwACi7qsAtO6WAMjufwDd7mkA9e5RABDvOQAt7x8ATO8GAG7v7P+R79H/tu+1/93vmf8G8Hz/MvBf/2HwQf+Q8CP/w/AE//Xw5f4r8cb+ZPGl/pzxhf7Y8WT+FvJC/lTyIP6V8v/92PLd/R3zu/1i85f9q/N1/fTzUv0/9C/9jPQL/dn06Pwp9cT8efWh/Mv1fvwf9lr8dPY3/Mj2FPwg9/D7ePfN+9L3qvss+Ij7h/hk++P4QvtB+SD7oPn++v753Ppd+rz6v/qb+h/7e/qB+1z65Ps7+kX8HPqo/P75Df3h+XD9w/nU/af5Of6K+Z7+bvkD/1P5Z/84+c3/H/kyAAf5lgDt+PwA1/hgAcD4xQGp+CkClPiMAoD48QJt+FQDWvi3A0j4GAQ3+HsEJ/jbBBj4PQUK+JwF/ff8BfD3Wwbl97gG2/cUB9H3cAfJ98wHwfcnCLz3gAi299cIsvcuCa73hAms99kJq/csCqv3fgqr988KrvcgC7D3bQu197sLufcGDMD3UQzH95kMzvfhDNj3Jw3i92wN7fevDfr38A0H+C8OFvhuDib4qQ41+OQOSPgdD1r4VA9u+IoPgvi+D5f48A+u+CEQxvhQEN74fBD3+KgQEvnREC35+BBJ+R0RZvlCEYP5ZBGi+YMRwvmiEeL5vhED+tkRJfrxEUj6CBJr+h0Sj/oxErX6QhLa+lESAPtgEif7axJP+3USd/t9EqD7gxLJ+4kS8/uLEh78ixJI/IsSdPyJEqD8hBLM/H8S+fx2Eib9bhJT/WISgf1WEq/9RxLd/TYSC/4mEjv+EhJq/vwRmf7nEcn+zxH5/rYRKP+ZEVj/fRGI/18RuP9AEej/IBEYAP4QSADZEHgAtBCoAI4Q1wBnEAcBPxA3ARQQZgHpD5YBvQ/FAY8P8wFhDyICMQ9PAgEPfgLPDqsCnA7ZAmkOBgM1DjID/w1dA8kNiQOUDbQDXA3eAyUNCQTtDDMEtgxcBHwMhARDDK0ECQzUBM8L+wSUCyEFWAtHBR0LbAXfCo8FogqyBWMK1gUkCvgF4wkaBqIJOgZhCVkGHgl4BtoImAaWCLUGUgjSBg0I7gbGBwkHgQciBzoHPAf1BlUHrgZtB2gGhAchBpkH2wWuB5UFxAdPBdYHCgXoB8YE+weBBAwIPQQbCPsDKQi4AzcIdgNECDMDUQjyAlwIsQJmCHACcAgvAnkI7wGACK4BhwhtAYwIKgGRCOgAlQimAJgIYgCbCBwAnAjW/5wIj/+cCEf/mwj//pgItP6VCGn+kQge/owI0f2HCIP9gAg0/XkI5vxwCJb8aAhH/F4I9vtUCKX7SAhT+zwIAfsvCLH6IQhf+hMIDPoFCLz59Adq+eQHGfnTB8n4wQd4+K4HJ/iaB9j3hweK93MHPPdeB/D2SAek9jIHWfYbBw/2AwfH9esGf/XTBjr1ugb09KAGsvSHBm/0bAYw9FEG8fM2BrXzGwZ58wAGQfPkBQnzyQXU8q0FofKQBW/ydAU/8lgFE/I8BefxHgW+8QAFmPHiBHXxwwRT8aQENPGFBBbxZgT78EUE4/AlBM7wBAS68OIDq/DBA5zwnwOQ8HsDh/BZA4HwNgN98BQDfPDxAn3wzQKB8KoCifCGApLwYwKf8EECrfAeAsDw/AHU8NoB6vC4AQTxlgEg8XUBP/FVAWDxNAGE8RQBq/H1ANTx1gD/8bYALvKXAF7yeACR8lkAx/I6AP7yGQA48/r/dfPa/7Xzuf/285f/OPR1/3/0U//G9DD/D/UN/1v16f6p9cX++vWg/kv2e/6e9lb+9PYw/kv3Cv6k9+T9/ve8/Vr4lv24+G79FvlI/XX5IP3X+fn8OPrR/Jv6q/z++oP8Y/tc/Mf7Nvwt/A78kvzo+/f8wvtc/Zv7wP13+yX+UvuI/i376/4I+07/5fqu/8L6DgCg+m4AfvrMAFz6KAE7+oQBHPrdAf35NgLe+YwCwvniAqT5NgOJ+YgDbvnaA1X5KQQ7+XYEI/nCBAz5DQX2+FUF4ficBc344QW6+CUGqfhmBpj4pwaJ+OUGe/giB274Xgdh+JYHV/jPB034AwhF+DcIPvhpCDj4mQgz+MgIMPj0CC34HQkt+EQJLfhqCS74jAkx+K0JNfjLCTv45glC+P8JS/gUClP4Jwpe+DgKavhECnb4TgqF+FcKlPhbCqX4XAq4+FsKy/hXCt/4UQr2+EcKDPk6CiT5LAo++RoKWfkGCnT57wmQ+dYJrvm7Cc35nQnt+X4JDvpcCTD6OAlT+hMJePrrCJ36wQjD+pYI6fppCBH7Ogg6+woIY/vZB437pwe5+3MH5fs/BxL8CQc//NIGbfyaBpv8YgbM/CgG/PzuBSz9tAVc/XoFjf0+Bb/9AwXv/cYEIP6LBFL+TwSD/hMEtP7XA+T+nAMU/2ADRP8lA3T/6QKj/68C0f91Av//PQIsAAQCWADMAYQAlQGvAF8B2gApAQMB9QAsAcIAVAGPAHsBXwChAS8AxwEAAOwB0/8RAqX/NAJ7/1YCUv94Air/mgIE/7kC3/7ZArz++AKc/hUDfP4yA13+TgNB/moDKP6EAw7+nQP3/bcD4v3PA9D95QO//fwDr/0RBKP9JQSX/TkEjf1KBIb9WwSB/WoEfP14BHv9hQR8/ZAEfv2aBIP9owSJ/aoEkv2wBJv9tASo/bcEtv24BMf9uATY/bcE7v21BAP+sQQb/qsEM/6kBE7+nARq/pMEif6IBKj+fQTJ/nAE6/5iBA3/VAQx/0MEVv8yBHv/HwSg/w0Exv/5A+z/5AMRAM8DNwC4A1wAoAN/AIkDoQBwA8MAWAPkAD4DAwEjAyEBCQM9Ae4CVgHTAnABtwKGAZoCnAF+Aq8BYgLCAUQC0wEoAuEBCgLuAe4B+QHQAQMCsgEKApUBEQJ4ARUCWwEaAj4BGwIhARwCBAEbAugAGgLMABUCrwARApUACwJ6AAQCXwD8AUQA8gEqAOcBEQDbAfn/zQHf/78Byf+vAbH/ngGa/4wBhf94AXD/YwFc/0wBSP80ATT/GgEi//0AEf/gAAD/wADw/qAA4v58ANT+WADG/jIAu/4KAK/+4f+k/rb/mv6L/5L+Xf+L/i//g/7//n7+zv56/p3+df5q/nL+Nv5x/gH+cP7M/XD+lv1x/l/9cv4n/XX+7/x6/rX8f/57/IX+QfyM/gX8k/7K+53+jfun/lL7sf4U+73+1/rJ/pn61/5a+uX+HPr1/t75BP+e+RX/YPko/yD5Ov/h+Ez/ovhg/2P4dP8k+Ij/5fec/6f3r/9o98X/KvfY/+z26/+u9v//cfYRADT2IgD59TMAvfVEAIL1UwBI9WMADvVxANX0fgCe9IsAZ/SXADD0oQD786sAxvO1AJPzvgBh88UAMPPMAP/y0QDR8tcAovLbAHby4ABK8uIAIfLkAPjx5wDR8ecAq/HoAIfx5wBk8ecAQ/HlACPx5AAF8eEA5/DeAMzw2wCz8NcAnPDTAIbwzwBy8MkAXvDDAE/wvAA/8LUAMfCuACbwpAAd8JoAFfCPAA/whAAL8HcACPBqAAjwWwAJ8EsADPA7ABLwKgAZ8BkAI/AHAC3w8/858N//SfDM/1rwtv9s8KH/gPCM/5fwdf+v8F//yvBH/+XwMP8E8Rf/I/H//kXx5f5o8cz+jfGy/rPxmf7c8X7+BvJj/jLySP5h8i3+kPIR/sHy9f308tj9KPO8/V7zoP2X84L9z/Nm/Qv0SP1G9Cz9hPQO/cP08PwE9dP8RvW1/In1l/zN9Xn8E/Zc/Fr2Pvyi9iD87PYE/DX35vuC98n7zves+xz4j/tq+HL7uvhW+wr5Ovtc+R77rvkD+wH66PpV+s36qPqy+v36l/pT+376qvtk+gD8S/pW/DP6rvwb+gf9A/pf/ez5uP3V+RH+v/lq/qn5w/6U+Rz/gPl1/2350P9a+SkASPmCADX53QAk+TYBFfmPAQX56AH2+EEC6PiZAtv48gLO+EoDwfihA7b4+AOs+E4EovikBJr4+wST+E8FjPijBYX49gWA+EoGe/icBnj47gZ1+D8HdPiOB3L43Qdy+CsIcvh5CHT4xAh2+A8Je/hZCX/4ogmD+OoJivgxCpH4dgqY+LsKovj+Cqz4QAu2+IELwfjBC874/wvb+DwM6fh3DPn4sQwI+eoMGfkhDSz5WA0++Y0NUPnADWb58Q15+SEOkPlQDqf5fQ69+akO1/nTDu/5+w4I+iMPI/pHDz76bA9a+o4Pd/qvD5T6zg+z+usP0foIEPD6IRAR+zsQMftREFP7ZxB1+3wQl/uNELv7nhDe+60QAfy6ECb8xxBL/NEQcfzZEJf84BC9/OYQ5PzqEAv97RAz/e0QWv3tEIP96hCr/eYQ1P3iEP392xAm/tIQUf7IEHr+vRCk/rAQzv6iEPn+khAj/4EQTv9vEHj/WxCj/0YQzf8vEPj/FxAjAP4PTgDkD3gAyA+jAKwPzQCND/gAbg8iAU0PTAErD3cBCA+gAeQOygHADvMBmQ4cAnMORQJMDm4CIw6WAvgNvwLODecCog0NA3YNNANJDVsDGw2BA+0MpwO9DMwDjQzxA1wMFQQrDDkE+QteBMgLfwSUC6MEYQvDBCsL5QT1CgYFvwomBYgKRgVQCmUFFgqEBdwJoAWiCb4FZQnaBSgJ9gXqCBEGqwgsBm0IRgYuCF4G7Qd3BqsHjgZqB6QGKQe7BucG0AakBuUGYwb5BiEGDAfeBR4HnQUwB1wFQQcbBVEH2gRgB5oEbwdZBH0HGwSKB90DlQefA6AHYAOrByMDtQfoAr4HrQLGB3ECzQc3AtQH/QHaB8UB4AeMAeQHVAHnBxsB6gfkAOsHqwDtB3MA7Qc7AO0HAwDrB8n/6geP/+cHVf/kBxn/4Afe/toHo/7UB2T+zwco/sgH6P2/B6j9twdp/a4HKf2kB+b8mQel/I8HY/yCByD8dgfe+2kHmvtbB1b7TQcS+z8HzvovB4r6HgdG+g0HA/r8BsD56gZ8+dcGOvnFBvf4sQa1+J0GdPiIBjP4cwby914GsvdIBnT3MwY39x0G+vYGBr327wWD9tkFSfbCBRL2qgXb9ZIFpfV6BXH1YgU+9UgFDvUvBd70FAWw9PsEg/TeBFn0wwQx9KcECfSLBOXzbQTB808EofMyBIDzEwRk8/MDSfPUAzDztAMZ85UDBPN0A/HyVAPg8jID0vIRA8Xy8QK88s8CtPKuAq/yjgKs8m0Cq/JLAqzyKwKw8gsCt/LrAcDyzAHK8qsB2PKMAefybgH48k8BDvMyASPzFQE88/kAV/PdAHXzwACV86YAt/OJANvzbgAC9FUAKvQ6AFb0HwCD9AQAsvTp/+P0zv8Y9bL/TPWX/4X1e/+/9V//+vVB/zf2Jf929gf/t/bo/vv2yv4/96v+hveM/s73a/4Y+Ez+Yfgs/q74C/77+Ov9S/nK/Zr5qP3r+Yj9Pfpm/Y/6Rf3h+iP9NPsD/Yn74fzc+7/8Mfye/IX8fvzY/Fz8Lf07/IH9G/zT/fz7Jv7b+3j+vPvJ/p37Gf9/+2n/YPu4/0L7BgAm+1IACvueAO366QDT+jMBuPp7AZ76wwGF+goCbfpPAlX6kwI++tYCJ/oXAxL6VgP++ZYD6/nUA9j5EATG+UsEtfmFBKX5vgSX+fYEifksBXz5YAVx+ZUFZvnGBVz5+AVT+SYGTPlVBkX5gQY/+a0GO/nWBjj5/wY3+SUHNflKBzX5bwc3+ZEHOvmwBz35zwdC+esHSPkGCE/5HghX+TUIYPlKCGv5XAh3+WwIg/l6CJH5hQig+Y8IsfmWCML5mwjU+Z0I6PmdCPz5nAgR+pYIJ/qRCD/6iAhX+n0IcvpwCIz6YQio+lAIxPo8COL6JwgB+xAIIPv2B0H73Adj+78HhfuiB6f7ggfL+2IH8PtABxX8Gwc7/PYGYfzQBon8qgax/IEG2vxYBgP9LgYs/QMGVf3XBX79qgWo/X4F0f1PBfr9IgUl/vMETv7FBHf+lgSg/mYEyf43BPD+BwQY/9kDQP+oA2f/egON/0sDtP8bA9r/7gL//78CIwCSAkgAZQJsADcCjwALArEA4QHTALcB9QCMARUBYwE0ATsBVQEUAXMB7gCSAccArwGkAMwBgQDoAV8ABAI+AB8CHwA6AgAAVALk/20Cx/+GAq3/nwKU/7UCfP/NAmf/4gJS//kCPv8OAy3/IgMe/zYDDv9IAwH/WwP2/m0D7P59A+X+jAPe/pwD2v6qA9b+twPU/sID1P7NA9b+1gPa/t4D3v7nA+X+7APu/vED9/71AwP/+AMO//kDHP/5Ayz/+QM9//YDTv/zA2D/7wN0/+oDif/kA57/3QO1/9QDzP/KA+T/wQP8/7UDFACoAywAnANEAI4DXAB+A3MAbgOJAF8DoABOA7QAPQPHACsD2wAXA+wABAP8AO8CCwHbAhgBxgIlAbECLwGcAjkBhQJAAXACRQFZAksBQwJOASsCTwEUAk8B/AFOAeUBTAHNAUgBtwFDAZ4BPQGGATYBcAEtAVgBIwFBARgBKQENARIBAAH8APIA5QDkANAA1AC5AMUApAC0AI8AowB6AI8AZgB8AFIAaQA+AFMAKgA9ABgAKAAGABAA9f/5/+T/3//T/8f/w/+u/7T/k/+l/3j/l/9c/4v/Pv9+/yD/c/8A/2f/3/5c/73+Uv+c/kr/d/5B/1L+Ov8q/jP/A/4t/9r9Kf+x/SX/hv0g/1r9H/8v/Rz/Af0c/9P8HP+k/Bz/dfwe/0X8IP8V/CP/5Pso/7P7LP+B+zH/T/s5/xz7QP/p+kj/tvpR/4P6Wv9P+mT/HPpw/+j5e/+z+Yb/f/mT/0v5oP8W+a7/4vi7/674x/95+Nb/Rfji/xH47//c9/z/qfcHAHX3EgBC9x4AD/coANz2MgCr9joAefZCAEj2SwAY9lEA5vVYALf1XACH9WIAWvVkACv1ZwAA9WoA0vRsAKj0bQB99G0AU/RtACr0bAAC9GoA2/NnALbzZACQ82AAbPNdAEnzWAAo81MACPNOAOfySADK8kEArfI7AJHyNAB28iwAXfIlAEbyHAAw8hQAGvILAAbyAwD08fr/4/Hy/9Tx6P/F8d//ufHW/63xzP+j8cD/m/G2/5Xxq/+Q8Z7/i/GS/4rxhf+K8Xf/i/Fp/43xWf+R8Ur/mPE5/5/xKP+o8RX/s/ED/8Dx8P7M8d3+3PHK/u3xtf4B8qH+FfKM/iryd/5C8mL+W/JL/nXyNv6R8h/+r/II/s7y8v3w8tr9EvPD/TXzq/1a85T9gvN8/anzZP3U80z9/vM0/Sv0G/1Z9AP9ifTr/Ln00fzq9Ln8HfWg/FP1iPyJ9W78v/VW/Pf1Pfwx9iX8a/YL/Kf28/vj9tv7IvfD+2H3qvuh95H74vd7+yT4Y/tn+Ev7q/g0++/4Hvs0+Qf7e/nw+sL52voK+sT6Uvqu+pv6mfrl+oX6MPtw+nv7XPrG+0j6Evw2+l/8I/qr/BH6+fz++Uf97fmU/dz54v3N+TH+vfmB/q75zv6e+R7/kflt/4P5vP93+QsAavlbAF75qgBT+fkASflIAT/5lwE3+ecBLvk0Aib5hAIf+dECGfkfAxT5bQMO+bkDCvkGBAf5UgQE+Z8EAfnqBAD5MwUA+X4FAPnIBQH5EAYD+VgGBfmgBgj55wYM+SwHEflxBxb5twcc+fkHI/k9CCz5fgg0+b8IPvn/CEj5PwlS+X0JXfm6CWr59Ql3+TEKhflrCpT5owqi+doKs/kRC8T5RwvV+XwL6PmuC/r54AsO+hAMIvpADDf6bQxO+psMY/rHDHv68QyR+hoNqvpCDcP6aA3c+o0N9vqwDRH70w0t+/QNSPsTDmT7Mg6C+04OoPtrDr37hA7b+5wO+vu0Dhn8yQ46/N8OWvzxDnv8Aw+b/BMPvfwjD9/8Lw8B/TwPJf1GD0f9UA9q/VcPj/1eD7L9ZA/V/WYP+v1pDx/+aQ9E/mkPaf5oD4/+ZQ+0/mEP2v5aD//+Uw8l/0oPS/9CD3D/Ng+W/yoPvP8dD+L/DQ8IAP4OLwDtDlUA2g57AMcOoQCxDsYAnA7sAIQOEgFsDjcBUw5dATkOggEeDqcBAg7MAeQN8QHHDRUCpw05AocNXQJmDYECRA2kAiENxgL+DOkC2QwLA7MMLQONDE8DZQxxAzwMkgMUDLID6gvTA78L8gOVCxEEaQswBDwLTgQPC2wE4QqJBLEKpgSBCsIEUAreBB4K+QTrCRQFtwkvBYMJSAVNCWAFFgl6Bd4IkgWmCKkFbAi/BTII1gX4B+sFvAf/BYEHFAZGByYGCQc6BswGTQaPBl4GUQZvBhQGgAbXBY8GmgWdBlwFqwYfBboG5ATGBqcE0gZsBN4GMAToBvYD8ga7A/wGgQMFB0gDDQcQAxQH1wIbB58CIQdnAiYHMgIrB/wBLwfGATIHkgE1B10BNgcpATcH9gA5B8MANweQADcHXwA2BywAMwf6/zAHyf8uB5b/KQdj/yUHMP8fB/z+GgfJ/hMHk/4MB1/+Awcp/vsG8v3yBrz96AaD/d4GTP3TBhT9yAbb/LsGofywBmf8ogYt/JUG8/uHBrj7dwZ++2kGQvtZBgf7SAbN+jkGkfooBlb6FwYc+gQG4vn0Baf54QVu+c8FNPm8Bfv4qQXD+JUFjPiBBVX4bQUf+FkF6vdEBbb3LQWC9xgFUPcCBR/36gTv9tIEwPa5BJH2oARl9ocEO/ZtBBH2UgTp9TcEwfUbBJ31AAR59eIDV/XGAzf1qAMY9YsD+/RtA+D0TwPH9DADr/QTA5r08wKG9NQCdPS3AmT0lwJW9HgCSvRZAkH0OwI49BwCMvT/AS704QEt9MMBLfSmATD0iAE09GwBO/RPAUP0MwFP9BgBW/T9AGv04gB89MkAkPSvAKX0lgC89H4A1/RmAPH0TgAP9TYAMPUfAFL1BwB19e//m/XY/8P1wP/t9aj/GfaQ/0b2eP919mD/p/ZH/9n2Lf8O9xT/Rff6/nz33/6198X+8Peq/iz4j/5q+HL+qPhW/uj4Ov4p+R7+a/kB/q755f3y+cf9N/qr/Xz6jf3C+nD9CPtT/U/7Nv2W+xj93Pv8/CX83vxr/ML8svyk/Pn8iPw+/Wv8hf1P/Mr9NPwO/hj8U/79+5f+4vva/sf7HP+u+1//lPug/3z73/9j+x8ATPtdADT7nAAe+9gACPsVAfP6TwHe+osByvrDAbj6/AGl+jMCk/pqAoP6oAJy+tQCZPoJA1b6PANI+m0DO/qfAzD6zwMm+v0DHPorBBT6WAQL+oQEBfquBP752QT6+QIF9vkoBfP5TgXy+XQF8PmYBfL5uwXz+d0F9Pn8Bfn5Gwb9+ToGAfpXBgj6cQYP+osGGPqjBiL6ugYt+s8GOPrjBkX69QZS+gUHYfoUB3H6HweC+isHk/ozB6f6PAe5+kAHzvpEB+T6Rgf6+kYHEvtDByr7PwdE+zkHX/syB3n7KAeW+x4HsvsRB9D7Agft+/IGDfzhBi38zQZO/LoGbvyjBpD8jAay/HQG1PxZBvb8PgYZ/SQGPf0GBl/96AWC/ckFpf2pBcn9iAXs/WYFD/5EBTH+IgVV/v8Ed/7aBJn+tQS8/pAE3f5sBP/+RwQf/yEEQP/8A2D/1gOB/7ADoP+LA7//ZQPe/0AD/P8aAxkA9QI3ANACVQCrAnEAiAKNAGUCqABBAsUAHwLgAP0B+QDbARQBuwEtAZwBRQF9AV0BXQF1AUEBjgEjAaQBCQG7Ae4A0QHUAOgBvAD9AaQAEQKNACYCeAA6AmQATAJRAGACQABzAi8AhQIfAJYCEQCnAgQAuAL5/8gC7v/WAuX/5QLe//IC1///AtP/CwPO/xcDzf8hA8z/KwPM/zMDzf88A87/QwPT/0gD1/9NA93/UQPk/1QD6/9WA/P/WAP8/1gDBgBWAxEAVQMcAFIDKQBOAzQASgNCAEQDTwA+A10ANwNqAC8DeAAmA4UAHAOSABMDngAHA6oA/AK1AO8CvwDiAskA1gLRAMgC2AC4At4AqgLkAJoC5wCJAukAegLrAGkC6wBYAukARQLoADQC5AAiAt4AEALYAP0B0QDrAccA1wG/AMUBtACyAacAngGaAIwBjAB4AX4AZgFtAFIBXQBAAUsALQE5ABsBJgAJARIA9gD9/+QA6f/RANP/wAC+/68Ap/+eAI//jQB3/34AX/9tAEf/XwAt/08AEv9BAPn+MwDe/iUAw/4YAKf+CwCM/v//cP7z/1P+6P83/t7/G/7U///9yv/h/cL/w/25/6T9sv+F/av/Zv2l/0X9oP8l/Zz/A/2X/+H8k/+9/JD/mfyP/3T8jf9O/Iz/J/yM/wH8jf/a+4//sfuQ/4n7k/9g+5f/Nvuc/w37oP/i+qX/uPqr/436sv9h+rn/N/rA/wv6yf/f+dH/s/na/4n54v9d+ev/Mfny/wX5+v/a+AMArvgKAIP4EQBX+BgALPgfAAH4JQDX9ykArPcvAIL3MgBX9zYALvc5AAX3OgDc9jsAs/Y9AIz2PQBk9jsAPPY6ABb2OQDw9TYAyvUzAKX1LwCC9SoAXvUmADv1IQAZ9RkA9/QUANf0DQC39AQAmPT9/3v09f9d9Oz/QfTi/yb02v8L9ND/8fPF/9nzu//B87H/q/Ol/5Xzmv+C85D/bvOF/13zev9M827/PPNi/y3zVv8g80v/E/NA/wjzNP//8in/9/Ie//DyEf/p8gb/5fL5/uLy7v7f8uH+3/LT/t/yxv7g8rj+5fKq/unymv7u8ov+9vJ7/v7ya/4I81r+E/NJ/iDzN/4u8yb+PvMU/k/zAf5h8+79dfPb/Ynzx/2f87T9t/Og/c/zjP3q83j9BfRk/SH0T/1B9Dv9YPQm/YD0Ev2i9P38xvTo/Or00/wP9b/8N/Wq/F71lPyH9X/8svVq/N71VfwL9kH8OPYs/Gf2FvyX9gP8yPbt+/r22Psu98T7Yfex+5f3m/vN94j7BPh0+zz4YPt1+Ez7r/g6++n4Jvsk+RT7YPkB+5357/rb+dz6GfrL+ln6uvqZ+qr62PqZ+hn7iPpa+3j6nfto+t/7Wfoi/Ev6Zvw9+qr8Lvrt/CD6Mf0U+nf9B/q8/fz5Af7w+Uj+5fmN/tr51P7Q+Rn/xvlg/735p/+1+e7/rvk0AKX5ewCg+cAAmPkHAZP5TgGP+ZUBivnaAYb5IQKD+WYCgPmrAn/58QJ++TYDfPl7A3z5vwN++QMEf/lFBID5iQSD+cwEhvkOBYr5TwWP+ZAFlPnSBZr5EQah+U8GqPmPBrH5zQa5+QoHwvlHB8v5ggfV+b4H4fn4B+35MAj6+WkIB/qiCBX62Qgj+g8JMfpDCUH6dwlS+qwJY/rdCXT6DwqG+j8KmfptCqz6nArA+skK1fr1Cun6IQsA+0oLFftzCyz7mwtE+8ILXPvnC3T7DAyM+y8MpftRDL/7cgza+5IM9fuwDA/8zgwq/OoMR/wFDWP8Hg2B/DYNnfxODbv8ZA3Y/HkN9/yNDRX9ng00/bANU/3ADXT9zg2T/doNtP3nDdT98g31/fsNFf4DDjb+Cg5Y/hAOeP4WDpr+GQ68/hsO3v4bDgD/Gw4i/xoORP8XDmb/FA6J/w8Oq/8JDs3/Ag7w//oNEgDwDTQA5g1YANkNegDMDZwAvg2+ALAN4QCgDQMBjw0lAX0NRwFrDWcBVw2JAUINqwErDcwBFA3sAfwMDQLjDC0CyAxOAq0MbgKRDI4CdAyuAlUMzQI2DOsCFwwKA/ULKAPVC0UDsQtjA48LgQNrC50DRgu5AyAL1gP5CvID0goNBKoKKASACkEEVwpcBCsKdgT/CY4E0gmnBKMJvwR0CdYERAnsBBMJAwXgCBoFrQgvBXoIRAVGCFgFEAhsBdoHgAWjB5IFbAekBTMHtQX8BsYFwwbXBYkG5wVRBvYFFwYEBt0FEwakBSEGagUuBjAFOgb4BEYGvgRRBoUEWwZNBGUGFQRvBt0DdwamA34GcAOHBjkDjAYDA5MGzwKZBpoCnQZmAqIGMwKmBgACqQbNAasGnAGtBmwBrgY7Aa4GCwGuBt0ArgauAK0GgQCrBlUAqQYpAKYG/f+jBtP/nwao/5oGf/+VBlX/jwYs/4gGA/+CBtr+egax/nMGiP5qBl3+YAY0/lgGCv5OBt/9Qwa1/TcGi/0sBl/9IQY0/RQGB/0HBtv8+wWv/OwFgvzgBVX80gUn/MIF+vu0Bc37pAWe+5UFcfuFBUT7dAUV+2MF6PpRBbr6QAWM+iwFX/oaBTP6BgUF+vEE2vndBK75xgSC+bEEV/mZBC35ggQE+WoE2/hRBLP4OQSM+B4EZvgEBD/46gMb+M8D9/e0A9X3lwOz93sDk/dfA3T3QwNW9yUDOPcJAx336wIE980C6vavAtT2kwK99nUCqfZYApb2OgKF9hwCdfYAAmf24gFa9sYBT/aqAUb2jgE+9nEBOPZWATT2OwEx9iEBMfYGATP27AA09tMAOva7AD/2owBI9osAUvZ0AF32XQBr9kcAefYyAIr2HACe9ggAsvbz/8j23//h9sz/+va4/xX3pf8x95L/UPd+/2/3av+R91j/s/dE/9j3MP/+9xv/JPgH/0348/52+N7+ovjJ/s74tP77+J7+KvmI/lr5cv6K+Vz+vPlF/u/5L/4i+hj+VvoB/or66/2/+tP98/q8/Sn7pP1f+439lPt1/cv7Xf0B/Ef9N/wv/W38GP2k/AD92vzp/A/90/xE/bz8ev2l/K79j/zi/Xn8F/5k/Ev+T/x+/jr8sf4l/OL+EfwU//37Rf/p+3f/1/un/8T71/+z+wYAovs0AJH7YwCC+5AAcvu+AGT76QBW+xUBSPtBATv7bAEw+5YBJfu/ARn76AER+xECB/s5AgD7YAL3+oYC8vqtAuz60QLm+vYC4voaA9/6PQPe+mAD3PqBA9v6owPc+sID3PriA9/6AATi+h4E5vo8BOv6WATw+nME9/qOBP76pwQH+8EEEfvZBBv77wQm+wQFMfsaBT/7LQVM+0AFXPtRBWv7YgV7+3AFjft+BZ77iwWy+5UFxvufBdr7pwXv+64FBfy0BRz8twU0/LoFS/y7BWT8uwV8/LoFlvy3BbH8sgXK/K0F5fymBf78nwUZ/ZUFNP2LBU/9fgVr/XEFhv1lBaH9VQW8/UYF2P01BfP9JAUO/hEFKf79BET+6gRd/tQEeP6/BJP+qgSs/pMExv57BN/+ZQT5/k0EEv81BCz/HARE/wMEXP/qA3T/0QOM/7gDpP+fA7v/hQPT/2wD6f9SAwAAOQMVACEDLAAHA0EA7wJWANcCbAC/AoEApwKWAJACqgB6Ar4AYwLRAE4C5QA5AvgAIwILARACHgH8ATAB6QFDAdcBVAHGAWYBtQF3AaYBiAGWAZkBiAGqAXsBuQFuAckBYwHYAVkB6AFPAfgBRQEGAj4BFAI2ASECMAEvAioBOwIlAUcCIQFSAh4BXQIbAWcCGAFxAhcBegIVAYICFQGJAhUBjwIVAZYCFwGaAhgBnwIaAaMCHAGmAh8BpwIjAagCJgGqAikBqgItAagCMgGnAjQBpAI3AaECOgGdAj0BmQI+AZUCQAGPAkABiAJAAYICPgF6AjsBcwI5AWoCMwFiAi0BWAIoAU4CHwFEAhcBOgILAS8CAAEjAvMAGALnAA0C1wAAAscA9QG2AOgBpADbAZIAzwF+AMIBaQC0AVMApwE9AJoBJQCOAQ0AfwHz/3MB2v9mAcD/WAGl/0sBif8+AW7/MgFS/yUBNv8YARj/CwH8/gAB3v7zAMD+6ACj/t0Ag/7RAGb+xwBH/rwAKP6yAAj+qADp/Z4Ayv2WAKv9jQCM/YUAbf18AE79dQAv/W4AD/1nAPD8YgDR/FwAsvxWAJT8UQB3/EwAWPxKADr8RQAc/EIA/vtBAOH7PgDD+z4ApPs9AIb7PQBn+z0ASPs+ACn7QAAK+0EA6fpEAMn6RwCo+koAiPpOAGb6UQBE+lUAIvpZAAD6XADe+WAAvPlkAJj5aQB3+WwAU/luADH5cQAO+XMA7Ph1AMn4dQCn+HcAhfh3AGH4dwA/+HUAHfhzAP33cQDb924AufdqAJj3ZgB492AAV/dbADj3VQAZ904A+vZHANv2PgC89jYAnvYsAID2IgBk9hgASPYOACv2AwAR9vb/9vXr/9v13v/B9dH/qfXF/5D1tv959ar/YfWc/0z1jf819X7/IfVw/w71Yv/69FL/5/RC/9X0NP/G9CX/tfQV/6b0B/+Y9Pf+ivTp/n302v5y9Mz+aPS8/l70rv5W9KD+TfSS/kj0g/5C9HX+PPRp/jr0Wv439E7+NfRB/jT0M/419Cb+N/QZ/jr0C/4+9P/9QvTw/Uj04v1P9NX9V/TG/WD0uP1r9Kr9dvSa/YL0i/2Q9Hz9nvRr/a/0XP3A9Ez90fQ7/eX0LP349Bv9DvUL/ST1+vw89en8VPXY/G71x/yJ9bb8pfWl/MH1lPzf9YP8/vVy/B32Yfw/9lD8YfZB/IP2MPyo9h/8zfYO/PH2/vsZ9+37Qffe+2r3zfuT9737vfeu++n3nvsV+I/7Qvh/+2/4cPue+GH7zfhS+/74RPsu+Tb7YPkn+5P5GfvG+Qv7+vn++i768vpj+uX6mfrY+s76y/oF+8D6Pfu1+nX7qvqu+5765vuU+h/8ifpZ/H/6k/x3+s78bfoI/WT6RP1c+oH9Vfq8/U769/1G+jT+P/px/jr6rv40+uv+Lvoo/yr6Zv8m+qP/Ivrh/x/6HgAc+lwAG/qZABj61wAW+hQBFvpSARb6jwEW+swBFvoJAhj6RQIb+oICHPq/Ah/6/AIj+jcDJ/pzAyz6rgMw+uoDNvokBD36XwRC+pkES/rSBFL6CgVa+kMFY/p7BW36sgV3+uoFgPohBoz6VwaX+owGpPrBBrH69Qa9+igHyvpbB9j6jAfo+r4H9/rvBwf7HwgW+04IJ/t9CDj7qghJ+9cIXPsDCW77LgmC+1gJlvuDCar7qgm9+9IJ0/v5Cej7IAr9+0QKFPxoCir8iwpB/K0KWfzPCnD87gqI/A0LoPwsC7n8SQvT/GUL7PyACwb9mwsf/bQLOv3MC1X94wtw/fkLi/0NDKX9IQzC/TUM3v1GDPr9VwwX/mYMM/52DE/+gwxt/o8Mif6bDKf+pQzF/q4M4v62DAD/vQwe/8QMO//IDFn/zAx3/88Mlv/QDLT/0gzR/9AM7//PDA4AzgwsAMsMSgDHDGkAwQyGALoMpACzDMIAqgzhAKIM/wCWDBwBiww6AYAMVgFyDHQBZAySAVQMrgFDDMwBMQzoAR4MBAIKDCEC9Qs9AuALWQLIC3QCsQuQApgLqwJ+C8YCYwvhAkkL+gIsCxUDDwsvA/EKSAPSCmADswp6A5IKkgNwCqoDTgrCAysK2QMGCvED4QkGBLoJHASSCTIEaglIBEEJXAQXCXEE6wiFBL4ImQSRCKsEYwi/BDMI0gQDCOIE0wfzBKIHBAVwBxUFPQclBQkHNQXWBkQFogZSBW0GYAU3Bm0FAgZ6Bc0FhwWYBZIFYgWdBSwFqQX2BLIFwQS8BYwExgVWBM8FIgTXBe4D3gW5A+UFhwPsBVQD8gUhA/gF7gL9BbwCAgaLAgYGWwIJBisCDAb8AQ4GzQEQBp4BEQZxARMGRAETBhgBEwbsABEGwgAQBpcADgZuAAwGRQAJBh4ABgb2/wIG0P/9Bav/+QWG//QFY//uBUD/5wUc/+EF+v7ZBdr+0gW4/skFl/7BBXX+uAVV/rAFNP6mBRT+nAXz/ZAF0/2HBbL9ewWQ/XAFcP1jBU79VgUt/UoFC/08Ben8LQXG/B8FpPwQBYH8AAVf/O8EO/zeBBj8zAT2+7kE0/unBK/7kwSM+34EaPtpBEf7VAQj+z0EAfsmBN76DgS8+vgDmvreA3n6xgNX+q0DN/qTAxj6eAP3+V8D2PlEA7r5KQOd+Q0Df/nyAmP51gJI+bsCLfmfAhT5hAL6+GcC4vhLAsv4LwK1+BQCofj4AY343QF5+MIBaPimAVf4iwFJ+HEBO/hWAS74PQEj+CMBGfgKARH48AAI+NgAAvjAAP73qgD795MA+fd8APn3ZwD691IA/fc9AAH4KQAF+BcADPgDABX48P8f+N//KfjO/zX4vv9E+K3/Uvid/2P4jf90+H7/h/hu/5v4X/+w+E//x/hA/9/4Mf/5+CL/EvkS/y75A/9L+fP+aPni/oj50/6n+cL+yfmy/un5of4M+pD+MPp//lX6bf55+lz+oPpL/sT6Of7s+ib+EvsU/jr7Af5j++/9ivvd/bL7yv3b+7j9BPyl/S38k/1W/IH9fvxu/af8XP3Q/En9+fw3/SD9Jv1J/RT9cf0B/Zr98PzC/d/86f3O/BH+vfw5/q78X/6d/IX+jfys/n/80f5w/Pf+Yfwe/1P8Qv9F/Gf/OPyM/yz8sf8g/NT/Ffz4/wr8GwAA/D4A9vtgAOz7hADk+6YA3PvHANX76ADO+woByfsqAcP7SgG/+2oBu/uJAbj7qAG1+8cBs/vlAbL7AwKy+yECs/s9ArX7WwK2+3UCufuSAr37rQLC+8YCx/vhAs37+gLU+xMD2/ssA+T7RAPs+1sD9vtxAwH8iAMN/J8DGfy0Ayb8yAMz/NsDQfzvA1D8AgRg/BMEcPwkBIH8MwSS/EMEpPxRBLb8XwTJ/GoE2/x2BO38gQQB/YkEFf2SBCn9mQQ9/aAEUf2kBGb9qQR6/a0Ej/2uBKP9sAS4/bAEzP2wBOH9rQT1/aoECv6nBB7+owQx/p0ER/6WBFr+kARu/ogEgv5/BJb+dgSq/mwEvf5iBNH+VgTk/ksE9/4+BAr/MgQe/yQEMP8XBEL/CQRV//kDZ//rA3r/2wOL/8wDnf+8A67/rQO//50D0f+OA+L/fgPz/24DBABdAxQATgMlAD4DNgAvA0UAHwNVABADZgACA3UA8gKFAOQClQDWAqQAyAKyALsCwgCtAtEAoALgAJUC7gCIAv0AfQILAXECGgFnAigBXAI2AVICRAFKAlEBQAJfATcCbAEvAngBJgKFAR4CkgEXAp4BDgKqAQcCtQEAAr8B+gHKAfMB1AHuAd0B6AHnAeIB7wHdAfYB1wH9AdMBBALPAQsCygERAsUBFQLAARoCvAEeArgBIQKyASMCrgEmAqgBKAKjASgCnAEpApUBKQKOASgChQEmAnsBJQJxASMCZgEhAlsBHAJOARoCQAEVAjABEQIhAQsCEAEHAv0AAQLrAPoB1wD1AcIA7gGrAOcBlQDgAXwA2AFkANEBSwDJATAAwAEVALkB+f+xAd3/qAG//6ABof+XAYT/jgFk/4UBRP99ASX/dAEE/2wB5P5iAcP+WQGh/lEBf/5IAV/+QAE9/jcBG/4vAfn9KAHX/R8Btf0YAZP9EAFx/QkBT/0BAS39+gAL/fUA6fzuAMn86ACn/OIAhvzdAGT81wBE/NMAI/zNAAP8ygDk+8YAxPvCAKX7vwCG+7wAaPu5AEv7uAAu+7YAEvu1APb6tADb+rQAwPqyAKf6sgCN+rQAdPq0AFr6tABC+rQAKvq1ABH6tQD5+bUA4fm1AMn5tQCx+bUAmPm0AID5tABo+bIAUPmvADf5rQAf+aoAB/mnAO/4owDV+J0AvfiZAKX4kgCN+IwAdfiFAF34fABF+HQALfhsABb4YgD+91gA6PdMANH3QQC69zYApPcpAI/3HAB49xAAY/cBAE/38/869+X/JvfW/xH3xv/+9rb/6van/9j2lv/G9oX/s/Z0/6L2Y/+R9lL/gPZA/3H2L/9h9hz/UvYL/0P2+f419ub+KfbW/hz2w/4P9rH+BPag/vn1jf7v9Xz+5fVq/tz1Wf7U9Uj+y/U3/sT1Jv699Rf+t/UG/rP19v2v9eb9q/XY/aj1yv2m9bv9pfWu/aT1oP2k9ZP9pfWG/ab1ev2p9W39rPVh/bD1Vv229Un9vPU+/cH1M/3K9Sf90vUb/dv1D/3l9QT98PX3/Pv17PwH9uH8FfbU/CP2yfwx9rz8Qvav/FL2pPxk9pf8dvaK/In2fvye9nL8svZm/Mj2Wfzf9kz89vZB/A73NPwn9yf8Qfcc/Fz3D/x49wT8lPf3+7D37PvO9+H77ffV+wz4yvst+L/7Tfiz+2/4qPuR+J37tfiT+9j4iPv9+H77I/l0+0j5aPtv+V/7lvlW+7/5TPvm+UL7D/o6+zr6Mftk+if7j/of+7r6GPvm+g/7FPsI+0H7APtu+/n6nfvy+sv77Pr6++X6Kfzf+ln82vqK/NT6u/zQ+uz8yvoe/cb6T/3C+oH9vfq0/br65v24+hn+tfpM/rL6gf6x+rT+rvro/q76HP+s+k//rPqE/6v6uf+s+u7/rPoiAK76VgCv+osAsfrAALP69QC2+ikBufpfAbz6kwHA+scBxPr8Acn6MALO+mUC1PqZAtr6zALh+gAD6PozA+/6ZgP2+poD/vrMAwf7/wMP+zAEGftjBCP7lQQt+8UEOPv2BET7JgVP+1YFWvuFBWf7tAV0++MFgfsRBo/7Pgad+2wGq/uYBrv7wwbJ++8G2PsaB+n7RAf5+20HCvyWBxv8vwcs/OcHPvwOCFD8NQhj/FkIdfx+CIn8owid/MYIsfzqCMT8DAnY/CwJ7fxNCQP9bAkY/YsJLf2pCUT9xgla/eMJcP3/CYj9Ggqe/TMKtf1LCs39ZQrl/XsK/P2SChT+pwot/r0KRf7QCl3+4wp3/vUKkP4GC6j+FgvC/iUL2/4zC/X+QAsQ/00LKf9YC0L/Ywtc/20Ld/92C5D/fQur/4QLxf+LC9//jwv5/5QLFACYCy8AmwtIAJwLYwCcC3wAnAuXAJsLsQCYC8wAlQvlAJELAAGLCxoBhQszAX0LTgF0C2cBbAuBAWELmgFVC7QBSQvMATwL5QEuC/8BHgsXAg0LLwL8CkcC6gpfAtcKdwLECo8CrgqmApkKvgKDCtQCawrrAlIKAgM6ChcDIQotAwYKQwPqCVgDzQltA7AJggOSCZYDcwmqA1IJvgMyCdEDDwnkA+0I9gPICAkEowgbBH0ILARXCD0ELwhOBAYIXwTdB28Eswd+BIcHjgRcB5wELweqBAIHuATUBsYEpwbTBHgG4ARIBuwEGgb4BOoFAwW6BQ4FiQUYBVkFIgUoBSwF+AQ1BcgEPQWYBEYFZgROBTYEVQUGBFsF1wNiBacDZwV4A20FSANxBRoDdwXsAnoFvgJ+BZACgQVlAoQFNwKFBQsCiAXgAYkFtQGJBYsBiQVgAYkFNwGJBQ4BiAXnAIcFvwCEBZkAggVzAIAFTAB7BSkAeAUEAHQF4v9vBcD/agWe/2UFfv9fBV//WQVA/1IFIv9LBQT/RAXm/j0Fyv41Ba/+LAWT/iIFeP4aBV3+DgVE/gQFKf75BA/+7gT2/eEE2/3UBML9xgSo/bgEj/2pBHT9mQRa/YkEQf14BCb9ZwQN/VUE8vxDBNf8LwS9/BsEo/wHBIj88gNt/N0DU/zGAzj8sAMe/JkDA/yCA+n7agPO+1IDtfs6A5r7IQOB+wkDZ/vvAk771gI0+7wCHPuhAgT7iALs+m4C1PpUAr36OgKn+iECkfoGAnv67AFn+tMBU/q5AT/6oAEt+oYBG/ptAQr6VQH5+T0B6fklAdv5DQHN+fUAwPneALX5xwCp+bEAoPmcAJb5hgCP+XEAiPldAID5SgB8+TYAePkjAHX5EgBy+QAAcvnv/3L53/9y+dD/dfnA/3j5sv98+aT/gvmW/4j5iP+P+Xv/l/lt/6H5YP+r+VP/tvlI/8P5O//Q+S//3/ki/+/5F//++Qr/Efr9/iP68P43+uT+S/rX/mD6yv51+rz+jPqv/qT6o/68+pT+1fqG/u36ev4I+2v+Ivtd/j37T/5X+0H+dPsx/pD7I/6r+xX+yfsG/uX79/0B/On9H/za/Tv8zP1Z/Lz9d/yu/ZP8oP2x/JL9zvyC/ez8dP0K/Wb9J/1Y/UX9S/1j/T39f/0w/Z39Iv27/RX92P0I/fX9/PwS/vD8MP7l/Ez+2vxq/s78hv7E/KT+ufzA/rH83v6n/Pr+nvwX/5b8M/+N/E//hvxt/3/8if95/KX/dPzC/2783f9q/Pn/ZvwVAGH8MABf/EwAXfxnAFz8ggBa/J0AWvy4AFr80wBc/O4AXfwHAV/8IQFh/DsBZvxVAWr8bQFu/IYBdPyeAXv8uAGB/NABifzoAZD8AAKa/BcCo/wvAqz8RQK2/FwCwvxzAs38iALY/J0C5Py0AvD8yAL9/N0CCv3xAhf9BAMj/RcDMf0pA0D9PANM/U0DWv1dA2n9bQN3/X0Dhv2LA5T9mQOj/aYDsf2yA8D9vgPO/cgD3f3RA+z92wP6/eQDCv7rAxj+8gMm/vgDNv79A0T+AgRS/gYEYv4JBHD+CgR+/gsEjP4NBJz+DQSq/g0EuP4LBMb+CgTU/gcE4v4EBPD+AgT//v0DDf/5Axv/9QMp/+8DN//qA0X/5ANT/94DYv/XA3D/0AN+/8kDjP/CA5n/uwOn/7IDtf+rA8P/owPR/5wD3v+TA+z/jAP6/4QDCAB7AxUAcwMjAGwDMgBjA0AAWwNOAFIDWwBLA2kAQwN3ADoDhAAyA5IAKQOgACEDrgAYA7sAEAPJAAcD1gD9AuQA9QLwAOwC/QDiAgoB2gIXAdECIwHIAjABvwI7AbcCRwGtAlIBpAJcAZoCZwGSAnEBiQJ6AX8ChAF3AowBbgKVAWUCnAFcAqQBUgKqAUgCsQE+ArcBMwK8ASgCwgEcAsYBEALKAQMCzQH1AdAB5wHTAdcB1gHHAdcBtwHYAaQB2gGSAdoBfgHaAWkB2gFUAdgBPQHYASUB1wELAdQB8gDTAdgA0AG8AM8BoADMAYQAyQFmAMUBRwDCASgAvgEHALkB5/+1Acb/sQGk/60Bgf+oAV//pAE7/54BF/+aAfP+lgHO/pABqv6MAYX+hgFg/oIBOv59ARX+eAHw/XMByv1uAaX9agGB/WQBWv1gATb9XAER/VgB7PxUAcf8TwGj/EsBf/xHAVr8RAE3/EABFPw9AfD7OgHN+zcBq/s0AYn7MgFn+zABR/svASb7LAEF+yoB5vopAcf6KAGq+igBjPomAW76JQFS+iMBN/oiAR36IQED+h8B6/keAdL5HAG8+RoBpfkXAY/5FAF7+RABZvkLAVL5BwE/+QEBLPn8ABn59gAI+e8A9vjoAOX44ADU+NcAw/jNALL4wwCh+LkAkfiuAID4oQBx+JYAYfiIAFL4ewBC+G0AM/hfACT4TwAV+EAAB/gwAPf3HwDp9w4A2/f9/8736//A99j/s/fG/6X3tP+Y96D/jfeN/4D3ev9192b/aPdS/173Pf9T9yn/SfcV/z73AP819+z+K/fX/iP3wv4Z967+Evea/gr3hf4C93H++/Zd/vT2SP7v9jb+6fYi/uP2Dv7f9vz92/bo/df21f3U9sP90Pay/c72of3L9pD9yvZ//cj2cP3I9l/9yPZR/cj2Qf3K9jP9y/Ym/c72GP3R9g391PYA/dj29fzc9un84fbe/Ob20/zs9sn88/a//Pr2tfwC96v8C/ej/BP3mfwd95D8J/eG/DP3fvw+93X8Sfdr/Fb3Y/xj91r8cfdS/ID3SfyP90H8nvc4/K/3MPzA9yf80fcf/OP3Fvz39w78CvgF/B/4/vsz+Pb7SPjv+1745vt1+N/7jPjX+6T40Pu9+Mn71fjC++/4u/sK+bP7JPms+z/5p/tc+aD7ePma+5b5k/uz+Y370fmI+/D5gvsP+nz7MPp3+0/6cvtx+m37kfpo+7P6ZPvX+mD7+fpc+xz7V/tB+1P7ZPtQ+4r7TPuv+0n71PtH+/r7RPsi/EH7SPw++3D8PfuX/Dv7v/w6++j8OPsP/Tf7OP02+2P9NvuM/Tb7tv02++H9NvsL/jb7Nv43+2D+N/uM/jj7uP46++L+PfsO/z77Ov9B+2f/RPuT/0f7v/9L++z/TvsYAFL7RQBW+3MAWvueAGD7zABk+/kAavsmAXD7UgF3+38BfPutAYP72AGK+wYCkfsyApr7XwKh+4sCqvu4ArL75AK8+xADxPs8A877ZwPY+5MD4vu+A+376AP5+xQEBPw+BA/8ZwQb/JIEJ/y8BDT85QRB/A4FTvw2BVr8XwVp/IcFd/yuBYX81AWT/PwFo/wiBrH8RwbA/G0G0PySBuH8tQbw/NoGAf39BhL9Hwcj/UMHNP1jB0X9hQdY/aYHav3GB3z95QeP/QUIof0iCLT9QAjH/VwI2v15CO79lQgB/rAIFf7JCCr+5Ag+/vwIUv4UCWf+LAl8/kMJkv5ZCaX+bwm8/oQJ0f6YCeb+qgn8/r0JEv/PCSj/4Ak+/+8JU///CWr/DwqB/xsKlv8pCq3/NQrD/0AK2v9LCvD/VAoHAF4KHgBlCjQAbApLAHIKYgB3CngAewqPAH4KpgCBCrwAgwrTAIMK6ACDCv8AgAoVAX0KLAF6CkMBdgpYAXAKbgFpCoQBYgqaAVoKrwFQCsYBRgrbAToK8QEvCgYCIgobAhQKMAIGCkQC9wlZAuYJbQLVCYECxAmWArAJqgKcCbwCiAnQAnMJ5AJcCfYCRAkJAywJGwMTCS0D+QhAA90IUQPBCGMDpAh0A4UIhQNmCJYDRwimAyUItQMDCMUD4AfUA7wH5AOYB/IDcwcCBE0HEAQlBxwE/QYrBNQGNwSrBkQEggZRBFgGXAQsBmcEAgZzBNYFfgSqBYkEfgWTBFEFnQQkBaYE+ASwBMoEuASdBMEEcATIBEMEzwQXBNYE6gPdBL4D5ASQA+oEZQPvBDkD8wQNA/gE4gL8BLcCAAWMAgMFYgIGBTkCCQUQAgwF5wENBb4BDgWWARAFbgEQBUgBEAUhARAF/AAOBdYADgWyAA0FjQAKBWoACQVIAAYFJgADBQYA/wTl//sExv/2BKf/8gSJ/+wEbf/lBFH/4AQ2/9kEG//QBAH/yATp/r8E0f61BLv+qwSk/qAEj/6VBHr+iARm/nsEUv5tBED+XwQs/k8EGf5ABAj+MAT2/R8E5f0OBNT9/APD/egDsv3WA6H9wgOQ/a0Df/2ZA279hANd/W0DTP1YAzv9QQMq/SsDGf0TAwr9+gL5/OQC6PzMAtf8sgLG/JoCtfyCAqT8aQKT/FECgvw3AnH8HwJh/AYCUPzsAUH81AEw/LsBIPyjARH8iwEB/HMB8/tbAeT7QwHV+yoBx/sUAbn7/ACs++UAoPvQAJP7uQCG+6QAe/uPAHD7ewBm+2YAWvtSAFL7QABI+y0AP/sbADf7CgAw+/n/Kfvo/yP72P8c+8n/GPu7/xT7rf8P+6D/DfuT/wr7hv8H+3v/Bftw/wX7Zv8F+1r/B/tR/wj7R/8K+z7/Dvs0/xH7LP8W+yP/G/sb/yL7Ev8p+wr/MPsB/zj7+f5C+/D+TPvo/lb73/5h+9f+bfvO/nn7xv6G+73+k/u1/qH7q/6v+6P+v/uZ/s37kP7c+4b+7ft8/v37cv4O/Gn+Hvxf/i/8Vf5B/Ev+UvxB/mP8N/51/C3+iPwi/pn8GP6r/A7+vfwE/tD8+v3i/PD99vzl/Qj92/0b/dH9L/3J/UH9v/1T/bX9Z/2r/Xv9o/2N/Zr9of2Q/bX9iP3J/YH93f14/e/9cP0D/mn9GP5h/Sz+Wv1A/lX9U/5O/Wf+SP18/kL9kP4+/aX+Ov25/jb9zv4x/eT+L/33/iz9Df8p/SL/J/03/yX9TP8l/WL/I/13/yP9jP8l/aH/Jf22/yb9zP8p/eH/LP32/y/9CwAx/SEANv02ADr9SwA+/WAARP11AEj9iwBP/aAAVf21AFr9ygBh/eAAaf3zAHD9CQF3/R4Bfv0zAYX9SAGN/V0Blv1xAZ39hgGl/ZwBrv2xAbb9xQG//doBx/3uAdD9AQLY/RUC4f0pAun9PQLz/U8C/P1iAgT+dAIO/oYCF/6XAh/+qAIp/rkCMf7JAjv+2gJE/ugCTP74Alb+BgNf/hMDaf4hA3H+LQN7/jkDg/5EA43+TwOW/lkDoP5jA6r+bQOy/nYDvP5+A8b+hQPO/owD2P6TA+L+mQPs/p8D9v6kAwD/qgMK/64DFP+xAx7/tQMo/7gDMf+7Az3/vgNH/78DUf/BA1z/wgNm/8IDcf/DA3v/wwOG/8MDkv/CA53/wQOo/78DtP++A7//uwPK/7gD1v+1A+H/sgPu/64D+f+qAwYApgMRAKADHgCaAyoAlQM2AI8DQgCIA08AgQNcAHoDZwBzA3QAbAOBAGMDjQBbA5kAUgOmAEoDsQBAA74ANwPJAC0D1AAlA+AAGwPpABED9QAHA/8A/AIKAfICFAHnAhwB2wImAdACLwHDAjcBtwJAAaoCSAGcAk8BjgJYAX4CXQFuAmQBXQJsAUwCcQE6AncBKAJ7ARQCgQH/AYUB6QGJAdMBjgG8AZABowGVAYsBlwFwAZoBVQGcATkBngEcAaAB/wChAeEAowHCAKQBoQCkAYEApgFgAKYBPgCmARwApgH5/6YB1v+mAbH/pgGM/6QBZ/+kAUL/owEc/6EB9v6hAdD+oAGq/p4Bgv6dAVz+nAE0/poBDv6ZAej9lwHA/ZYBmv2VAXL9kwFM/ZIBJv2QAf78jwHY/I4Bs/yOAY38jAFn/IsBQvyJAR78iQH5+4gB1PuIAbH7hgGN+4UBavuFAUf7hAEl+4IBBPuBAeL6fwHC+n4Bovp9AYP6egFk+ngBRvp0ASr6cQEO+m0B8/lpAdj5ZAHA+V8Bp/lZAZD5VAF5+UwBY/lEAU/5OwE7+TMBKfkqARb5IQEF+RUB9vgKAeb4/wDY+PIAyvjlAL341wCw+MkApfi7AJr4qwCP+JoAg/iLAHn4egBv+GkAZvhWAF34RABT+DIAS/gfAEL4CwA6+Pj/M/ji/yr4zv8j+Ln/HPil/xX4j/8O+Hr/B/hk/wH4T//79zn/9vcj//D3Df/q9/b+5ffh/uH3yv7c97T+2Pee/tT3iP7R93L+zfdc/sr3R/7H9zH+xvcc/sP3B/7B9/L9wPfe/b/3yv2997b9vfej/b33kP299379vfdr/b/3Wf3A90j9wfc4/cP3J/3G9xj9x/cI/cr3+vzO9+z80fff/NX30/zZ98b83ve7/OP3r/zp96X87/eb/PT3kvz794n8AviB/Ar4ePwS+HH8G/hp/CP4Yfws+Fr8NfhV/D/4TvxJ+Ej8VfhB/GD4O/xr+Db8dvgw/IP4KvyQ+CX8nvgf/Kz4Gfy6+BX8yfgP/Nj4C/zo+AX89/gB/Aj5/fsZ+ff7LPnz+z357/tP+ev7Y/nm+3X55PuJ+d/7nvnb+7L52PvH+dT73vnR+/P5zfsK+sr7IvrH+zj6xPtQ+sL7aPq/+4L6vfub+rv7tfq4+9D6tvvp+rX7BPuy+yD7sfs9+6/7Wfuu+3X7rPuR+6z7r/ur+837q/vs+6r7Cvyq+yn8qvtJ/Kr7afyq+4n8qvuq/Kr7yvyr++v8q/sN/az7L/2u+1H9r/ty/bH7lv2y+7n9s/vd/bb7AP64+yP+u/tI/r37a/7A+5D+w/u1/sf72v7K+wD/zvsl/9P7S//X+3D/2/uW/9/7vP/k++L/6fsIAO/7LwD1+1UA+vt7AAD8owAH/MkADfzwABT8FwEb/D0BIvxkASn8iwEx/LIBOPzYAUH8AAJJ/CYCUvxOAlr8dAJk/JoCbvzAAnf85wKB/A4DjPwzA5b8WQOh/H8Dq/ymA7b8ygPC/O8DzfwVBNr8OgTl/F8E8vyCBP78pwQL/coEGP3uBCb9EQUz/TUFQf1WBU/9eAVd/ZoFa/28BXr93QWJ/f8Fl/0eBqf9Pga2/V4Gxv19Btf9nAbm/boG9v3ZBgf+9QYY/hMHKf4vBzr+SgdL/mYHXP6BB23+mgd//rQHkv7NB6P+5Qe1/v4Hx/4WCNr+LAjs/kMI//5YCBL/bQgl/4EIN/+VCEv/qQhf/7sIcf/MCIX/3giZ/+4Irf/+CL//DAnT/xoJ5/8oCfr/NQkOAEAJIgBKCTYAVAlLAF4JXwBmCXMAbQmGAHQJmgB6Ca4AfgnCAIMJ1gCFCekAhwn/AIgJEgGKCSYBiAk6AYcJTAGFCWABgwl0AX4JiAF5CZwBcwmuAW0JwgFmCdQBXgnoAVUJ+gFLCQ0CQQkfAjYJMwIpCUQCHQlWAhAJaQICCXsC8giMAuMInQLSCK8CvwjAAq0I0QKZCOIChQjyAnAIAwNZCBMDQwgiAysIMgMTCEED+QdRA94HXwPEB24Dpwd9A4oHiwNsB5cDTQemAy4HsgMNB78D6wbMA8sG2QOnBuUDhAbxA2AG/AM8BgcEFwYRBPIFHATMBSYEpgUwBIAFOgRYBUMEMAVLBAkFVAThBFwEuQRjBJIEbARpBHMEQQR4BBgEfwTxA4UEyQOLBKADkAR4A5UEUQOZBCkDnQQCA6EE2gKkBLQCpwSOAqoEZgKtBEECrgQbArAE9QGxBNABsQSrAbEEiAGxBGQBsQRBAbAEHgGuBPwArQTaAKoEuQCnBJkApAR6AKAEWwCcBDsAmAQeAJIEAACLBOT/hQTJ/34Erv92BJP/bQR7/2MEYv9ZBEv/TwQ0/0QEHv85BAr/LAT2/h8E4v4RBND+AwS//vUDrv7lA57+1AOP/sUDgf60A3L+oQNm/o8DWf59A0z+agNB/lYDNv5DAyr+LQMg/hoDFf4EAwv+7wIB/tkC+f3DAu/9rQLm/ZYC3f1/AtT9aQLM/VICwv07Arn9IwKx/Q0CqP32AaD93gGX/ccBjf2vAYX9mQF8/YIBdP1sAWv9VQFj/T4BWv0oAVL9EgFJ/fwAQf3nADj90QAw/bwAJ/2oAB/9lQAX/YEADv1tAAb9WwD9/EgA9fw2AO38JQDl/BQA3vwDANX88//O/OT/xvzW/7/8x/+4/Ln/sfyt/6r8oP+k/JT/nfyJ/5f8fv+S/HT/jPxq/4j8Yv+C/Fn/fvxR/3n8Sv93/EL/cvw7/3D8NP9u/C//a/wo/2r8Iv9p/Bz/afwY/2n8Ev9p/A3/avwI/2v8A/9t/P/+bvz6/nH89f50/PD+d/zr/nn85v5+/OH+gvzd/ob81/6K/NP+j/zN/pT8x/6a/ML+oPy9/qX8uP6r/LL+sfys/rj8p/6//KD+xvya/sz8lP7U/I/+2/yJ/uL8gv7p/Hz+8vx1/vr8cP4B/Wr+Cv1j/hL9Xf4c/Vj+Jf1R/i39S/43/UX+Qf1A/kn9Ov5T/TT+X/0v/mn9Kf5y/SP+fv0e/on9Gf6U/RT+oP0P/qv9C/64/Qf+w/0D/tD9//3d/fz96f35/ff99v0E/vP9Ev7w/SD+7v0v/uz9Pf7r/Uz+6f1a/uj9av7o/Xr+6P2J/ub9mf7m/ar+6P25/uj9yv7o/dv+6f3s/uv9/f7s/Q7/7v0g/+/9M//w/UT/8v1W//P9af/2/Xv/9/2P//r9of/8/bX///3J/wH+2/8D/u//Bv4EAAj+GAAL/iwADv5BABH+VgAU/mwAF/5/ABn+lgAc/qsAH/7AACL+1gAl/uwAKf4BASz+GAEv/i0BM/5DATb+WQE5/m4BPf6EAUH+mQFE/q4BSP7DAUz+2AFP/u4BU/4BAlj+FQJc/ikCYP49Amb+TwJq/mMCbv51AnT+iAJ4/pkCfv6qAoP+uwKI/swCjf7bApT+6wKa/voCoP4KA6f+GAOs/iYDtP4zA7v+QAPC/k0Dyf5ZA9D+ZQPX/m4D3/56A+j+hAPv/owD9/6VAwH/nQMK/6QDEv+rAxz/sQMm/7cDL/+8Azn/wQNE/8MDTv/GA1n/yQNj/8oDbv/MA3r/zAOF/8wDkP/MA53/ygOo/8kDtf/GA8L/wwPN/8ED2v+8A+f/uAPz/7QDAACuAw0AqAMZAKEDKACcAzQAlQNBAI4DTgCFA1sAfgNmAHYDcwBtA38AYwOLAFsDlwBRA6MARQOuADoDuQAvA8UAIwPQABcD2wAJA+UA+gLvAOwC+QDdAgMBzAINAbsCFQGoAh8BlgIoAYICMAFtAjcBWAJAAUECRwErAk4BEQJVAfkBXAHeAWMBwwFpAacBbgGLAXQBbQF6AU8BfwEwAYUBEAGJAe8AjgHNAJIBqwCWAYgAmgFkAJ4BQQChARwApgH4/6gB0f+rAa3/rgGF/7EBX/+0ATn/twER/7gB6f67AcL+vAGa/r8Bcv7AAUn+wwEi/sUB+v3GAdP9xwGq/ckBgv3KAVr9zAEz/c0BC/3PAeT80AG9/NEBlvzTAXD80wFJ/NMBI/zUAf371AHY+9MBsvvTAY370QFq+9ABR/vPASP7zAEA+8kB3vrFAb36wAGd+rwBfPq4AV36sQE++qsBIPqkAQT6nQHo+ZUBy/mLAbL5gQGY+XcBf/lsAWj5YAFS+VUBPflHASf5OgEV+SwBA/keAfL4DgHh+P0A0vjuAMT43QC4+MoAq/i4AKD4pgCW+JMAjPh/AIP4bAB8+FYAdfhCAG74LQBo+BcAY/gBAF346/9Z+NT/Vvi+/1L4p/9P+JD/TPh4/0n4Yv9I+Er/Rfgx/0T4G/9C+AP/Qvjr/kH40/5B+Lz+Qfik/kH4jP5B+HX+Qvhd/kL4R/5E+DD+RfgZ/kb4A/5I+Oz9S/jX/U34wv1P+Kz9UviX/Vb4g/1Z+HD9XPhc/WD4Sf1k+Db9aPgl/W34Ev1x+AH9dvjy/Hz44vyA+NP8hvjE/I34tvyT+Kj8mPid/KD4kPyn+IX8rvh7/LX4cfy8+Gf8xPhf/Mv4VvzU+E/83PhI/OX4Qfzv+Dr89/g0/AH5L/wL+Sr8Ffkm/B/5IPwp+R78NPkZ/D75FfxJ+RL8VfkP/GH5C/xt+Qj8efkH/Ib5BPyT+QH8oPkA/Kz5/fu6+fz7yfn6+9f5+fvl+fb78/n2+wP69fsR+vP7IPry+zH68vtB+vD7Uvrw+2P67/t0+u/7hfrv+5b67/uo+u/7uvrv+8367/vf+u/78/rw+wf78Psb+/L7Lvvy+0L78/tX+/X7bfv1+4L79vuX+/f7rvv5+8P7+vva+/378vv++wj8APwg/AP8N/wE/E/8B/xp/Aj8gfwL/Jr8Dvyz/BH8zfwU/Ob8FvwA/Rn8G/0c/Db9H/xR/SP8a/0m/Ij9Kvyj/S38v/0x/Nv9Nvz3/Tr8Ff4+/DH+QvxP/kf8bf5L/Iv+T/yo/lX8xv5Z/OT+X/wD/2T8Iv9q/EH/bvxg/3T8f/97/J7/gfy+/4b83f+M/P3/k/weAJr8PQCg/F0Ap/x+AK78ngC1/L8AvfzgAMT8AAHM/CEB1PxBAdv8YgHk/IQB7PykAfX8xQH9/OcBB/0HAg/9KAIY/UgCIv1qAiz9iwI2/asCQP3MAkn97AJT/Q0DXf0tA2n9TgNy/W4Dfv2OA4n9rgOU/c0DoP3uA6v9DQS4/SwEw/1LBND9agTb/YkE6P2nBPX9xQQB/uQEDv4CBRz+HwUp/jwFNv5ZBUT+dgVS/pIFYP6uBW7+yQV8/uQFi/7/BZn+Ggan/jUGtv5OBsX+aAbU/oAG5P6ZBvP+sQYD/8kGEv/gBiL/9gYx/wwHQf8iB1H/Ngdi/0sHcf9fB4L/cweS/4UHo/+WB7T/qQfF/7gH1P/JB+X/1wf2/+cHBwD1BxgAAggpAA4IOgAaCEsAJQhcAC8IbgA5CH8AQQiQAEgIoQBQCLIAVwjFAFwI1gBhCOcAZQj4AGkICQFsCBsBbQgsAW8IPQFvCE4BbwhfAW0IcAFsCIEBaQiSAWYIowFjCLQBXgjDAVkI1AFSCOUBTQj1AUQIBgI9CBUCMwgmAisINgIfCEUCFAhVAgkIZQL8B3QC7geEAuAHkwLQB6ECwQexArAHvwKdB80CiwfbAncH6QJjB/gCTgcGAzcHEwMhBx8DCQctA/EGOgPXBkUDvgZSA6MGXwOHBmoDagZ2A04GgQMwBowDEwaXA/QFoQPUBasDtQW3A5UFvwN0BckDUgXTAzAF2wMOBeQD7ATsA8oE8wOnBPwDhAQDBGIECgQ+BBEEGwQXBPgDHATTAyIEsAMoBIwDLQRpAzIERQM2BCIDOgT/Aj4E2wJBBLgCRASVAkcEcwJIBE8CSgQtAksECwJNBOkBTQTJAU0EpwFLBIYBSgRmAUgERwFFBCYBQwQHAT4E6QA6BMoANgStADAEkAArBHQAJARYABwEOwAUBCIACwQHAAME7v/5A9b/7gO+/+IDp//XA5D/ygN7/74DZv+xA1L/owM+/5MDLP+FAxv/dgMK/2UD+v5VA+z+RAPe/jID0P4fA8P+DQO4/voCrP7oAqP+1AKZ/sACkP6tAoj+mQJ//oQCeP5uAnH+WwJq/kUCZP4wAl3+GwJY/gQCU/7vAU7+2gFJ/sUBRP6vAUD+mQE7/oQBN/5uATP+WQEv/kQBKv4vASb+GwEi/gYBHv7yABn+3gAV/soAEf62AA3+owAI/pAAA/5+AP/9bAD5/VsA9f1KAO/9OQDp/SgA5P0YAN/9CADa/fn/1P3r/8393f/H/dD/wv3D/7z9tv+2/ar/r/2g/6r9lP+k/Yv/nf2B/5f9eP+S/XD/jP1n/4b9YP+B/Vn/e/1T/3X9Tv9w/Uj/av1C/2b9Pv9g/Tn/XP00/1j9Mf9T/S3/T/0q/0z9Jv9I/SP/Rf0g/0L9Hv9A/Rv/Pv0Y/zv9F/86/RT/N/0R/zb9Dv80/Qv/M/0K/zP9B/8x/QT/Mf0B/zD9//4w/fz+MP35/jD99v4w/fP+MP3v/jD97P4x/en+Mf3l/jP94v4z/d7+NP3b/jb91/43/dT+OP3Q/jr9zP49/cn+Pv3F/kH9wP5C/bz+Rf24/kj9tf5L/bH+Tv2s/lL9qP5V/aX+Wf2h/l39nf5h/Zn+Zv2W/mr9kv5w/Y/+df2M/nv9iP6B/YX+hv2C/o39f/6U/Xz+m/16/qP9eP6q/XX+sv1y/rv9cf7D/XD+zP1t/tX9a/7f/Wr+6f1p/vP9Z/7//Wb+CP5k/hT+Y/4f/mP+LP5i/jf+YP5E/l/+Uf5f/l/+Xf5r/lz+ev5c/oj+Wv6W/lr+pP5Z/rT+Wf7D/lj+0/5W/uL+Vv7y/lX+A/9V/hT/U/4l/1P+N/9S/kj/Uv5a/1L+bf9R/n//Uf6T/1H+pf9P/rn/T/7N/0/+4f9O/vb/Tv4LAE7+IQBO/jYATv5LAE7+YABO/ncAT/6NAE/+pABP/rkAUf7QAFH+6ABS/v8AU/4VAVP+LAFV/kMBVv5ZAVn+cQFa/ogBXP6eAV/+tQFi/soBY/7hAWb+9gFp/g0Cbf4iAnD+NwJ0/ksCd/5gAnv+dAJ//ogChf6aAon+rQKP/r8ClP7QApn+4QKg/vICpf4CA6v+EQOy/h8Duf4tA8D+OgPH/kcD0P5SA9j+XQPh/mkD6f5xA/L+ewP6/oQDBP+LAw7/kgMY/5cDIv+dAy3/oQM3/6YDQv+oA07/qwNZ/64DZv+wA3H/sAN+/7ADi/+wA5f/rgOk/60Dsf+qA77/pwPK/6QD2P+gA+X/nAPz/5YDAACSAw4AjAMbAIUDKAB+AzYAdwNCAG4DUQBmA10AXQNqAFQDdwBKA4QAPgOQADMDnQAmA6oAGgO1AAsDwgD9As0A7gLYAN4C5ADNAu8AvAL6AKgCBAGWAhABgQIaAWwCIwFWAi0BQAI3ASgCQAEQAkoB9gFSAdsBWwHAAWMBpAFsAYgBcwFqAXsBTAGCAS0BiQEOAZAB7gCWAcwAnQGrAKMBiACqAWYArwFCALUBHwC7Afr/vwHW/8UBsf/JAYz/zQFm/9MBQP/XARn/2wHz/t4Bzf7iAaX+5wF//ukBWP7sATH+7wEK/vIB5P31Abz99gGW/fkBcP36AUj9+gEi/fwB/Pz8AdX8/AGv/PwBivz6AWT8+QE//PYBG/zzAfb78QHT++wBr/voAYz75AFo+94BR/vXASX70AED+8kB4vrAAcP6uAGi+q4BhfqkAWb6mQFI+o4BLPqBAQ/6dAH0+WcB2/lZAcL5SwGo+TsBkfksAXv5GwFk+QoBUPn5AD355wAp+dQAGPnCAAf5rgD3+JoA6fiGANv4cQDQ+FwAxPhHALr4MACw+BsAqfgEAKL47v+d+Nb/l/i//5T4p/+R+JD/j/h4/434YP+N+Ej/jfgw/434GP+P+AD/kfjo/pP40P6X+Lj+mvig/p74iP6i+HD+qPhY/q74Qf6z+Cn+ufgS/r/4/P3G+OX9zfjO/dT4uP3b+KP94/iN/er4eP3z+GT9+/hR/QT5Pf0M+Sn9FfkX/R35Bv0n+fP8MPni/Dr50fxE+cL8TPmy/Fb5pPxg+Zb8avmJ/HT5fPx/+XD8iflk/JP5Wvye+VD8qPlH/LP5Pvy9+Tf8yfkw/NL5Kfze+SP86fke/PT5Gfz++RX8CvoR/BX6Dvwg+gv8LPoK/Df6CPxC+gf8TvoF/Fr6Bfxm+gX8cfoF/Hz6BfyJ+gf8lPoH/KD6CPys+gr8uPoN/MT6DvzR+g/83PoS/On6Ffz2+hb8AfsZ/A77HPwb+x/8J/sj/DT7JvxC+yn8T/st/Fz7MPxo+zT8d/s3/IP7O/yR+z/8oPtE/K77R/y7+0v8yftP/Nj7U/zm+1j89ftc/AP8YPwS/GT8Ivxq/DD8bvw//HL8T/x3/F/8fPxw/IH8f/yF/JD8ifyg/I/8sfyT/ML8mfzT/J385Pyh/Pb8p/wH/av8Gf2x/Cz9tfw+/bn8Uf2//GP9w/x1/cn8if3N/J390/yx/df8xf3d/Nj94fzs/eb8Af7s/Bf+8Pwq/vb8Qf76/Fb+AP1r/gb9gv4K/Zf+D/2u/hX9xf4Z/dv+H/3z/iX9Cv8q/SL/MP05/zT9Uf86/Wn/QP2C/0X9mv9L/bL/Uf3M/1b95f9d/f//Y/0YAGn9MgBu/UsAdf1kAHv9fwCB/ZkAiP20AI/9zwCU/ekAm/0EAaP9HwGq/ToBr/1VAbb9cAG9/YwBxv2nAc39wgHU/d4B3f35AeT9FQLr/TAC8/1MAvz9aQIE/oQCDf6gAhT+vAIe/tcCJv7zAi/+EAM3/isDQf5HA0n+YgNT/n4DXf6ZA2f+tANw/s8Dev7rA4X+BgSP/iEEmf48BKT+VQSu/nAEuf6JBMX+pATO/r4E2v7XBOX+7wTw/gkF/f4hBQj/OQUU/1EFIP9pBS3/gAU5/5YFRf+tBVL/wwVf/9kFa//uBXj/AgaF/xUGk/8pBqD/PQau/08Gu/9gBsn/cwbX/4QG5P+TBvL/owYAALIGDgDBBhwAzwYqAN0GOQDqBkgA9QZWAAAHZAAMB3QAFgeCAB8HkAApB6AAMgeuADkHvgBAB80ARwfbAE0H6wBSB/kAWAcJAVwHGAFfByYBYgc2AWUHRQFmB1QBaAdjAWkHcwFpB4EBaAeQAWYHngFlB64BYge8AV8HzAFbB9oBVwfoAVEH+AFKBwYCRAcUAjwHIgIzBzACKwc+AiEHTAIWB1sCCgdpAv0GdQLxBoQC4waQAtQGnwLFBqsCtQa4AqMGxQKSBtECgAbeAmwG6QJYBvYCQwYCAy4GDQMXBhgDAAYjA+gFLwPQBToDuAVEA58FTgOEBVgDaQViA04FbAMzBXYDFwV+A/sEhwPeBI8DwQSXA6QEoAOHBKcDZwSwA0oEtwMsBLwDDQTDA+4DyQPPA88DsAPUA5AD2QNxA90DUgPhAzMD5QMUA+gD9QLrA9YC7AO3Au4DlwLvA3gC7wNZAu8DOwLvAxwC7gP/AewD4AHqA8IB5wOkAeQDiAHgA2oB2gNOAdQDMgHPAxcByAP6AMED4AC5A8UAsQOrAKcDkgCdA3gAkwNgAIgDSAB9AzIAcQMbAGUDBABYA+//SgPa/zwDxv8tA7T/HgOh/w4Dj///An7/7wJu/94CX//NAlH/uwJC/6oCNv+XAin/hQIe/3MCFP9gAgr/TAIA/zoC+f4mAvD+EgLp/v8B5P7sAd7+2AHa/sMB1P6vAdH+nAHN/ogByv50Acf+YAHG/kwBw/46AcL+JgHA/hIBv/4AAb/+7AC9/toAvf7HALz+tQC8/qQAu/6SALv+gQC5/nAAuf5fALj+TwC2/j4Atv4wALX+IQC0/hIAsv4EALH+9v+v/uj/rP7b/6v+0P+q/sP/p/64/6T+rv+h/qT/nv6a/5z+kP+Z/oj/lv6B/5L+eP+P/nH/i/5r/4j+Zv+D/mD/f/5a/3v+Vv93/lL/cv5P/27+TP9q/kr/Zv5H/2L+RP9d/kL/Wf5B/1X+QP9R/j7/TP4+/0j+Pf9E/j3/QP47/zv+O/83/jv/NP47/zD+O/8s/jv/KP47/yP+O/8f/jv/G/47/xf+O/8S/jv/Dv47/wr+O/8H/jv/A/46///9Ov/6/Tr/9v06//L9Of/v/Tn/6/03/+b9N//i/Tb/3/00/9v9NP/X/TP/1P0x/9D9MP/N/S//yf0t/8b9LP/D/Sr/wP0p/739KP+7/Sb/uP0l/7X9Iv+0/SD/sf0f/6/9Hv+u/Rv/rP0Z/6v9GP+r/RX/qv0U/6r9Ev+q/RD/qv0O/6r9Df+r/Qr/q/0I/6z9Bv+u/QT/sf0B/7L9AP+1/f3+uP36/rv9+f6//fb+w/3z/sf98P7M/e7+0f3r/tX96P7b/eX+4v3i/uj93/7v/d3+9v3Y/v391v4G/tP+Dv7O/hf+zP4f/sf+Kf7F/jP+wP49/r3+R/65/lL+tv5d/rL+av6u/nX+q/6C/qf+j/6j/p3+oP6r/pz+uf6X/sf+lP7X/pD+5v6N/vb+if4G/4b+F/+C/ij/f/46/3z+S/94/l3/df5w/3L+hP9w/pf/bf6r/2r+v/9p/tT/Zv7o/2T+/f9i/hQAYP4pAF/+QABd/lUAXP5sAFr+ggBa/pkAWf6vAFn+xgBZ/t4AWf71AFn+CwFa/iIBWv45AVz+TgFd/mQBX/56AWL+kAFj/qYBZv65AWn+zwFr/uIBcP72AXT+CgJ4/hwCfP4vAoH+QQKG/lICi/5jApD+cwKX/oICnf6SAqT+oAKr/q4Csv67Arn+yALC/tMCyv7eAtP+6QLb/vMC5f79Au/+BgP5/g4DA/8VAw7/HAMY/yMDI/8pAy//LQM6/zMDR/82A1L/OgNf/z0Da/9AA3j/QQOF/0MDkv9DA57/QwOt/0MDuf9DA8b/QQPU/z4D4f89A+//OQP9/zYDCgAyAxgALAMlACYDMwAhA0AAGgNOABEDWwAJA2kA/wJ1APUCggDpAo8A3gKcANECqADDArUAtQLCAKYCzwCVAtoAhALnAHEC8gBfAv0ASwIJATYCFAEhAh8BCgIqAfMBNAHbAUABwgFKAagBVAGOAV0BcwFnAVYBcAE6AXoBHAGCAf8AjAHgAJUBwACdAaAApgGBAK0BXwC1AT4AvAEcAMMB+v/KAdf/0QG0/9gBkP/eAW3/5AFK/+kBJv/vAQH/8wHd/vgBuP78AZT+AAJw/gMCS/4EAib+BwIB/gkC3f0JArj9CQKT/QkCbv0HAkn9BgIl/QMCAf0AAt38/QG5/PkBlvzzAXL87gFP/OcBLPzgAQr82AHo+9ABxvvGAaX7vAGF+7IBZPunAUX7nAEm+48BB/uCAen6dAHL+mYBr/pWAZP6RwF4+jcBXfomAUT6FQEq+gMBEvrwAPr53gDj+coAzvm2ALn5owCl+Y8Ak/l6AID5ZABv+U4AYPk5AFD5IgBE+QsAN/n1/yr53v8g+cb/Fvmv/w75l/8H+X//APln//v4T//3+Df/8/gf//L4B//w+O/+8PjX/vD4v/7y+Kj+8/iQ/vf4eP76+GL+/vhJ/gT5M/4K+Rz+D/kG/hb57/0d+dj9JvnD/S75rv03+Zn9P/mD/Un5cP1T+Vz9XflI/Wf5Nv1y+SP9fPkR/Yj5AP2T+e/8nvnf/Kv50Py2+cD8wvmy/M75pPzb+Zb85vmK/PP5fvwA+nL8DPpp/Bn6X/wm+lX8M/pM/D/6RfxM+j78Wfo4/Gb6M/xy+i38gPop/I36Jfya+iL8p/og/LP6HvzA+hz8zfoc/Nv6HPzo+hz89Poc/AH7HvwO+x/8G/sg/Cf7I/w0+yb8Qfsp/Ez7LPxZ+y/8Zvsz/HL7Nvx/+zr8ivs+/Jf7RPyk+0j8r/tM/Lz7UvzJ+1j81Ptc/OH7Yfzs+2f8+ftt/AT8cvwR/Hj8HPx+/Cn8hfw0/Ir8QfyQ/Ez8l/xY/J38ZPyj/HD8qvx8/K/8iPy2/JT8vPyg/MP8rPzJ/Ln80PzE/NX80fzb/N784vzp/Oj89vzv/AP99fwP/fz8HP0B/Sn9B/02/Q79Qv0U/U/9Gf1d/SD9av0m/Xj9LP2F/TH9k/03/aH9Pf2u/UL9vP1J/cr9Tv3a/VP96P1Z/fb9X/0G/mT9Ff5q/SP+cP0z/nX9Qv56/VL+f/1j/oX9cv6J/YP+j/2T/pT9pP6Z/bX+nv3G/qP92P6o/en+rP38/rL9Df+2/R//vP0x/8D9RP/G/Vb/yv1q/879fP/U/ZD/2P2k/979uP/i/cz/6P3f/+z99f/y/QgA9v0eAPz9MwAA/kgABv5dAAv+cwAP/okAFf6eABv+tQAf/soAJf7hACr++AAw/g4BNv4lATv+OwFB/lQBR/5qAUz+gQFT/pkBWf6xAV/+xwFm/uABa/74AXL+EAJ6/iYCgf4+Aob+VgKN/m4ClP6GApz+nwKk/rcCq/7PArL+5wK7/v8Cwv4XA8r+LwPT/kcD2v5dA+L+dgPr/owD8/6kA/3+uwMG/9EDDv/oAxj//wMg/xUEKv8rBDT/QAQ+/1YESP9qBFL/fwRc/5UEZ/+pBHH/vAR7/9AEhv/iBJL/9gSd/wkFp/8bBbL/LAW//z0Fyv9OBdb/XwXh/28F7v9+Bfn/jgUGAJwFEQCqBR4AuAUqAMYFNwDTBUQA4AVRAOsFXQD2BWoAAgZ3AA0GhQAXBpIAIQaeACkGrQAyBrkAOgbHAEMG1ABKBuIAUQbvAFcG/QBcBgsBYgYYAWYGJgFqBjQBbwZBAXEGTwF0Bl0BdgZqAXcGeAF4BoYBeAaTAXgGoQF3Bq8Bdga8AXMGygFwBtcBbQblAWkG8gFjBgACXgYNAlgGGgJRBiYCSAYzAkAGQAI3BkwCLgZZAiIGZgIXBnMCDAZ+Av8FiwLxBZYC4wWjAtQFrgLFBbkCtQXFAqQF0AKTBdoCgQXlAm8F7wJbBfkCRwUDAzMFDQMeBRcDCQUhA/MEKQPdBDIDxgQ6A7AEQwOYBEoDgQRRA2kEWANPBF8DNwRmAx4EbAMEBHED6wN2A9EDewO3A38DnQOCA4IDhwNnA4kDTQOLAzIDjAMXA44D/AKPA+ECjwPGAo8DqwKOA5ACjAN1AokDWwKIA0AChAMlAoEDCgJ9A/EBdwPWAXEDvAFsA6EBZQOIAV0DbgFWA1UBTgM9AUUDJQE8Aw0BMgP1ACgD3QAeA8YAEwOvAAYDmQD6AoQA7gJuAOECWwDTAkUAxQIzALcCHwCoAg0AmQL8/4kC6f96Atr/agLK/1sCu/9KAq3/OQKe/ygCkv8XAoX/BgJ6//UBbv/kAWT/0QFa/78BUv+uAUr/nAFC/4sBO/94ATb/ZgEw/1UBKv9DASb/MAEj/x8BH/8NARz//AAb/+sAGP/aABf/yQAV/7gAFf+nABX/lwAU/4YAFP93ABX/ZwAV/1gAFf9KABf/OwAX/y0AGP8fABn/EQAZ/wQAG//4/xz/6/8c/9//Hv/U/x//yf8f/7//IP+1/yD/q/8i/6P/Iv+a/yL/kv8i/4v/I/+E/yL/fP8i/3f/Iv9x/yL/a/8g/2f/IP9j/x//X/8e/1z/Hv9Z/xz/Vv8b/1X/Gf9T/xf/Uv8V/1H/FP9R/xH/T/8Q/0//Df9P/wv/Uf8I/1H/Bv9S/wP/Uv8A/1P//f5V//r+Vv/3/lj/8/5a//D+XP/s/l3/6f5f/+X+Yv/h/mP/3f5k/9j+Z//U/mn/0P5q/8z+bf/G/m7/wv5w/7z+c/+2/nT/sv51/6z+d/+n/nj/of56/5z+e/+W/nz/kP5+/4v+f/+F/n//f/6B/3j+gv9y/oL/bf6E/2f+hP9i/oT/XP6F/1X+hf9P/oX/Sf6F/0T+hf9A/oX/Ov6F/zT+hf8v/oT/Kv6E/yX+gv8g/oL/HP6B/xj+f/8U/n7/D/58/w3+e/8I/nr/Bv53/wP+df8A/nP//f1w//z9bf/5/Wr/9/1n//b9ZP/2/WL/9f1d//X9Wf/1/Vb/9f1S//b9Tv/2/Ur/9/1F//n9QP/8/Tv//f03/wD+Mf8E/i3/B/4o/wv+Iv8P/hz/FP4X/xn+Ev8f/g3/Jf4H/yr+Af8x/vr+Of71/kH+7/5J/un+Uv7k/lr+3v5k/tj+bv7R/nj+zP6D/sb+j/7A/pr+u/6n/rX+tP6v/sD+q/7O/qX+3f6g/uv+mv76/pb+Cv+S/hn/jP4q/4j+Ov+D/kv/f/5d/3v+cP93/oH/dP6T/3H+p/9t/rn/av7N/2f+4f9m/vX/Y/4IAGL+HABf/jAAX/5EAF3+WABc/mwAXP5/AFz+lQBc/qgAXP67AFz+zwBd/uIAX/71AGD+CQFj/hsBZv4tAWf+QAFr/lEBbv5jAXL+dAF3/oUBe/6VAX/+pAGF/rQBi/7DAZD+0QGX/uEBnf7uAaT+/AGs/gkCtP4VArz+IQLF/iwCzf43Atb+QQLf/kwC6f5VAvP+XwL//mcCCP9wAhT/dwIf/34CKv+FAjb/iwJC/5ACTv+WAlr/nAJn/6ACdP+kAoH/pwKN/6oCmv+tAqf/rgK1/68Cwv+xAtD/sQLd/7EC6/+vAvj/rgIGAKsCEgCoAiEApAItAKACOwCaAkgAkwJWAI4CYwCFAnAAfQJ+AHMCiwBpApcAXQKkAFICsQBFAr4ANwLKACkC1wAaAuIACQLvAPgB+gDnAQcB1AESAcABHgGrASkBlwE0AYEBPgFqAUoBVAFVATsBXwEjAWkBCgFzAe8AfQHWAIYBuQCPAZ4AlwGCAKABZgCoAUgArwEqALgBDQC/Ae7/xQHQ/8oBsf/QAZL/1gFx/9oBUv/eATH/4QER/+QB8P7nAdD+6AGv/ugBjf7pAW3+6AFM/ugBKv7lAQr+5AHo/eEBx/3dAaX92AGF/dMBY/3NAUL9xwEi/cABAf24AeH8sQHA/KcBoPydAYH8kwFg/IgBQfx9ASL8cAEE/GMB5ftWAcf7SAGr+zkBjfsqAXH7GwFW+woBO/v5ACD76AAF+9cA7PrFANT6sgC8+p4ApPqMAI36eAB4+mMAY/pPAE76OgA6+iUAJ/oQABX6+v8E+uX/9PnO/+X5uP/X+aP/yvmM/735df+y+V//p/lI/575MP+W+Rn/jfkD/4j57P6C+db+fvm//nn5qP54+ZL+d/l7/nX5Zv51+U/+d/k6/nn5I/58+Q7+f/n5/YP55f2J+dD9j/m8/Zb5qP2d+ZT9pPmC/az5cP21+V39v/lL/cf5Ov3R+Sn93PkZ/eb5Cv3y+fr8/fns/Ar63vwV+tD8IvrD/C76tvw7+qv8SPqg/FX6lvxh+oz8cPqC/Hz6efyK+nL8l/pr/KX6ZPyy+l/8wPpZ/M76Vfzb+lL86fpO/Pf6TPwF+0n8EvtI/CD7SPwu+0j8O/tI/En7SPxW+0n8ZPtM/HH7Tvx/+1D8jPtT/Jr7Vvyn+1r8s/tf/MD7Y/zN+2f82vtt/Ob7cfzz+3f8APx8/Av8gvwY/In8I/yP/DD8lPw7/Jv8SPyj/FP8qPxf/K/8avy2/HX8vfyB/MT8jPzM/Jb80/yh/Nv8rPzi/Lb86fzC/PD8zPz3/NX8AP3h/Af96/wO/fX8Ff3+/B79CP0l/RL9LP0c/TP9Jv06/TD9Qf06/Uj9RP1P/U79Vv1W/V39YP1k/Wr9a/10/XL9fP16/Yb9f/2Q/Yb9mv2N/aT9k/2s/Zr9tv2g/cD9pf3K/av91P2y/d79uP3o/b398v3D/fz9yf0G/s79D/7T/Rv+2P0l/t79MP7i/Tr+6P1F/uz9Uf7y/Vr+9v1m/vr9cf7//Xz+A/6J/gj+lP4N/qD+Ef6s/hT+uf4Y/sb+HP7R/iD+3/4j/uz+KP75/iz+B/8v/hT/M/4i/zb+MP86/j7/Pf5M/0H+Wv9E/mr/SP56/0v+iP9O/pf/Uv6n/1X+uP9Y/sf/XP7Y/1/+6P9i/vn/Zv4KAGn+GwBr/iwAcP4+AHL+TwB3/mIAev50AH7+hgCB/pkAhf6rAIn+vwCM/tEAkP7lAJT++ACZ/gsBnf4fAaH+MwGl/kcBqv5bAa7+bgGy/oQBuP6XAbz+qwHC/r8Bxv7UAcz+6AHR/v0B1v4RAtv+JQLh/joC6P5OAu7+YgLz/nUC+v6LAgD/nwIH/7ICDf/GAhT/2gIb/+4CIv8AAyr/FAMx/yYDOf86A0H/TQNI/18DUf9xA1n/hANi/5YDav+nA3P/uQN7/8oDhf/bA43/7AOX//0Dof8NBKv/HgS1/y0Ev/89BMn/TQTT/1sE3f9qBOj/eATz/4cE/f+VBAgAowQUALAEHwC8BCoAyQQ2ANYEQQDiBEwA7gRZAPkEZAAEBXEAEAV8ABoFiQAkBZYALQWhADYFrgBABbsASAXHAE8F1ABYBeEAXwXuAGUF+gBsBQcBcQUUAXcFIgF7BS8BgAU7AYIFSAGFBVUBiAVjAYsFcAGLBX0BjAWJAYwFlgGMBaQBiwWxAYkFvgGHBcoBhAXXAYAF5AF7BfEBdgX9AXAFCQJqBRUCYwUiAlsFLQJSBToCSgVFAkAFUgI2BV0CLAVpAiEFdAIUBX4CBwWJAvsElQLsBJ8C3gSoAtAEsgLBBLsCsQTFAqAEzQKPBNYCfgTeAm0E5QJbBO4CSATzAjYE+gIiBAADDgQGA/sDCwPnAxED0wMVA74DGAOoAxwDkwMfA34DIQNpAyMDUgMlAz0DJQMmAyUDEAMlA/kCJQPiAiMDzAIhA7UCHwOfAhwDiAIYA3ECFANbAhADQwILAywCBgMVAv8C/wH5AugB8gLTAesCvAHiAqYB2gKQAdECewHIAmQBvgJRAbQCOwGoAiYBnQISAZIC/wCGAusAegLXAG4CxQBgArIAVAKgAEcCjwA5An4AKwJtABwCXQAOAk4AAAI+APEBLwDhASEA0wEUAMMBBwC0Afr/pAHu/5UB4v+FAdj/dQHO/2YBxf9WAbv/RQGy/zYBq/8mAaT/FwGd/wcBl//4AJL/6ACM/9oAiP/KAIT/uwB//60AfP+eAHr/kAB3/4IAdf90AHT/ZgBz/1kAcf9LAHH/PgBw/zMAcP8mAHD/GwBx/xAAcf8EAHP/+f9z/+//dP/l/3X/2/91/9P/d//J/3j/wv96/7n/e/+y/3z/q/9+/6T/f/+e/4H/mf+C/5P/gv+P/4T/i/+F/4b/hv+E/4b/gf+I/37/iP97/4n/ev+J/3j/if93/4n/d/+J/3f/if93/4n/d/+J/3f/if94/4j/ev+I/3v/hv98/4X/fv+E/3//gv+C/4H/hP9//4b/fP+J/3v/jP94/4//df+S/3P/lP9w/5f/a/+a/2n/nf9k/6D/YP+k/1z/p/9Y/6r/Uv+t/07/r/9I/7L/RP+1/z7/uP85/7v/Mf++/yz/wP8m/8P/H//G/xj/yf8S/8r/C//N/wT/zv/9/tH/9v7T/+7+1P/m/tb/3/7X/9j+2P/Q/tr/yf7a/8L+2/+5/tv/sv7b/6v+2/+j/tv/nP7b/5T+2v+N/tr/hv7Y/3/+1/94/tb/cf7U/2r+0f9j/tD/Xf7N/1b+yv9R/sf/S/7F/0X+wP9A/r7/Ov65/zb+tf8w/rH/LP6t/yj+p/8j/qP/IP6d/xz+l/8Z/pL/F/6M/xT+hv8S/oH/Ef56/w/+dP8O/m3/Df5n/w3+YP8N/ln/Df5S/w7+S/8P/kT/Ef49/xL+NP8V/i3/GP4m/xv+Hv8f/hf/Iv4Q/yj+B/8s/gD/Mf75/jf+8P4+/un+Rf7i/kz+2/5T/tP+XP7M/mT+xf5u/r3+eP62/oL+sf6M/qr+l/6j/qP+nf6v/pb+u/6Q/sf+i/7U/oX+4v5//u/+ev79/nX+Df9w/hv/a/4q/2f+Of9j/kj/YP5Z/1z+af9Z/nj/Vv6J/1P+mv9R/qv/T/68/07+zf9M/t7/S/7v/0v+AABJ/hEASf4iAEv+NABL/kUATP5WAE7+ZwBP/ngAUv6JAFP+mQBY/qoAWv67AF3+ygBi/toAZ/7pAGv++QBx/gkBd/4YAXz+JgGC/jQBif5DAZD+UQGX/l8BoP5sAaj+eAGx/oUBuf6SAcP+nQHN/qoB1/60AeH+vwHs/soB9v7UAQH/3gEN/+gBGf/xASX/+QEx/wECPf8KAkr/EQJW/xgCY/8fAnH/JgJ+/ywCi/8wApn/NgKn/zoCtP89AsL/QALQ/0MC3v9EAuv/RQL5/0UCBwBFAhUARAIjAEMCMgBAAkAAPQJOADkCXAAzAmkALQJ3ACYChQAfApIAGAKgAA4CrgAEArsA+gHHAO8B1gDiAeIA1gHvAMcB/AC5AQkBqgEUAZkBIQGIASwBdwE5AWQBRAFRAU8BPQFZASgBZAEUAW4B/QB4AecAgQHQAIkBuACSAaAAmgGIAKEBbgCoAVUArwE6ALUBIQC7AQYAvwHp/8MBzv/HAbL/ygGW/80Bev/PAVz/0AFA/9ABIv/QAQT/zwHm/s0Byf7MAav+yQGN/sUBcP7AAVH+vAEz/rcBFP6vAfb9qgHX/aEBuf2aAZv9kAF8/YgBX/1+AUH9cwEj/WcBBv1cAej8TwHK/EMBrvw0AZL8KAF1/BgBWfwKAT38+gAi/OkAB/zaAOz7yQDR+7YAuPumAJ77kwCG+4EAbvtuAFb7WwA/+0cAKfszABL7HwD9+gsA6fr2/9X64v/C+s3/r/q4/536o/+M+o3/fPp4/236Yv9d+kz/T/o3/0L6IP83+gv/Kvr2/iD63/4W+sr+Dvq1/gX6oP7++Yv++fl1/vP5YP7v+Uv+7Pk2/un5Iv7o+Q7+6Pn6/ej55v3p+dP97PnA/e/5rP3y+Zr99vmJ/fz5d/0B+mb9CPpV/Q/6Rf0Y+jb9IPom/Sn6F/0z+gj9Pfr6/Ej67fxT+uH8X/rU/Gv6yfx4+r38hfqz/JH6qvyg+qD8rvqX/Lz6j/zK+oj82vqB/Oj6e/z3+nX8B/tw/Bb7a/wm+2n8Nvtm/EX7Y/xV+2H8ZPtg/HT7X/yF+1/8lPtg/KT7Yfy1+2P8xPtk/NT7Z/zk+2r89ftu/AT8cvwU/Hf8I/x7/DP8gfxC/Ib8UPyM/GD8kvxw/Jn8fvye/I38pfyb/K78qvy1/Lj8vPzG/MT81PzN/OL81fzv/N78/fzm/Ar97/wX/ff8I/0A/TD9Cv09/RL9Sf0c/VX9Jf1h/S/9bf03/Xj9Qf2D/Uv9j/1T/Zr9Xf2k/Wf9r/1w/bn9ev3D/YL9zf2M/df9lP3h/Z796/2n/fP9r/39/bn9Bv7C/Q/+yv0Y/tP9IP7b/Sn+5P0x/uz9Ov71/UH+/P1J/gT+Uf4L/ln+FP5g/hv+af4i/nD+Kf53/jD+f/43/ob+Pv6N/kX+lP5L/pz+Uv6j/lj+qv5d/rH+Y/65/mn+wP5u/sf+dP7O/nr+1v5+/t3+g/7k/oj+6/6N/vP+kv76/pb+Af+a/gr/nf4R/6H+Gf+l/iD/qP4p/6z+Mf+v/jn/tP5B/7b+Sv+5/lL/vP5c/7/+ZP/C/m3/xf53/8b+gf/J/on/zP6T/83+nf/Q/qf/0f6y/9T+vP/W/sf/2P7R/9r+3f/b/uj/3v7z/9/+///h/gsA4v4XAOX+IwDm/i8A6P47AOn+SADs/lUA7v5jAO/+cADw/nwA8/6LAPX+lwD2/qYA+f60APr+wgD9/tAA//7eAAH/7AAD//oABv8JAQj/GAEL/yYBDv82ARH/RAEU/1QBF/9iARn/cQEc/38BIP+PASP/ngEo/60BKv+8AS//zAEz/9sBN//pATv/+QFA/wkCRP8XAkr/JgJO/zYCU/9EAln/VAJd/2ICY/9xAmn/fwJw/48Cdf+dAnv/rQKC/7sCif/JApD/1wKW/+UCnv/zAqX/AgOt/xADtP8eA7z/LAPF/zoDzP9HA9T/VQPd/2ID5f9wA+//fQP4/4kDAQCXAwoApAMUALADHgC8AyYAyQMwANQDOwDhA0UA7ANPAPgDWQADBGQADQRwABgEegAiBIUALASQADYEnABABKYASASyAFEEvgBZBMkAYATUAGkE4ABwBOsAdgT4AHsEAwGBBA4BhwQbAYsEJgGPBDMBkwQ+AZYESwGZBFYBnARjAZ0EbgGdBHsBnwSGAZ8EkwGdBJ4BnASqAZoEtwGZBMIBlgTNAZIE2AGOBOQBiQTuAYQE+QF+BAMCeAQOAnEEGAJqBCICYwQsAlsENgJSBD4CSARHAj4ETwI1BFgCKwRgAh8EZwIUBG4CBwR1AvwDewLvA4EC4QOGAtQDjALGA5ACuAOVAqoDmQKaA50CiwOgAn0DoQJsA6QCXAOmAk0DpwI8A6cCKwOnAhoDpwIJA6cC+AKmAuUCpALUAqECwgKfArECnAKfApcCjAKVAnoCkAJnAosCVQKFAkQCfwIyAnoCHwJzAg0CbAL6AWUC6AFdAtYBVQLFAUwCsgFEAqEBOgKPATACfgEmAm0BHAJcARICSwEHAjoB/QEqAfIBGgHnAQoB2gH6AM8B7ADDAd0AtwHPAKoBwACdAbIAkAGkAIQBlwB3AYsAagF+AF0BcwBRAWYAQwFbADYBUQApAUUAHAE7AA4BMwABASkA9QAhAOgAGADbABEAzwAKAMIAAwC1AP3/qAD2/5wA8v+QAOz/hADo/3gA5P9tAN//YgDd/1YA2v9MANf/QQDW/zcA0/8tANH/IwDQ/xkA0P8RAM7/CADO/wAAzv/4/87/8P/O/+j/0P/h/9D/2//R/9T/0f/O/9P/yf/U/8P/1v+//9f/u//Y/7b/2v+0/9v/r//d/63/3/+r/+H/qP/i/6f/5P+l/+X/pP/n/6T/6P+k/+n/pP/r/6T/7P+l/+7/pf/v/6f/7/+o//D/qv/y/63/8v+u//L/sf/y/7T/8v+2//L/uf/y/7z/8P+///D/w//v/8b/7v/K/+z/zf/r/9H/6P/U/+f/2P/k/93/4f/f/97/5P/a/+j/1//s/9P/7//O//P/yv/4/8b/+v/A////vP8BALb/BgCx/wgAq/8NAKX/EACe/xIAl/8VAJL/GACL/xsAhP8cAHz/HwB0/yEAbf8jAGb/JQBd/yYAVf8mAE7/KABF/ygAPf8pADT/KQAs/ykAI/8oABv/KAAS/yYACv8lAAH/IwD5/iIA7/4hAOb+HgDe/hsA1/4YAM7+FQDG/hIAvf4OALX+CgCu/gYApf4BAJ7+/f+X/vj/j/7z/4j+7v+B/uj/e/7i/3T+2/9u/tb/Z/7O/2L+yf9c/sL/Vv67/1L+tP9M/qv/SP6k/0T+nf9B/pT/Pf6M/zr+hf83/nz/NP50/zP+a/8w/mP/L/5a/y/+Uv8t/kr/Lf5B/y3+Of8v/jD/MP4m/zH+Hv8z/hX/Nv4N/zn+BP87/vz+Pv7z/kL+6/5H/uL+S/7b/lH+0/5W/sr+XP7D/mP+vP5p/rT+cP6s/nj+pf5//p7+iP6X/pD+kv6Z/ov+o/6F/qv+f/61/nr+v/50/sr+cP7U/mr+3/5m/uv+Yv72/l3+Af9a/g7/Vv4b/1P+Jv9R/jP/T/5B/0z+Tv9L/lr/Sf5p/0j+df9I/oT/SP6S/0j+oP9I/q7/Sf68/0v+yv9M/tj/Tv7n/1H+9f9T/gMAVv4RAFn+HwBd/i0AYv47AGb+SgBr/lgAcf5mAHf+dAB8/oIAgv6QAIn+nQCQ/qsAmf64AKD+xQCo/tMAsf7gALv+7ADD/vgAzf4EAdf+EQHh/hwB6/4oAfb+MwEB/z4BDf9KARj/VQEj/18BL/9pATv/cwFI/3sBVf+EAWL/jAFu/5UBe/+cAYj/owGU/6oBo/+vAa//tQG+/7sByv+/Adj/wgHn/8YB8//HAQEAygEQAMwBHgDMASwAzAE5AMoBRwDJAVUAxwFjAMUBcADAAX4AvAGLALcBmQCxAaYAqwGyAKQBvwCcAcwAkwHYAIkB5QB/AfAAdQH9AGoBCQFdARQBUQEeAUQBKQE2ATMBJgE7ARcBRQEHAU4B9gBWAeUAXwHUAGYBwgBtAa8AcwGcAHgBiAB+AXQAhAFgAIgBSwCLATYAjgEfAJABCgCTAfP/lQHb/5UBxf+VAa3/lQGW/5MBfv+SAWT/kAFM/44BM/+JARv/hQEB/4EB6P59Ac7+dQG1/nABnP5pAYH+YgFn/lkBTv5RATP+SAEZ/j4BAP4zAeX9KQHM/R4Bsv0SAZf9BgF+/fkAZP3sAEv93gAx/dAAGf3CAAD9tADo/KQA0PyVALj8hQCg/HQAiPxjAHH8UgBa/EEARPwwAC/8HgAY/A0AA/z6/+/76P/b+9b/x/vD/7P7r/+h+53/j/uJ/377d/9t+2P/XPtR/0z7Pf8++yn/MPsX/yL7A/8V++/+CPvd/v36yf7y+rb+6Pqj/t76kP7V+n7+zvpr/sf6Wf7A+kf+uvo0/rb6I/6y+hL+r/oB/qz68P2r+t/9q/rO/av6v/2r+q/9rvqh/a/6kv2y+oP9tvp1/br6Z/3A+lr9xvpO/c36Qf3U+jb92/oq/eT6H/3s+hX99PoL/f76A/0I+/r8FPvy/B/76fwq++L8Nvvd/EL71fxO+9H8WvvM/Gj7x/x1+8T8gvvC/JD7v/ye+7z8rPu7/Lv7u/zJ+7v82Pu7/Ob7u/z1+7z8BPy9/BL8wPwi/ML8MPzG/D/8yfxO/M38XfzR/Gv81fx7/Nv8ifzf/Jn85fyn/Ov8tvzy/MT8+fzT/P784fwG/e/8Df39/BX9C/0c/Rn9Jf0m/Sz9NP00/UH9Pf1P/UX9XP1O/Wn9Vv11/V/9gv1p/Y/9cf2a/Xr9p/2D/bL9jP29/Zb9yf2e/dT9p/3f/bH96f25/fX9w/3//cz9Cv7V/RT+3v0e/ub9Jv7v/TD++f06/gH+Qv4K/kv+Ev5T/hv+XP4j/mT+Kv5t/jP+df47/nz+Qv6F/kv+jP5S/pP+Wf6c/mD+o/5n/qr+bv6v/nX+tv58/r3+g/7F/on+yv6Q/tH+lv7X/pz+3f6h/uT+p/7p/qz+7/6x/vX+tv76/rz+AP/A/gf/xf4N/8n+Ev/N/hj/0f4e/9b+I//a/in/3f4v/+H+NP/k/jr/5v5A/+n+Rf/s/kv/7/5S//L+WP/1/l3/9/5k//n+av/8/nH//f53///+fv8B/4X/A/+L/wT/kv8G/5n/B/+g/wj/p/8K/6//C/+2/w3/vv8N/8b/Dv/N/xD/1v8Q/97/Ef/n/xH/7v8S//b/FP8AABT/CAAV/xEAFf8ZABf/IwAX/ywAGP82ABj/QAAZ/0gAGf9SABv/XAAc/2YAHP9wAB7/egAf/4UAIP+PACL/mQAi/6QAI/+uACX/uQAo/8MAKf/PACr/2gAs/+QAL//vADD/+gAz/wYBNP8RATf/HAE6/ygBPf8zAUD/PgFC/0oBRf9WAUj/YgFM/20BT/94AVP/hQFY/5ABXP+dAWD/qAFk/7QBaf/AAW3/zAFz/9gBeP/lAXz/8QGC//0BiP8JAo3/FQKT/yICmv8tAqD/OgKn/0cCrf9SArT/XwK7/2wCwv93Asr/hALR/48C2P+cAuH/qALp/7QC8P/AAvn/zAIBANkCCgDkAhQA7wIcAPoCJgAGAy8AEQM5ABwDQQAoA0sAMwNVAD0DXwBHA2kAUQN0AFsDfgBlA4gAbgOTAHcDnQB/A6gAiAOyAJADvgCXA8kAnwPTAKYD3gCtA+kAsgP1ALgDAAG+AwsBwgMVAcYDIQHKAywBzwM3AdEDQwHUA0wB1gNYAdcDYwHZA20B2gN3AdoDggHaA4wB2QOWAdkDoAHXA6oB1AOyAdEDvAHPA8UBzAPNAcgD1gHDA94BvwPlAbkD7gG0A/UBrgP8AacDAQKhAwkCmgMOApIDFAKLAxgCggMeAngDIgJwAyYCZgMpAlwDLQJSAzACSAMyAj0DNAIyAzYCJgM3AhsDOQIQAzkCAwM5AvgCOQLrAjcC3QI2AtACNALDAjMCtQIwAqgCLQKaAisCjAImAn4CIwJwAh8CYgIaAlQCFQJFAhACNgIKAigCBAIaAv0BCgL2AfwB8QHuAegB3gHhAdAB2AHCAdEBsgHJAaQBwAGWAbcBiAGuAXoBpgFsAZwBXQGSAU8BiAFDAX4BNAF0ASgBaQEaAV8BDQFVAQABSgH1AEAB6AA0AdsAKQHQAB8BxQAUAbkACQGuAP0ApADzAJoA6ACPAN0AhgDTAHwAxwB0ALwAbACyAGMApwBbAJ0AUwCTAEwAiQBFAH4APgB0ADkAbAAzAGIALQBYACkATwAlAEUAIQA9ABwANAAZACwAFwAlABQAHAARABUAEAAOAA4ABwANAAAACwD6/wsA8/8KAO7/CgDo/woA5P8KAN7/CwDa/wsA1v8NANP/DQDO/w4AzP8QAMn/EQDG/xIAxf8VAML/FwDA/xgAwP8ZAL//HAC//x4Av/8hAL//IgC//yUAwP8mAMD/KQDC/yoAw/8tAMb/LwDH/zAAyv8zAMz/NADO/zYA0f83ANT/OQDY/zkA2/86AN7/OwDi/zsA5f87AOn/OwDu/zsA8v87APb/OwD6/zoA//85AAMAOQAHADcACwA0ABAAMwAUADAAGAAvABwALAAfACgAIwAlACgAIgAsAB4AMAAZADMAFQA3ABEAOgALAD0ABwBBAAEARAD8/0cA9v9IAPD/SwDr/04A5P9PAN7/UQDX/1IA0P9TAMn/VQDC/1YAu/9WALL/VgCr/1YAo/9WAJz/VgCT/1UAi/9VAIL/UwB7/1IAc/9PAGr/TgBi/0sAWf9IAFH/RQBI/0IAQP9AADf/OwAv/zcAJv8zAB7/LwAV/yoADf8mAAT/IQD9/hsA9f4VAOz+EADl/goA3f4EANb+/f/O/vb/x/7w/8D+6f+5/uL/sv7a/6v+0/+l/sz/oP7D/5r+vP+U/rT/j/6r/4n+o/+F/pz/f/6T/3v+i/93/oL/dP56/3D+cP9t/mf/av5f/2f+Vv9k/k7/Y/5F/2D+Pf9f/jP/Xf4q/13+Iv9c/hn/XP4R/1z+CP9c/gH/Xf75/l/+8P5f/uj+Yv7h/mP+2P5k/tH+Z/7K/mr+w/5t/rz+cf61/nT+rv54/qf+fP6h/oH+nP6F/pb+i/6Q/pD+i/6W/oX+nP6B/qH+fP6o/nf+r/50/rb+cP69/m3+xv5p/s3+Zv7W/mP+3v5i/ub+X/7v/l3++f5c/gH/XP4L/1r+Ff9a/h//Wv4p/1r+NP9c/j7/Xf5I/1/+U/9g/l//Y/5q/2b+df9p/oH/a/6M/27+l/9y/qP/d/6u/3z+uf+B/sb/hv7R/4z+3f+T/un/mf71/6D+AQCn/g0Arv4ZALb+JQC9/jAAxv49AND+SADY/lMA4f5fAOv+agD1/nUA//6BAAj/jAAU/5YAHv+hACn/qwA0/7UAQP+/AEv/xwBW/9EAYv/aAG7/4QB6/+kAhv/wAJP/+ACe//8Aq/8EAbj/CgHF/xAB0f8UAd7/GAHr/xwB+P8fAQQAIQERACMBHgAlASoAJQE3ACUBRAAlAU8AIwFcACIBZwAhAXQAHgF/ABoBiwAVAZYAEQGhAAsBqwAGAbUAAAHAAPkAyQDwANMA6ADbAOAA5ADXAOwAzQD1AMIA/AC4AAMBrQAKAaAAEAGTABUBhgAbAXoAHwFsACMBXQAoAU4AKgFAAC0BMAAvAR8AMgEQADIB//8zAe7/MwHd/zMByv8yAbj/MAGl/y8Bk/8sAYH/KQFt/yUBWv8iAUf/HAEz/xgBHv8SAQr/DQH2/gYB4f7/AMz++AC2/u8Ao/7oAI3+3gB4/tYAY/7MAE7+wgA5/rgAI/6tAA3+oQD3/ZYA4v2JAM39fgC4/XEApP1jAI/9VgB6/UgAZv07AFH9LQA9/R8AKf0QABX9AQAB/fL/7fzi/9v80//J/MP/tvy0/6T8pP+S/JT/gfyE/3D8dP9f/GP/T/xT/z/8Qv8w/DP/IPwi/xL8Ev8E/AH/9/vy/uv74f7e+9H+0/vC/sf7sf69+6H+s/uS/qr7gv6h+3L+mftj/pD7Vf6K+0X+g/s3/n77Kf55+xv+dfsN/nH7//1u+/L9bfvl/Wr72P1q+8z9avvA/Wr7tP1r+6j9bfue/W77k/1y+4n9dft//Xn7d/1++239g/tk/Yn7Xf2P+1X9lvtO/Z37SP2k+0H9rPs7/bX7N/29+zH9x/st/dH7Kv3b+yb95fsj/fD7Iv36+yD9Bfwf/RH8Hv0c/B79Kfwe/TT8Hv1B/B/9TPwg/Vn8Iv1m/CX9cvwm/X/8Kf2M/C39mfww/af8NP2z/Dj9wPw9/c38Qv3b/Ej96PxM/fX8U/0B/Vn9D/1f/Rz9Zv0p/Wv9Nv1y/UL9ev1P/YH9XP2I/Wn9kP10/Zf9gf2e/Y39p/2Z/a79pf22/bH9v/28/cb9x/3O/dP91/3e/d/96f3o/fX97/3//ff9Cv4A/hT+CP4e/hH+KP4Y/jH+IP47/in+Rf4w/k7+Of5Y/kH+YP5I/mn+Uf5x/lj+ev5f/oL+Z/6L/m7+kv51/pr+fP6h/oP+qP6L/rH+kP64/pf+vf6e/sX+pP7M/qr+0/6x/tj+tv7f/rz+5f7C/uv+x/7w/sz+9v7R/vz+1/4B/9v+B//f/g3/5f4S/+n+F//u/hz/8P4i//X+Jv/5/iz//P4w/wD/Nv8D/zr/Bv8+/wj/RP8L/0j/Dv9M/xH/Uv8U/1b/Ff9a/xj/YP8Z/2T/G/9q/x7/bv8f/3P/IP94/yL/fP8j/4L/Jf+G/yX/jP8m/5D/KP+W/yj/nP8p/6D/Kf+l/yr/q/8q/6//Kv+1/yz/u/8s/8D/LP/G/yz/zP8s/9H/LP/X/y3/3f8t/+L/Lf/o/y3/7/8t//X/Lf/6/y3/AQAt/wcALf8OAC3/FAAv/xsAL/8hAC//KAAv/y8AL/82ADD/PQAw/0IAMf9KADH/UgAx/1kAM/9gADT/ZwA0/24ANv93ADf/fgA5/4YAOv+NADv/lgA9/50APv+mAEH/rgBC/7YARf+/AEf/xwBK/9AATP/YAE//4QBS/+kAVf/zAFj//ABa/wYBX/8OAWP/GAFm/yEBav8qAW7/NAFz/z4Bd/9IAXv/UgGB/1wBhf9mAYv/cAGQ/3sBlv+FAZz/kAGh/5oBp/+mAa7/rwG0/7sBu//FAcD/0AHH/9sBzv/lAdb/8QHe//wB5f8GAuz/EQL1/xwC/f8mAgQAMgINADsCFQBFAh4AUQImAFsCMABlAjkAbgJBAHgCSwCCAlUAiwJdAJUCZwCdAnEApgJ7AK4ChQC3Ao0AvgKXAMUCoQDNAqsA0wK1ANoCvwDhAskA5wLTAOwC3QDyAucA9gLwAPoC+gD/AgMBAwMNAQcDFQEKAx8BDQMoAQ4DMAERAzoBEwNDARQDSgEUA1IBFQNbARUDYgEUA2kBFANwARMDdwERA34BEAOEAQ0DiwEKA5ABBwOWAQQDmgEAA6AB/AKkAfgCqAHzAq0B7wKxAekCtAHkArcB3gK5AdcCvAHRAr4BygK/AcMCwAG8AsIBtALCAa0CwgGkAsIBnALCAZMCwgGLAsABggK/AXgCvgFuArsBZgK5AVwCtwFSArQBSAKvAT4CrQEzAqgBKQKkAR8CoAEUApoBCgKWAf8BkAHzAYsB6QGFAd4BfwHTAXgByQFzAb4BbAGyAWQBpwFdAZ0BVgGSAU8BhgFIAX0BQAFxATcBZgEwAVwBKAFRAR8BRwEXAT0BDgEyAQYBKAH9AB4B9QAUAewACgHkAAEB2gD4ANEA7gDJAOUAwADdALgA0wCuAMoApgDDAJ0AuwCVALIAjACrAIQApAB7AJ0AcwCWAGoAjwBjAIkAWwCCAFMAfABLAHcARABzAD0AbQA2AGkALwBkACgAYAAhAF0AGQBZABQAVgAOAFMACABRAAMATwD9/0wA+P9LAPP/SgDv/0oA6/9IAOf/SADi/0gA3v9IANv/SADY/0gA1v9KANP/SwDR/0sAzv9MAM3/TwDM/1EAzP9SAMr/VQDK/1YAyv9ZAMr/XADK/18Ayv9iAMz/ZADN/2cAzv9qAND/bQDT/3AA1P90ANf/dwDa/3oA3f98AN//gQDi/4QA5f+GAOn/iQDu/4wA8P+PAPX/kgD5/5UA/f+XAAEAmgAGAJwACwCeABAAoAAUAKEAGQCjAB4ApAAjAKYAKACnAC0ApwAzAKgANwCoAD0AqABBAKgARwCnAEsApwBPAKYAVQCkAFkAowBdAKEAYgCeAGYAnQBqAJoAbgCXAHMAlQB1AJIAegCNAHwAiQB/AIUAggCBAIUAfACIAHgAiQBzAIwAbQCNAGkAjwBiAJAAXACSAFYAkgBRAJMASgCTAEIAkwA7AJMANACSAC0AkgAmAJAAHwCPABgAjQAQAIwACACJAAAAhgD5/4QA8P+BAOj/fgDf/3sA1/93AM7/cwDH/24Av/9qALb/ZgCu/2AApf9cAJ3/VgCU/1EAjP9LAIT/RQB7/z4Ac/85AGv/MgBj/yoAWv8jAFP/HABL/xUARP8OADv/BgA0////Lf/2/yb/7/8f/+f/GP/e/xH/1v8K/87/BP/G//3+vv/3/rX/8v6r/+z+o//m/pr/4f6S/9v+if/W/oH/0f54/83+cP/J/mf/xf5f/8D+Vv+8/k7/uP5F/7X+Pf+y/jT/r/4s/6z+Jf+q/hz/p/4V/6X+Df+k/gb/o/7//qH+9/6g/vD+oP7p/p7+4v6e/t3+nv7W/qD+0P6g/sr+of7F/qH+v/6k/rv+pf61/qf+sf6q/qz+rP6o/q/+pf6y/qH+tv6e/rn+nP69/pn+wv6W/sf+lP7M/pP+0f6S/tf+kP7d/o/+4v6P/uj+j/7v/o/+9v6P/v3+kP4E/5L+C/+T/hL/lP4b/5f+I/+Z/ir/nP4z/6D+Pf+j/kX/p/5O/6v+WP+v/mD/tP5q/7n+c/+//nz/xf6G/8r+kP/R/pr/1/6k/97+rv/l/rj/7v7C//X+zP/9/tb/BP/f/w3/6f8X//P/H//8/yj/BgAx/xAAO/8YAET/IQBO/ykAWP8yAGP/OgBt/0EAd/9IAIL/UQCM/1YAl/9dAKH/YwCt/2kAuP9uAML/dADN/3gA1/98AOL/gQDu/4QA+P+GAAEAiQANAIsAFwCNACEAjQAqAI8ANACPAD4AjwBHAI0AUQCMAFkAiwBiAIgAagCGAHMAggB6AH8AggB7AIkAdwCQAHEAlgBsAJ0AZgCjAGAAqABZAK0AUgCxAEoAtgBCALkAOgC+ADAAwAAoAMMAHgDFABQAxwAKAMkA///KAPP/ygDo/8oA3f/KAND/yQDF/8kAuP/HAKr/xQCd/8MAkP/AAIL/vAB0/7kAZv+1AFb/sQBI/6sAOf+nACr/oQAb/5wAC/+VAPz+jQDs/oYA2/5/AMz+eAC7/nAAq/5nAJr+XwCL/lUAev5MAGn+QgBZ/jkASP4vADf+IwAm/hkAF/4OAAb+AwD1/fj/5f3s/9T93//F/dT/tP3H/6T9vP+U/a//hf2j/3X9lv9m/Yn/Vv18/0j9cP86/WP/Kv1V/x79SP8P/Tv/Af0t//X8IP/o/BT/2/wH/878+f7D/Oz+uPzf/qz80/6h/Mb+l/y5/o38rP6D/KD+e/yT/nL8iP5q/Hv+Y/xw/lz8Y/5V/Fj+T/xM/kn8Qf5E/Df+P/ws/jv8Iv43/Bj+NPwO/jP8BP4w/Pz9L/zy/S/86f0v/OH9L/zY/S/80f0w/Mr9M/zD/TT8vP03/Lb9O/yx/T78q/1C/KX9SPyh/Uz8m/1S/Jn9WPyU/V/8kv1k/I/9a/yM/XT8i/17/In9g/yI/Yz8hv2U/Ib9nfyG/aX8hv2v/Ij9ufyJ/cP8i/3N/Iz91/yP/eH8kP3s/JP99vyX/QH9mv0L/Z79F/2h/SL9pf0t/ar9OP2v/UT9tP1P/bn9Wf2//WT9xf1w/cr9e/3Q/Yb91f2S/d39nf3i/aj96f20/fD9v/32/cn9/f3U/QT+3/0L/un9Ev71/Rn+//0g/gj+KP4U/jD+Hv43/ij+Pv4x/kX+O/5M/kX+U/5O/lz+WP5j/mD+av5q/nH+cv54/nv+f/6D/ob+jP6N/pT+lP6d/pr+pP6h/qz+qP60/q/+vP61/sP+vP7K/sL+0f7H/tj+zf7e/tT+5f7a/uv+3/7y/uT+9/7p/v3+7/4D//P+CP/5/g7//f4U/wH/Gf8H/x//C/8j/xD/Kf8S/y3/F/8x/xv/N/8e/zv/Iv9A/yX/RP8o/0j/Kv9M/y3/Uf8w/1X/M/9Y/zb/XP83/2D/Ov9j/zv/Z/8+/2v/QP9u/0H/c/9C/3X/RP96/0X/fP9F/3//R/+E/0j/hv9I/4v/Sv+N/0r/kP9K/5T/S/+X/0v/mv9L/57/S/+h/0v/pP9L/6f/S/+r/0v/rv9K/7H/Sv+1/0r/uP9K/7v/SP+//0j/wv9I/8X/R//J/0f/zP9F/87/Rf/T/0X/1v9E/9r/RP/d/0L/4f9C/+X/Qv/o/0H/7P9B//D/Qf/z/0H/+P9A//z/QP8AAED/BABA/wgAQP8NAED/EQBA/xcAQP8bAED/HwBB/yUAQf8pAEH/LwBC/zMAQv85AET/PgBF/0QAR/9KAEj/TwBK/1UAS/9bAEz/YABO/2cAT/9tAFL/dABT/3sAVv+CAFn/iABc/48AX/+XAGL/ngBk/6YAaf+uAGv/tQBw/74Ac//FAHf/zQB7/9YAf//eAIT/5wCJ/+8Ajf/5AJP/AQGX/wsBnf8UAaP/HgGo/yYBrv8wAbT/OgG7/0MBwP9MAcf/VgHN/18B1P9pAdv/cwHi/30B6f+FAfD/jwH5/5kBAAChAQgAqwEQALQBGAC8ASEAxgEoAM8BMADXATkA4AFBAOgBSgDvAVIA+AFbAP8BYwAHAmwADgJ0ABUCfAAbAoUAIgKNACkClQAvAp0ANAKmADoCrgA+ArUARAK+AEgCxgBMAs0AUQLUAFUC3QBZAuQAXALrAF8C8gBiAvgAYwL/AGYCBgFnAgsBaQIRAWoCFwFqAhwBbAIiAWwCJgFsAiwBbAIwAWoCNAFqAjkBaQI9AWcCQAFmAkQBYwJHAWICSgFfAkwBXAJOAVkCUQFWAlIBUgJUAU4CVQFLAlUBRwJWAUECVgE9AlYBOQJWATMCVgEtAlUBKQJVASMCVAEcAlIBFwJPARECTgEKAksBBAJKAf0BRwH2AUQB7wFAAegBPQHhAToB2gE2AdMBMgHKAS0BwwEpAbsBJQG0AR8BqwEbAaQBFQGcARABkwELAYsBBgGEAQABewH6AHMB8wBqAe4AYgHoAFkB4QBSAdsASgHUAEEBzQA5AccAMAHAACkBuQAhAbQAGAGtABEBpgAJAZ4AAAGXAPkAkgDyAIsA6QCEAOIAfADbAHUA1ABwAM0AaQDGAGIAvwBcALkAVQCyAE8ArQBIAKcAQgChAD0AnAA2AJYAMACQACoAjAAlAIYAHwCCABsAfgAVAHoAEAB3AAsAcwAHAHAAAwBtAP//agD6/2cA9v9kAPL/YwDv/2IA7P9gAOj/XwDl/10A5P9dAOH/XADe/1wA3f9cANv/XADa/10A2P9dANf/XwDX/18A1v9gANb/YgDW/2MA1v9mANb/ZwDX/2oA2P9sANj/bgDa/3EA2/90AN7/dwDf/3oA4v98AOT/fwDn/4IA6f+FAOz/iADv/4sA8/+PAPb/kgD6/5UA/f+XAAEAmgAGAJ4ACgChAA4ApAASAKcAFwCqABsAqwAfAK4AJQCxACkAsgAtALUAMgC2ADcAuAA7ALsAQAC8AEUAvABKAL4ATgC/AFIAvwBYAMAAXADAAGAAwABkAMAAaQC/AGwAvwBwAL4AdAC+AHcAvAB7ALsAfgC4AIEAtgCEALQAhgCyAIkArwCMAK0AjQCoAJAApgCSAKMAkwCeAJUAmgCWAJYAlwCSAJcAjQCZAIkAmQCEAJkAfgCZAHoAlwB0AJcAbgCWAGkAlQBjAJMAXACSAFYAkABRAI0ASgCMAEIAiQA9AIYANgCEAC8AfwAoAHwAIQB4ABkAdAASAHAACwBsAAQAZwD8/2MA9f9dAO7/WQDn/1MA3v9OANf/SADQ/0IAx/87AMD/NgC5/zAAsf8pAKr/IgCj/xsAmv8VAJP/DgCM/wcAhf///37/+P91//D/bv/p/2f/4f9g/9r/Wf/T/1L/yv9M/8P/Rf+7/z7/tP83/6v/Mf+k/yr/nP8l/5T/H/+M/xj/hf8S/3z/Df91/wf/bf8B/2b//f5f//f+Vv/z/k//7v5I/+n+Qf/l/jr/4f4z/93+LP/Y/ib/1v4f/9H+Gf/O/hL/zP4N/8n+B//G/gH/w/78/sL+9v7A/vL+vf7s/rz+6P68/uT+u/7f/rv+2/65/tf+uf7U/rv+0P67/s3+u/7K/rz+x/69/sb+v/7D/sL+wv7D/sD+xv6//sn+vf7M/r3+zv68/tP+vP7X/r3+2/69/t/+vf7k/r/+6P7A/u7+wv7z/sX++f7G/v/+yf4E/8z+C//O/hH/0/4Y/9b+H//a/ib/3v4t/+L+NP/o/j3/7P5E//L+S//3/lP//f5a/wP/Y/8K/2v/EP9z/xf/e/8e/4L/Jf+L/yz/kv8z/5r/O/+h/0L/qv9L/7H/U/+4/1z/v/9j/8b/a//N/3T/0/98/9r/hv/f/4//5/+X/+z/oP/w/6j/9v+x//z/uf8AAML/BADK/wgA0/8LANv/EADk/xIA7P8VAPX/GAD8/xkABAAbAAsAHAASAB4AGQAeACEAHwAoAB8ALQAeADQAHgA6ABwAQAAbAEUAGABLABcATwAUAFUAEQBZAA0AXQAKAGAABgBkAAEAZwD9/2oA+P9tAPL/bgDs/3EA5/9zAN//dADa/3QA0/91AMz/dQDD/3UAvP91ALT/dACr/3MAo/9xAJr/cACQ/20AiP9sAH7/aQB0/2QAaf9iAF//XQBV/1kASv9VAD7/UQAz/0sAKP9HABz/QQAR/zsABv80APn+LwDu/igA4f4hANT+GQDH/hIAu/4KAK/+AwCj/vr/lv7y/4n+6f97/uH/bv7Y/2L+zv9V/sb/SP68/zv+tP8v/qr/Iv6g/xX+lv8I/oz//P2C/+/9d//i/W3/1/1j/8r9WP+//U7/sv1E/6f9Of+b/S//kP0j/4X9Gf96/Q7/cP0E/2T9+v5a/e/+Uf3l/kf92/4+/dD+NP3G/iz9vP4j/bL+G/2o/hL9nv4L/Zb+BP2M/v38gv72/Hr+8Pxx/uv8Z/7l/F/+3/xY/tv8T/7X/Ef+0/xA/tD8N/7N/DD+yvwp/sn8Iv7G/Bz+xvwV/sT8D/7E/Ar+xPwE/sT8AP7G/Pr9x/z2/cn88v3M/O79zvzr/dH86P3U/OT92Pzi/d383/3h/N795fzb/ev82/3w/Nr99vzY/fz82P0B/dj9CP3Y/Q/92v0X/dr9Hv3b/SX93f0t/d/9Nv3h/T395P1F/eb9Tv3p/Vj97P1g/e/9af3z/XH99/17/fz9hf0A/o39BP6X/Qj+of0N/qr9Ev60/Rj+vf0c/sf9Iv7R/Sj+2v0t/uT9M/7u/Tn+9/1A/gH+Rf4L/kv+FP5S/h7+WP4o/l/+MP5k/jr+a/5C/nH+TP54/lX+fv5f/oX+Z/6M/nD+kv54/pn+gf6e/on+pf6S/qv+mv6y/qP+uP6q/r/+sv7F/rn+yv7A/tH+yf7X/tD+3f7X/uL+3v7o/uX+7v7r/vP+8v75/vn+//7//gP/BP8I/wv/Df8R/xL/F/8X/xz/G/8g/x//Jv8j/yz/KP8w/yz/Nv8w/zr/NP9A/zf/RP87/0j/Pv9M/0H/Uf9E/1X/R/9Z/0r/XP9M/2D/T/9j/1L/Z/9T/2r/Vv9u/1j/cf9a/3T/XP93/13/e/9f/37/YP+B/2L/hP9i/4X/Y/+I/2T/i/9k/43/ZP+P/2b/kv9m/5T/Zv+W/2b/mf9m/5r/Zv+c/2b/nv9m/6D/Zv+h/2b/pP9k/6X/ZP+n/2T/qP9j/6r/Y/+t/2L/rv9i/6//YP+x/2D/sv9f/7T/Xf+1/13/tv9c/7n/Wv+7/1n/vP9Z/77/WP+//1b/wP9W/8P/Vf/F/1P/xv9T/8f/Uv/K/1H/zP9R/87/T//Q/0//0f9O/9T/Tv/X/0z/2P9M/9v/TP/e/0v/4f9L/+T/S//n/0v/6f9L/+z/S//v/0v/8/9L//b/S//5/0z//f9M/wEATv8EAE7/CABP/w0AUf8RAFL/FwBT/xsAVf8fAFb/JQBY/ykAWf8vAFz/NABd/zoAYP9AAGP/RQBk/0sAZ/9SAGr/WABu/18Acf9mAHT/bAB4/3MAe/96AH//gQCE/4kAiP+QAIz/lwCQ/6AAlv+nAJr/rwCe/7YApP+/AKr/xwCv/88Atf/XALv/4ADA/+gAxv/vAMz/+ADT/wAB2P8JAd//EAHl/xgB7P8hAfL/KAH5/zABAAA3AQcAQAENAEcBFABOARsAVgEiAF0BKQBkATAAbAE3AHMBPgB4AUQAfwFLAIYBUgCMAVkAkgFfAJkBZgCeAW0ApAFzAKgBegCuAX8AtAGGALgBjAC8AZIAwAGXAMUBnQDJAaMAzQGoANABrgDUAbQA1wG4ANoBvADdAcIA4AHGAOEBygDkAc8A5QHTAOcB1gDoAdoA6QHdAOsB4QDrAeQA7AHnAOwB6QDsAewA7AHuAOwB8ADrAfIA6wHzAOkB9QDoAfYA5wH4AOUB+ADkAfkA4gH5AOAB+QDeAfkA2wH5ANgB+QDWAfgA0wH4ANAB9gDNAfUAyQHzAMYB8gDCAfAAvgHvALkB7AC1AesAsQHoAK0B5QCoAeQApAHhAJ4B3QCaAdoAlQHXAI8B1ACLAdAAhQHNAH8ByQB6AcUAdAHAAG4BvgBpAbkAYwG1AF0BsQBYAasAUQGnAEsBowBFAZ4AQAGaADkBlQAzAZAALQGMACYBhgAhAYIAGwF8ABUBeAAOAXQACQFuAAMBagD9AGQA+ABgAPIAXADsAFYA5wBSAOEATgDbAEoA1gBFANEAQADMADsAxwA3AMIAMwC+ADAAuQAsALQAKACvACMAqwAhAKgAHACkABkAoAAVAJ0AEgCaABAAlgANAJMACgCSAAcAjwAEAIwAAwCLAAAAiAD//4YA/f+FAPr/hAD5/4IA+P+CAPj/gQD2/4EA9f+BAPX/fwD1/38A9f+BAPX/gQD1/4EA9f+CAPX/ggD2/4QA9v+FAPj/hgD5/4gA+v+JAPz/iwD9/4wAAACNAAEAkAAEAJIABgCTAAgAlgALAJcADgCaABEAnQAUAJ4AFwChABkAowAcAKYAIQCnACMAqgAoAKsAKgCuAC8ArwAyALIANgC0ADkAtQA9ALgAQAC5AEQAuwBIALwASwC+AE8AvwBTAL8AVgDAAFsAwgBdAMIAYgDDAGYAwwBpAMMAbADDAHAAwwBzAMMAdwDDAHoAwgB8AMIAfwDAAIIAvwCFAL4AiAC8AIsAuwCMALkAjwC2AJIAtQCTALIAlQCxAJcArgCZAKsAmgCoAJwApACcAKEAnQCdAJ4AmgCeAJYAngCSAKAAjwCgAIsAoACFAJ4AgQCeAHwAngB4AJ0AcwCdAG4AnABpAJoAYwCZAF0AlwBZAJYAUwCTAE4AkgBIAI8AQgCNADsAiwA2AIgAMACFACoAggAjAH8AHgB7ABcAeAARAHQACgBxAAQAbQD9/2kA9v9kAPD/YgDp/1wA4v9YAN3/UwDW/08Azv9LAMf/RQDC/0EAu/87ALT/NwCt/zIAp/8tAKD/KACZ/yIAk/8eAIz/GACF/xIAf/8NAHj/CABx/wMAa//9/2b/+P9f//L/Wf/s/1P/6P9M/+L/R//d/0H/1/87/9P/Nv/N/zD/x/8s/8P/Jv++/yD/uf8c/7T/F/+v/xL/q/8O/6X/Cv+h/wb/nf8B/5n///6U//r+kP/3/oz/9f6J//L+hf/v/oL/7P5+/+n+e//o/nj/5v51/+X+c//k/nD/4v5t/+H+a//h/mn/4f5n/+H+Zv/h/mT/4f5j/+L+Yv/k/mD/5f5g/+b+X//o/l//6/5f/+z+X//v/l//8v5g//X+YP/5/mL//f5j/wD/ZP8E/2b/CP9n/w7/av8S/2v/GP9u/xz/cf8i/3T/KP93/y3/e/8z/37/Of+C/0D/hf9F/4n/S/+N/1L/kv9Y/5b/X/+c/2b/oP9r/6X/c/+q/3j/r/9//7X/hv+5/4z/v/+T/8X/mf/K/57/0P+l/9b/q//b/7H/4f+2/+f/vP/s/8L/8v/H//j/zP/9/9H/AwDW/wgA2/8OAN//FADk/xkA5/8fAOv/IwDu/ykA8v8tAPX/MwD4/zcA+f87APz/QAD9/0QAAABIAAEATAABAFEAAwBTAAMAWAADAFsAAwBdAAMAYAADAGMAAQBkAAAAZwD//2kA/f9qAPz/bAD5/20A9v9uAPP/bgDw/24A7v9wAOn/cADn/24A4v9uAN7/bQDY/20A1P9sAM7/agDK/2kAxf9mAL//ZAC4/2IAsv9fAKv/XACk/1kAnv9VAJf/UgCP/04AiP9KAIH/RQB4/0EAcP89AGn/NwBg/zMAWP8tAE7/KABF/yIAPf8cADP/FwAq/xEAIP8KABj/BAAO//3/BP/2//r+7//w/uj/5v7h/93+2v/T/tP/yf7M/7/+xf+1/rz/q/61/6H+rf+X/qX/jf6d/4P+lv96/o3/cP6G/2b+fv9c/nX/Uv5u/0j+Zv9A/l3/Nv5W/y3+Tv8j/kX/G/4+/xH+Nv8I/i//AP4m//f9H//v/Rj/6P0Q/9/9CP/Y/QH/0P36/sn98/7C/ez+u/3l/rX93v6u/dj+qP3R/qP9zP6d/cX+l/2//pP9uf6P/bT+i/2u/ob9qP6C/aT+f/2e/nz9mv56/Zb+d/2S/nX9jf5y/Yn+cf2G/nH9gv5w/X/+cP18/nD9ev5w/Xj+cf11/nL9dP50/XL+df1x/nf9cP56/W7+fP1u/n/9bv6C/W7+hv1u/ov9bv6P/XD+k/1x/pf9cf6d/XL+of11/qf9d/6s/Xr+sv17/rn9fv6//YH+xv2D/sz9iP7T/Yv+2v2P/uH9kv7o/Zb+7/2a/vf9nv7//aP+B/6n/g7+rP4X/rH+Hv62/ib+u/4v/sD+N/7G/j7+zP5H/tD+T/7W/lj+2/5g/uH+af7m/nH+7P54/vL+gf75/on+//6S/gT/mv4K/6H+EP+q/hX/sv4b/7n+Iv/C/ij/yf4t/9H+M//Y/jn/4f4+/+j+RP/v/kr/9v5P///+U/8G/1n/Df9f/xL/ZP8Z/2n/IP9u/yj/c/8t/3j/NP98/zr/gf9A/4X/Rf+J/0z/jf9S/5L/WP+W/1z/mv9i/57/Z/+h/2v/pf9x/6j/df+r/3v/r/9//7L/hP+1/4j/uP+M/7n/kP+8/5T/v/+Z/8D/nP/D/6D/xf+j/8b/p//J/6r/yv+t/8z/r//N/7L/zf+1/87/uP/Q/7v/0P++/9H/wP/R/8L/0f/F/9H/xv/T/8f/0//K/9P/zP/R/83/0f/O/9H/0P/R/9H/0P/T/9D/1P/O/9b/zv/W/83/1//M/9f/zP/Y/8r/2v/J/9r/x//a/8b/2//F/9v/w//d/8L/3f/A/93/v//d/77/3v+8/97/u//e/7n/3v+4/97/tv/f/7X/3/+y/9//sf/f/6//3/+u/9//rf/h/6v/4f+q/+H/qP/h/6f/4v+l/+L/pP/k/6P/5P+h/+T/oP/l/57/5/+e/+f/nf/o/5z/6f+c/+n/mv/r/5r/7P+Z/+7/mf/v/5n/8v+Z//P/l//1/5f/+P+X//n/l//8/5n//f+Z/wAAmf8DAJr/BgCa/wgAnP8NAJ3/EACe/xIAnv8XAKD/GwCj/x4ApP8iAKX/JgCo/yoAqv8wAK3/NACu/zkAsf8+ALT/QgC2/0gAu/9OAL7/UwDA/1gAxf9dAMf/YwDM/2kA0P9wANP/dQDX/3sA2/+BAOH/iADl/40A6f+TAO7/mgDz/6AA+P+nAP3/rQABALQABwC5AAsAvwARAMYAFwDMABsA0wAhANgAJgDeACwA5QAyAOsANwDwADsA9gBBAP0ARwADAUwACQFSAA4BWAAUAVwAGAFiAB4BZwAjAWwAKAFxAC0BdwAyAXsANwGBADsBhQBAAYsARAGPAEgBkwBMAZcAUQGdAFUBoQBZAaYAXAGqAF8BrQBjAbEAZgG1AGkBuABsAbwAbgG/AHEBwwB0AcYAdQHJAHgBzAB6Ac8AfQHRAH4B1AB/AdYAgQHYAIIB2gCCAdsAhAHeAIUB4ACFAeEAhgHiAIYB4gCGAeQAhgHlAIYB5QCGAecAhgHnAIUB5wCFAecAhAHnAIQB5wCCAecAgQHlAH8B5QB+AeQAfQHkAHsB4gB6AeEAeAHgAHUB4AB0Ad0AcQHbAHAB2gBtAdgAagHXAGcB1ABkAdMAYgHQAF8BzwBcAcwAWQHJAFYBxgBSAcUATwHCAEwBvwBIAbwARQG5AEEBtgA+AbQAOgGxADcBrgAzAaoAMAGnACwBpAAoAaEAJQGeACEBmgAcAZcAGgGVABUBkgARAY8ADgGLAAoBiAAGAYUAAwGCAP8AfwD8AHwA+AB6APUAdwDwAHQA7gBxAOsAbgDnAGwA5ABpAOEAZgDeAGQA2wBiANgAXwDWAF0A0wBbANEAWQDPAFgAzABVAMoAUwDJAFIAxgBRAMUATwDDAE4AwgBMAMAATAC/AEsAvwBLAL4ASgC+AEoAvABKALwASAC8AEgAvABIALwASgC8AEoAvABKALwASwC+AEsAvgBMAL8ATAC/AE4AwABPAMIAUQDDAFIAxQBTAMYAVgDHAFgAyQBZAMoAXADMAF0AzwBgANAAYwDRAGQA0wBnANYAagDXAG0A2ABwANsAcwDdAHUA4AB4AOEAewDiAH4A5ACBAOcAhADoAIgA6QCLAOsAjQDuAJAA7wCTAPAAlgDyAJkA8wCdAPMAoAD1AKMA9gCmAPgAqAD4AKoA+QCtAPkArwD5ALIA+gC1APoAtgD6ALkA+gC7APoAvgD5AL8A+QDAAPkAwwD4AMUA+ADGAPYAxwD1AMcA8wDJAPIAygDwAMoA7wDMAOwAzADrAMwA6QDNAOcAzQDkAM0A4QDMAN4AzADbAMwA2ADKANYAygDTAMkA0ADHAMwAxgDJAMUAxQDDAMAAwgC8AL8AuQC+ALUAuwCxALgAqwC2AKcAtACjALEAngCtAJkAqgCVAKcAjwCkAIsAoACFAJwAfwCZAHoAlQB1AJAAcACMAGoAiABkAIQAXwB/AFgAewBSAHUATABxAEcAbQBBAGcAOgBjADQAXQAvAFgAKABTACIATgAbAEgAFQBEAA4APgAIADkAAQAzAPz/LQD1/ygA7/8iAOj/HADi/xgA2/8SANb/DQDO/wcAyf8BAMP//P+8//b/tv/w/7H/7P+r/+f/pP/h/57/2/+Z/9f/k//R/43/zf+I/8f/gv/D/37/vv94/7n/dP+1/27/r/9q/6v/ZP+n/2D/o/9c/57/WP+c/1P/l/9P/5P/TP+Q/0j/jf9F/4n/Qf+G/z7/hP87/4H/Of9+/zb/e/80/3r/Mf93/zD/df8v/3T/Lf9x/yz/cP8q/3D/Kv9u/yn/bf8p/23/Kf9r/yn/a/8p/2v/Kf9r/yr/a/8s/23/Lf9t/y//bv8w/27/Mf9w/zP/cf82/3P/N/91/zr/d/89/3r/QP97/0L/fv9F/4H/Sv+E/0z/hv9P/4v/U/+N/1j/kP9a/5T/X/+Z/2P/nP9m/6D/av+k/27/qP9z/63/d/+x/3r/tf9+/7n/gv+//4b/w/+L/8f/jf/M/5L/0f+W/9b/mf/a/53/3/+g/+T/pP/o/6f/7P+q//L/rv/2/7H/+v+0////tv8DALn/BwC7/wsAvv8QAL//FADC/xgAw/8bAMX/HwDG/yIAx/8mAMn/KQDK/ywAyv8wAMz/MwDM/zYAzP83AMz/OgDM/z0AzP8+AMr/QQDK/0IAyf9EAMf/RQDH/0cAxf9HAMP/SADC/0oAv/9KAL7/SgC7/0oAuP9KALX/SgCy/0oAr/9IAK3/RwCo/0cApf9FAKH/RACd/0IAmf9AAJT/PgCQ/zsAjP86AIb/NwCC/zQAfP8yAHj/LwBz/ywAbf8oAGf/JQBi/yEAXP8cAFX/GABP/xQASv8QAEL/CwA9/wcANv8DAC///f8p//n/Iv/z/xv/7v8U/+n/Df/k/wb/3v///tj/9/7T//D+zf/p/sf/4v7C/9v+u//U/rX/zf6v/8b+qP+//qP/uP6d/7H+lv+q/pD/o/6J/5z+hP+U/n7/jf53/4b+cf9//mr/ev5k/3L+Xf9r/lj/Zv5S/1/+S/9Z/kX/U/5A/0z+Of9H/jP/Qf4t/zv+KP82/iL/Mf4c/yz+F/8o/hH/Iv4N/x7+B/8Z/gH/Ff79/hH++f4O/vP+Cv7v/gf+6/4D/ub+AP7i/v393v78/dr++f3X/vf90/71/dD+8/3N/vL9yv7y/cf+8P3F/vD9wv7w/cD+8P29/vD9vP7w/bv+8v25/vP9uP71/bb+9v22/vf9tf76/bX+/P21/v/9tf4B/rX+BP61/gj+tv4L/rb+D/64/hT+uf4X/rv+G/68/iD+vf4l/r/+Kf7C/i/+w/40/sb+Of7J/j7+zP5E/s7+Sf7R/k/+1P5W/tj+XP7b/mL+3/5p/uL+bv7m/nX+6/57/u/+gv7z/on+9/6P/vz+lv4A/53+BP+k/gj/qv4N/7H+Ev+4/hf/v/4b/8b+IP/M/iX/0/4p/9r+L//h/jP/6P43/+7+Pf/1/kH//P5H/wH/S/8I/0//EP9V/xX/Wf8c/13/Iv9j/yj/Z/8v/2v/NP9w/zr/df9A/3r/Rf9+/0v/gv9R/4b/Vv+L/1z/j/9i/5L/Z/+W/2v/mv9x/57/df+h/3v/pf9//6j/hP+r/4j/r/+M/7L/kP+1/5T/uP+Z/7v/nf++/6D/wP+k/8P/p//G/6v/x/+u/8r/sf/M/7X/zv+4/9D/u//R/7z/0/+//9b/wv/X/8X/1//G/9j/yf/a/8r/2//M/9v/zf/d/87/3v/Q/97/0f/e/9P/3//U/9//1v/f/9b/3//X/9//1//f/9j/3//Y/9//2P/f/9r/3v/a/97/2v/e/9r/3f/a/93/2v/b/9j/2//Y/9r/2P/Y/9j/2P/X/9f/1//W/9f/1P/W/9T/1v/T/9T/0f/U/9D/0//O/9H/zf/R/8z/0P/K/9D/yv/O/8n/zv/H/83/xv/M/8X/zP/D/8r/wv/K/8D/yf+//8n/vv/H/7z/x/+8/8b/u//G/7n/xv+4/8X/uP/F/7b/xf+1/8X/tf/F/7T/xf+0/8X/sv/F/7L/xf+x/8X/sf/G/7H/xv+v/8b/r//H/6//yf+v/8n/r//K/6//zP+v/83/sf/O/7H/0f+x/9P/sv/U/7L/1/+0/9r/tf/b/7X/3v+2/+H/uP/k/7n/5/+7/+n/vP/s/77/8P/A//P/wv/4/8X/+v/G////yf8BAMr/BgDN/woA0P8OANP/EQDW/xUA2P8ZANv/HgDe/yIA4f8mAOT/LADn/zAA6f80AOz/OQDw/z0A8/9BAPb/RQD6/0sA/f9PAAAAUwAEAFgABwBcAAsAYgAOAGYAEQBqABUAbgAYAHMAHAB3AB8AewAjAH8AJgCEACkAiAAtAIwAMACQADMAlQA2AJkAOgCcAD0AoABAAKQAQgCnAEUAqwBIAK4ASwCyAE4AtQBRALkAUwC8AFYAvwBZAMIAWwDGAF0AyQBgAMwAYgDPAGQA0ABmANMAZwDWAGoA2ABsANoAbQDdAG4A3gBwAOEAcQDiAHMA5QB0AOcAdQDoAHcA6QB3AOsAeADsAHoA7gB6AO8AewDwAHsA8gB7APIAewDzAHwA9QB8APUAfAD2AHwA9gB8APYAfAD2AHwA+AB7APgAewD4AHsA+AB6APgAegD2AHgA9gB4APYAdwD2AHcA9QB1APUAdADzAHQA8wBzAPIAcQDyAHAA8ABuAO8AbQDvAGwA7gBqAOwAaQDrAGcA6QBmAOgAZADnAGMA5QBiAOQAYADiAF8A4QBdAOAAXADeAFsA2wBZANoAVgDYAFUA1wBTANYAUgDTAFEA0QBPANAATgDPAEwAzABLAMoASgDJAEgAxwBHAMUARQDDAEQAwgBCAMAAQQC/AEAAvgA+ALwAPgC7AD0AuQA7ALgAOwC2ADoAtQA6ALQAOQCyADkAsQA3ALEANwCvADcArgA2AK4ANgCtADYArQA2AK0ANgCrADYAqwA2AKsANwCrADcAqwA3AKsAOQCrADkAqwA6AKsAOgCtADsArQA9AK4APgCuAD4ArwBAAK8AQQCxAEQAsgBFALQARwC1AEgAtgBLALgATAC5AE8AuwBRALwAUwC+AFUAwABYAMIAWwDDAF0AxQBfAMcAYgDJAGQAygBnAM0AagDPAG0A0ABwANMAcwDUAHUA1gB4ANgAewDaAH4A2wCBAN4AhADgAIYA4QCJAOIAjADlAI8A5wCSAOgAlQDpAJcA6wCaAOwAnQDsAKAA7gChAO8ApADwAKcA8ACoAPIAqwDyAK4A8wCvAPMAsQDzALQA9QC1APUAtgD1ALgA9QC5APMAuwDzALwA8wC+APMAvwDyAMAA8gDCAPAAwwDvAMUA7gDGAO4AxwDsAMoA6wDMAOgAzwDnANAA5QDTAOQA1gDhANoA4ADdAN0A4QDaAOUA1wDpANYA7wDTAPUA0AD6AMwAAAHJAAcBxgAOAcMAFQG/AB4BvAAmAbgALwG1ADkBsQBDAa0ATgGoAFkBpABkAaAAcQGcAH4BlwCMAZMAmgGPAKgBiQC4AYUAxwGBANgBewDpAXcA/AFxAA4CbAAhAmcANAJiAEgCXABdAlYAcwJSAIgCTACfAkcAtwJBAM8COwDnAjYA/wIwABgDKgAzAyUATQMfAGkDGQCEAxQAoAMOALwDCADaAwMA+AP9/xUE9v8zBPD/UgTr/3EE5f+SBN//sgTb/9IE1v/zBND/FAXK/zYFxf9YBb//egW7/5wFtf++Ba//4QWr/wMGpf8mBqH/Sgac/20Gl/+RBpP/tAaP/9cGi//7Bob/HgeC/0EHfv9mB3r/igd3/60Hc//PB3D/8gdr/xYIaf85CGb/Wwhj/30IYP+fCF3/wQhc/+MIWf8DCVj/JAlW/0QJVf9lCVP/hAlS/6MJUv/BCVH/4AlR//wJUv8aClL/NgpT/1IKVf9tClb/hwpY/6IKWv+6Cl3/0wpg/+oKY/8AC2f/Fwtr/ywLcP9AC3X/VAt7/2YLgf95C4b/iguN/5kLlP+nC5z/tguj/8ILq//OC7T/2Qu+/+MLxv/rC9D/8gva//gL5P/+C+//Agz6/wUMBgAGDBEABgweAAYMKQADDDYAAAxEAPwLUQD3C18A8AttAOcLewDdC4kA0guXAMYLpwC4C7YAqgvGAJkL1gCIC+UAdgv1AGILBgFNCxcBNgsoAR4LNwEFC0gB6wpbAdAKbAG0Cn0BmAqPAXcKoAFUCrEBLgrDAQUK1gHZCecBqQn5AXYJCwJBCRwCCQkvAs0IQQKPCFQCTghlAgoIdwLEB4kCeweaAi8HrQLhBr4CkQbPAj0G4QLoBfICkAUDAzcFFAPbBCUDfgQ2Ax8ERQO+A1YDWwNmA/gCdwOSAocDKwKVA8MBpANZAbQD7wDCA4QA0AMYAN4Dq//rAz3/+QPQ/gYEYv4TBPL9HwSD/SsEFP02BKX8QQQ2/E0Ex/tWBFf7YATp+moEfPpzBA/6ewSi+YQENfmMBMv4kwRh+JoE9/egBJD3pgQp96sEw/axBGD2tQT99bgEm/W8BDz1vwTe9MIEgvTDBCf0xQTP88UEefPGBCbzxQTU8sUEg/LDBDXywgTq8b8EovG8BFvxuAQX8bUE1vCwBJjwqwRd8KYEI/CgBO3vmQS675IEie+JBFvvgQQx73gECO9wBOPuZgTB7lsEo+5RBIfuRQRv7jkEWu4tBEfuIQQ47hMEK+4GBCPu+AMd7ugDHO7aAxzuygMg7rkDJ+6qAzHumQM/7okDUO54A2TuZgN67lIDle4+A7HuKAPS7hAD9e74Ahzv3gJG78MCcu+nAqLviQLT72wCCfBMAkLwLAJ88AoCuvDnAfvwwwE+8Z4Bg/F6AcvxVAEW8iwBZPIEAbPy2wAF87EAWvOGALDzXAAJ9DAAZPQEAMH02P8g9av/gvV8/+P1T/9I9iD/r/by/hb3w/6A95T+6vdk/lf4Nv7E+Ab+NPnV/aT5p/0V+nf9iPpH/fr6GP1u++j85Pu5/Fn8ivzO/Fz8Rf0t/L39APw0/tP7rP6l+yX/ePud/0z7FQAg+48A9voHAcv6fwGh+vgBePpwAlD65wIp+l0DAfrUA9v5SgS2+b4EkfkwBW/5oQVM+RAGLPl7Bgv55Abs+EgHzfiqB7D4BwiU+GIIefi4CF74CglG+FkJMPikCRn46wkE+C4K8PdtCt73qQrN9+EKvfcWC6/3Rguh93MLlvecC4z3wguC9+QLe/cCDHT3HQxv9zUMa/dJDGr3Wgxo92YMaPdwDGv3dwxu93oMcvd6DHn3dgyA93AMifdmDJT3Wgyf90oMrPc4DLr3IgzK9wkM2/fuC+330AsB+LALFviOCy34aAtF+EALXfgWC3j46gqT+LsKr/iLCs34WArs+CQKC/ntCS35tQlP+XsJcvlACZf5Awm8+cQI4vmECAr6Qwgx+gAIXPq+B4X6egex+jUH3PruBgr7pwY3+18GZvsXBpT7zwXE+4UF9fs8BSb88gRY/KkEivxfBL38FQTw/MwDJf2CA1n9OQON/e8Cw/2nAvn9XwIv/hcCZP7QAZz+iwHT/kUBCv8AAUH/vAB4/3oAr/85AOj/+P8fALj/WAB6/48APf/GAAH//wDH/jYBj/5tAVj+pAEi/tsB7/0SArz9SAKM/X4CXf2yAjD95wIG/RgD3fxKA7X8eAOQ/KcDbfzTA0v8/QMs/CUEDvxNBPP7cQTb+5UEw/u3BK/71wSd+/UEjPsRBX77LAVy+0YFaPteBWD7dAVc+4gFV/uaBVf7qwVZ+7sFXPvJBWH71gVo++EFcvvqBX/78gWN+/gFnfv8Ba/7AAbD+wIG2vsCBvL7AAYN/P0FKfz5BUf89AVn/O4FifzlBaz82wXT/NIF+fzFBSL9uAVM/aoFeP2aBaX9iQXV/XgFBv5mBTf+UgVr/j0FoP4oBdb+EQUN//sERf/hBH7/yQS5/7AE9f+VBDIAegRuAF4ErQBBBOsAJAQqAQcEagHoA6oBygPpAasDKAKMA2UCbAOfAk0D1wIsAw0DCwNAA+sCcwPKAqMDqgLRA4kC/wNnAisERwJVBCYCfgQGAqYE5QHKBMUB7gSkARAFhAEwBWQBTgVEAWkFJQGCBQYBmQXoAK0FygC/Ba0AzwWPAN0FcwDoBVYA8QU7APYFIQD7BQYA/AXs//sF0//4Bbv/8gWj/+sFjP/hBXX/1AVg/8UFTP+1BTn/oQUm/4wFFP90BQP/WwXy/kAF4v4iBdT+AgXG/uAEu/68BK7+lgSk/m8Emv5FBJD+GgSJ/uwDgv6+A3z+jAN3/lsDdP4mA3D+8QJu/rkCbf6BAm3+SAJu/g0Ccf7QAXT+kgF3/lQBfP4UAYL+0wCJ/pAAkP5OAJr+CgCk/sX/rv5//7n+Ov/G/vP+0/6r/uH+Y/7w/hv+AP/T/RH/if0j/0H9Nv/3/Ej/rvxc/2T8cf8b/Ib/0fud/4j7tP8++8z/9Prk/6z6/P9k+hUAHPowANX5SgCP+WYASPmBAAP5nQC/+LkAefjXADf49QD09xIBs/cwAXT3TgE092wB9vaJAbn2pgF99sIBQ/bdAQv29gHU9RACnfUoAmj1PgI19VUCBPVsAtT0gQKl9JUCePSqAk30vAIk9NAC/fPhAtbz8gKz8wMDkfMRA3HzHwNT8y0DN/M5AxzzRAME804D7fJYA9nyXwPH8mYDtvJsA6nycAOc8nQDk/J2A4vydwOG8ncDgvJ3A4DydAOA8nEDg/JtA4nyaQOQ8mIDmPJbA6TyUgOy8koDwfI+A9LyMwPm8iYD+/IaAxPzCwMt8/wCSPPrAmXz2gKG88gCpvO0AsrzoALw84sCGPR1AkH0XQJr9EcCmPQvAsb0FQL39PoBKfXhAVv1xQGR9agBx/WMAQD2bgE69lEBdfYyAbL2EgHw9vMAMPfTAHH3sgCz95AA9vduADv4TACA+CoAx/gHAA/55f9Z+cD/ovmd/+35ev84+lX/hvox/9P6Df8i++j+cPvD/r/7nv4P/Hr+YPxV/rL8MP4D/Q3+Vf3o/af9w/36/Z79Tv57/aD+WP3z/jP9R/8P/Zz/7fzv/8r8QgCo/JYAhvzpAGT8PQFC/I8BIvziAQH8NALi+4YCw/vZAqT7KwOG+3sDaPvKA0v7GwQu+2oEFPu4BPn6BgXe+lQFxPqgBav66wWT+jYGfPqABmb6yQZQ+hAHO/pYByf6nQcU+uMHA/onCPD5aQjh+aoI0fnqCML5KQm1+WgJqPmkCZ354AmR+RoKiPlSCn/5igp3+b8Kcfn0Cmv5Jwtm+VgLY/mIC2D5twte+eQLXfkQDF75Ogxg+WQMYfmKDGb5sAxq+dMMb/n1DHf5Fw1++TYNhvlUDZD5bw2b+YoNp/miDbP5ug3C+c8N0fnjDeH59Q3y+QYOA/oUDhX6Iw4p+i4OPvo4DlP6QA5q+kcOgPpNDpn6UQ6y+lMOy/pUDub6Uw4D+1AOH/tNDj37Rw5a+0AOePs4Dpn7Lg64+yMO2vsWDvr7CA4e/PgNP/znDWP81Q2I/MENrPysDdH8lg33/H4NHv1lDUT9TA1q/TENkv0TDbn99Qzi/dgMCv63DDP+lgxc/nQMhv5RDK/+LAzY/ggMA//gCy3/ugtY/5ELgf9oC6v/PQvW/xMLAADnCioAuwpVAI4KfgBfCqgAMQrTAAAK/ADQCSUBnwlOAW0JdwE8CaABCQnJAdYI8QGiCBgCbQhAAjkIZgIDCI4CzQe0ApgH2QJgB/0CKwciA/QGRwO7BmoDhAaOA00GsAMXBtED4AXyA6oFEwR0BTMEPgVSBAoFcATUBI4EoASrBGoEyAQzBOIE/AP9BMMDGAWJAzAFTgNKBREDYAXTAncFkwKOBVICowUQArcFzAHKBYgB3QVDAe4F/AD/BbUADgZtAB4GIwAsBtr/OQaP/0YGRP9RBvn+Wwas/mUGYP5tBhT+dgbG/X0GeP2CBiz9iAbe/IsGkPyPBkL8kgb2+5MGqPuTBlz7kwYP+5IGw/qRBnf6jgYs+okG4fmFBpf5gAZO+XoGBflzBr34agZ2+GIGMfhYBuz3Tgao90MGZfc3BiT3Kwbj9h0GpPYOBmf2AAYq9vEF7/XhBbX10AV99b4FRvWrBRL1mQXe9IUFrPRxBXz0XgVP9EgFIfQyBffzHAXO8wYFpvPuBILz1gRg874EPvOmBB/zjAQC83ME5vJZBM7yPgS38iQEovIJBJDy7gN/8tEDcfK1A2TymQNa8n0DUfJgA0zyQwNJ8iYDSPIJA0ny6wJM8s0CUfKvAlnykgJi8nQCbvJVAnzyNwKN8hoCn/L6AbPy3QHK8r8B4/KjAf7yhQEa82kBOfNMAVvzMAF98xUBpPP5AMrz3QDz88AAH/SkAEz0hgB79GkAq/RLAN70LAAS9Q0ASPXu/3/1zf+59a3/8/WM/zD2av9u9kj/rvYo/+/2BP8x9+L+dvfA/rz3nf4B+Hv+SfhY/pP4NP7e+BH+Kfnu/XX5yv3D+aj9EfqF/WD6Yf2x+j79Afsc/VP7+vyl+9f8+fu1/E78k/yh/HL89vxQ/Ev9MPyh/Q/89/3w+07+0fuk/rL7+v6T+1L/dfuo/1f7AAA6+1YAHvuuAAP7BAHm+lsBy/qxAbL6BwKZ+lwCgPqyAmj6BwNS+lsDO/quAyX6AgQR+lQE/fmmBOn59QTX+UQFxvmSBbX53gWl+SkGlvlxBoj5ugZ7+f0GbvlBB2P5gQdZ+b8HT/n7B0b5Mwg/+WkIOvmbCDT5ywgu+fgILPkhCSn5Rwkn+WoJJvmLCSf5pwkp+cIJKvnZCS757Qkz+f4JN/kMCj75FgpF+R4KTvkiClb5JQpg+SUKa/khCnj5GwqF+RMKk/kHCqH5+Qmx+eoJwvnXCdT5wgnm+aoJ+fmRCQz6dgki+lgJOPo4CU/6Fglm+vEIfvrMCJf6pAix+noIy/pQCOb6IggD+/QHH/vEBzv7kgda+18HePsrB5f79Qa4+74G1/uHBvn7TgYZ/BQGO/zaBV38nwWB/GIFpPwlBcf85wTs/KoEEf1qBDb9LARa/ewDgf2uA6f9bgPN/S8D8/3vAhv+rwJB/nACaf4wApD+8QG4/rIB3/50AQf/NgEv//gAVv+7AH7/fwCn/0QAzv8IAPb/zv8fAJb/RwBd/24AJv+WAO/+vgC7/uUAhv4NAVP+NAEi/lsB8v2CAcP9qAGU/c8Baf31AT79GgIV/T4C7fxjAsf8iAKj/KsCf/zNAl/87wI+/BEDIPwyAwT8UQPp+24D0fuMA7v7qAOl+8MDk/vdA4H79QNy+wsEZPshBFn7NgRP+0gER/tZBEH7aQQ9+3gEO/uFBDv7kAQ9+5oEQfujBEX7qwRO+7EEVvu1BGH7uQRu+7sEfvu8BI37vASg+7kEs/u3BMr7tATi+64E+vupBBX8oAQz/JgEUPyOBHH8hASS/HgEtfxsBNj8XgT+/E8EJv1ABE/9MAR4/R4EpP0NBND9+QP//ecDLf7RA13+vAON/qcDwP6QA/P+egMo/2IDXP9KA5L/MgPJ/xgDAAD/AjkA5QJxAMoCqgCvAuQAlQIeAXoCWAFdApIBQQLKASYCAwIKAjoC7gFwAtEBpgK0AdkClwEKA3sBOgNfAWcDQwGTAyYBvAMKAeID7gAHBNMAKwS2AEsEnABpBIEAhwRmAKEESwC7BDIA0gQYAOgE///8BOX/DgXN/x4Ftf8tBZ7/OgWI/0YFcf9OBVr/VQVH/1sFMf9eBR7/XwUL/18F9/5cBeb+WAXW/lEFxf5IBbX+PQWn/jIFmf4iBYv+EwV+/gAFcv7rBGf+1gRd/r4EVf6kBEz+iARE/moEPf5LBDf+KwQz/gkEL/7kAyz+vgMp/pcDKP5uAyb+RAMm/hgDKP7rAir+vAIt/owCMP5cAjT+KQI6/vYBQf7AAUj+jAFP/lUBWf4cAWL+5ABt/qsAeP5wAIP+NACS/vn/nv68/6z+f/+8/kH/zP4D/93+xf7u/oX+AP9F/hL/Bv4m/8b9Ov+F/U//Rf1k/wT9e//D/JD/g/yo/0L8v/8D/Nj/wvvw/4L7CgBC+yMAA/s9AMT6WACG+nMASPqNAAv6qgDO+cYAk/niAFf5/wAc+RsB4vg3Aan4VAFy+HABO/iLAQX4pgHQ98ABm/fbAWj39QE39w0CB/cjAtj2OgKp9k8CffZlAlL2eAIp9osCAPacAtn1rQKz9bwCkPXMAm712QJN9ecCLvXzAhH1/wL09AoD2fQUA8H0HgOr9CYDlfQtA4P0NANx9DoDYfQ+A1P0QwNI9EcDPPRIAzT0SgMt9EoDKfRKAyb0SAMk9EUDJvRDAyf0PQMr9DkDMvQyAzr0KwND9CIDUPQaA130EANs9AQDffT5ApH07AKl9OACvPTQAtT0wgLv9LECCfWhAif1jwJG9X0CZ/VqAon1VgKu9UEC0vUsAvr1FwIi9gACTPboAXj20AGl9rgB1PaeAQT3hQE192oBZ/dRAZv3NAHR9xoBB/j9AD/44QB4+MMAsvimAOz4iAAp+WoAZvlLAKT5LQDj+Q4AI/rv/2T60P+l+q//6PqQ/yz7cP9w+1H/s/sw//n7EP8//PD+hfzQ/s38r/4U/Y/+XP1w/qT9T/7s/TD+NP4P/n7+8P3H/tH9Ef+y/Vr/k/2k/3T97v9W/TcAOP2BABv9ygD9/BQB4fxdAcT8pgGo/O8BjPw3AnH8fwJW/MgCPfwOAyP8VgMK/J0D8PviA9r7KATC+20Eq/uxBJT79QR/+zcFavt6BVb7vAVE+/wFMPs9Bh/7ewYN+7oG/fr4Bu36Mwfe+m8H0PqqB8P64we2+hsIq/pSCKD6igiW+r4IjfryCIX6JQl8+lcJd/qHCXH6twlr+uQJaPoRCmT6PQpj+mgKYfqRCmH6uAph+t8KY/oDC2b6Jwto+kkLbfprC3H6igt4+qcLfvrEC4b64AuP+vkLl/oTDKL6Kgyu+j8MufpUDMb6ZgzU+ncM4vqIDPL6lgwB+6MMEvuwDCX7ugw3+8IMS/vLDF/70Ax0+9UMifvZDKD72gy2+9wMzvvaDOb72QwA/NYMGfzQDDT8ywxP/MQMa/y7DIj8sQyk/KYMwvyZDN/8jQz+/H0MHv1tDD39XAxc/UoMfP02DJ39Igy//QwM3/31CwH+3Qsl/sULR/6qC2n+jwuM/nMLr/5XC9P+OQv2/hoLG//5Cj7/2Qpj/7cKhv+VCqv/cgrQ/04K8/8pChgAAwo9AN0JYAC1CYUAjgmqAGUJzQA8CfAAEwkVAegIOQG8CFwBkQh/AWUIowE5CMUBDAjnAd4HCgKwBysCgQdMAlIHbgIkB48C9AavAsUGzwKVBu4CZgYNAzYGLAMHBkoD2QVnA6oFhQN9BaEDTgW+Ax8F2QPyBPMDwwQOBJYEKARnBEEEOQRZBAoEcQTbA4gEqwOfBHsDtQRKA8oEGAPeBOQC8gSvAgYFewIYBUQCKQULAjoF0wFLBZkBWQVdAWkFIgF3BeQAhAWmAJAFZwCcBSgApwXn/7EFpf+7BWT/wwUi/8wF3/7TBZz+2QVY/t4FFP7jBdD95wWL/esFR/3sBQH97wW9/O8FePzxBTT87wXv++4Fq/vsBWf76gUl++cF4frjBZ763QVc+tcFG/rSBdr5ygWa+cMFWvm7BRz5sgXf+KkFovidBWb4kwUs+IgF8vd7Bbn3bwWC92AFS/dUBRb3RAXi9jYFr/YlBX/2FQVP9gQFIPbzBPP14QTI9dAEnvW8BHb1qgRQ9ZYEKvWCBAj1bQTm9FgExvRDBKj0LQSM9BcEcvQABFn06gNC9NMDLvS8Axr0pAMJ9IwD+vN0A+3zWwPi80MD2fMpA9LzEQPN8/gCyPPeAsjzxQLI86oCy/OQAs/zdwLW810C3/NEAurzKwL28xECBfT5ARX04AEn9McBPPSuAVP0lgFr9H4BhPRkAaH0TAG+9DQB3/QcAQH1AwEk9esASfXRAHH1uACY9Z4Aw/WFAPD1agAd9k8ATfY0AH32GACw9vz/5fbf/xv3wv9S96X/iveI/8P3af/+90v/O/gs/3n4Df+5+O7++fjO/jr5r/58+Y/+wPlw/gX6T/5L+jD+kfoP/tr68P0i+9D9a/ux/bX7kP0A/HH9S/xS/Zf8M/3k/BT9MP31/H791/zM/bj8G/6a/Gn+fPy4/mD8B/9C/Fb/Jvyl/wv89v/v+0UA1PuVALv75ACg+zQBhvuEAW770wFW+yECPvtuAif7vAIR+wkD/PpUA+b6nwPT+ugDv/owBKv6dwSa+rwEiPoABXj6QQVn+oIFWfrBBUv6/QU9+jkGMPpzBiX6qgYb+uAGEfoTBwf6RAf++XMH9/mfB/L5yAfs+e8H5vkUCOP5Ngjh+VcI3vlzCN75jAje+aQI3vm4CN/5ywji+doI5vnlCOv57wjw+fgI9vn8CP35/ggF+v4IDvr7CBj69Qgj+u4ILvrkCDv61whI+skIVvq4CGb6pgh1+pEIhvp6CJn6Ygir+kcIvforCNH6DAjm+u0H/PrLBxH7pwcp+4IHP/tcB1f7NQdx+wwHivvgBqX7tAbA+4gG2/tZBvf7KwYU/PsFMfzJBU/8lgVu/GMFjPwwBaz8/ATM/MYE7PyQBA39WwQv/SUET/3uA3H9twOT/X8Dtv1HA9r9EAP8/dkCIP6gAkT+aQJn/jICjP75AbH+wgHU/owB+f5VAR7/HwFC/+kAaf+1AI3/gQCy/0wA1/8ZAP3/5/8iALX/RwCF/20AVf+SACb/tgD5/tsAzP4AAaD+IwF1/kgBTP5sASX+jwH9/bEB1/3TAbT99QGQ/RUCbv02Ak79VQIw/XMCEv2QAvb8rgLd/MoCw/zlAqz8AAOX/BoDg/wyA3H8SgNg/GADUPx2A0T8iwM3/J0DLfywAyX8wQMe/NADGfzeAxX87AMU/PgDFPwDBBX8CwQZ/BQEHvwbBCX8IQQt/CUEN/woBEL8KwRQ/CsEX/wrBHD8KQSB/CYElPwiBKr8HgTA/BgE2PwRBPL8CQQN/QAEKf32A0f97ANm/eADhv3UA6j9xgPM/bgD7/2qAxX+mQM7/okDY/54A4z+ZgO1/lQD4f5AAw3/LAM5/xgDZv8DA5T/7gLF/9cC8//CAiUAqgJVAJMChgB7ArgAYwLpAEsCGwEzAksBGgJ7AQECqgHoAdgBzwEEArUBMAKcAVsCggGCAmkBqgJPAdACNgHzAhsBFwMBATYD6ABVA9AAcQO2AIwDnQCkA4UAuwNsANADUwDiAzsA8gMlAAIEDQAOBPb/GgTf/yQEyv8sBLT/MgSe/zcEi/86BHX/PARi/zwET/86BD3/NwQq/zMEGf8sBAj/JQT5/hsE6f4RBNr+BATM/vYDvf7lA7H+1AOl/sIDmv6tA4/+lgOF/n8DfP5mA3T+SwNr/i8DZv4RA1/+8gJZ/tECVf6vAlL+jAJP/mcCTP5BAkv+GwJL/vIBS/7JAUz+ngFO/nMBUf5HAVP+GAFY/ukAXf67AGP+iwBp/lkAcP4mAHj+8/+B/sD/i/6M/5T+WP+g/iL/q/7s/rj+tf7F/n7+0/5H/uH+D/7w/tf9AP+g/RH/Z/0i/y/9M//2/EX/vfxZ/4X8a/9M/H//FPyU/9v7qP+i+7//avvU/zP76//6+gEAw/oYAI36MABW+kgAIPpgAOz5eAC2+ZIAg/mqAE/5wwAd+dsA6vjzALn4CwGJ+CMBWvg6ASz4UQH+92YB0fd7AaX3kAF796QBUve3ASr3yQEC99oB3PbrAbf2+gGU9goCcvYYAlL2JQIz9jACE/Y7Avf1RQLc9U4CwfVWAqn1XwKT9WYCffVsAmj1cQJW9XUCRfV4Ajf1fQIp9X4CHPV/AhL1gQII9YECAfWBAvv0fwL39H0C9vR6AvT0dwL09HMC9/RtAvv0ZwIB9WACCPVZAhL1UQIc9UcCKfU9Ajf1MwJF9SgCV/UcAmr1EAJ99QECk/XzAav15QHD9dYB3vXFAfr1tAEY9qMBNfaQAVb2fgF49moBm/ZWAcD2QwHl9i0BDPcYATX3AwFe9+wAivfWALb3vgDj96cAEviNAEL4dQB0+F0ApfhEANr4KgAO+RAAQvn2/3n52/+v+cD/6Pml/yD6i/9a+nD/lvpV/9H6Of8N+x7/SfsB/4b75v7E+8r+BPyu/kL8kv6C/Hf+w/xa/gP9Pv5E/SP+hv0H/sf97P0K/tH9TP62/Y/+m/3R/oH9FP9m/Vj/S/2a/zH93v8Y/SEA/vxjAOX8pwDN/OkAtfwsAZ38bgGF/LEBbvzzAVj8NgJB/HcCLPy4Ahb8+QID/DkD7ft6A9v7uAPH+/gDtfs2BKL7dASR+7EEgfvuBHH7KQVh+2UFU/ufBUX72QU3+xEGKvtKBh/7gQYU+7gGCvvuBgD7Igf2+lcH7fqIB+b6uwff+usH2vobCNT6SgjQ+nkIy/qkCMn60AjG+vsIxPolCcT6TQnE+nQJxPqbCcb6vwnJ+uMJzfoFCtD6JwrV+kcK2/plCuH6gwro+qAK8Pq7Cvn61QoD++0KDfsFCxj7Gwsj+y8LMPtDCz77VQtM+2YLWvt2C2r7hQt5+5ILivudC537qQuv+7MLwvu6C9X7wQvp+8YL/vvLCxT8zwsq/NALQfzQC1j80Atw/M8LiPzMC6H8yAu7/MIL1Py9C+/8tAsK/awLJf2iC0H9lgtd/YsLev1+C5f9bwu1/WEL0/1QC/D9PwsO/iwLLf4ZC0z+Awtr/u4KjP7XCqv+wQrM/qkK6/6PCgv/dgos/1sKTP8/Cm3/IgqP/wUKr//nCdD/yAnw/6cJEgCHCTMAZglTAEQJdQAhCZYA/wi2ANoI1wC1CPgAkQgYAWwIOQFGCFgBHgh4AfgHlwHPB7cBpwfWAX4H9QFVBxQCLAcyAgMHTwLZBm0CrgaLAoUGpwJbBsMCMgbgAgcG/ALeBRcDtQUyA4wFTQNiBWYDOQV/AxAFmQPlBLEDuwTJA5AE4ANmBPYDPAQNBBEEIgTnAzcEuwNNBJADYARlA3QEOgOHBA4DmQTiAqoEtQK7BIgCzARZAtsEKwLqBPwB+QTKAQYFmQETBWYBHwUzASsF/wA2BckAQAWSAEoFWwBUBSMAXAXr/2MFsf9qBXf/cAU9/3YFAf97Bcb+gAWJ/oIFTv6FBRH+iAXU/YkFlv2LBVn9iwUc/YsF3vyJBaH8iAVk/IUFJvyCBen7fgWu+3oFcft2BTb7cAX6+mkFv/pjBYP6WwVL+lQFEfpLBdj5QQWh+TcFavktBTT5JAX++BgFyvgMBZb4/wRk+PIEM/jlBAL41wTS98kEpfe5BHj3qgRN95oEI/eLBPr2egTS9mkErPZYBIf2RQRk9jMEQvYhBCL2DgQC9vsD5vXnA8r10wOw9b8Dl/WqA4D1lQNs9X8DWfVqA0b1VQM39T4DKfUpAxz1EwMS9fwCCPXlAgH1zwL99LgC+PShAvf0iwL39HUC+PRfAv30SAIC9TICCfUcAhP1BgId9e8BK/XaATr1wwFJ9a0BW/WWAW/1fwGG9WkBnfVSAbb1OwHR9SUB7fUOAQz2+AAr9uEATfbKAHH2sgCW9pwAvPaEAOP2bAAM91MAOPc7AGT3IgCT9wgAwffv//P31P8k+Ln/V/ie/4z4hP/D+Gn/+vhM/zH5MP9r+RT/pfn3/uL52/4f+r3+XPqh/pv6g/7b+mb+G/tJ/lz7LP6e+w/+4vvy/SX81P1q/Lj9r/ya/fX8fv06/WH9gf1F/cf9Kf0P/g39WP7y/KD+1fzo/rv8Mf+h/Hr/hvzD/238DQBT/FUAOvyeACL85wAK/C8B8vt3Adv7vwHE+wQCrvtLApn7jwKF+9MCcPsXA137WANJ+5cDN/vXAyb7FAQV+1EEBfuLBPb6xQTm+vwE2PoyBcv6ZwW/+poFs/rMBaj6/AWe+ikGlPpXBoz6gQaF+qoGfvrQBnj69QZy+hcHbvo3B2r6Vwdo+nEHZvqMB2b6owdk+rgHZvrLB2f62gdq+ugHbfr0B3H6/Ad1+gMIfPoHCIL6CQiK+gkIkfoGCJv6Agil+vsHsfryB7z65wfJ+toH1frLB+T6ugfy+qcHAfuSBxL7fQcj+2UHNPtKB0j7Lwda+xMHbvv0BoP71AaZ+7IGr/uRBsb7bQbc+0cG9fshBg38+wUm/NIFP/ypBVr8fgV1/FQFkPwmBaz8+wTJ/M0E5vyfBAP9cAQg/UEEQP0RBF394QN8/bEDm/1/A7z9TgPd/R4D/P3sAh7+uwI+/okCX/5YAoH+JgKj/vUBxf7FAeb+kwEI/2MBKv8zAU7/AwFw/9QAk/+mALX/dwDY/0oA+v8eAB4A8P9AAMb/YwCc/4UAcf+nAEj/yQAg/+kA+f4LAdT+LAGu/ksBi/5sAWf+iQFH/qgBJv7GAQf+4gHo/f8BzP0aArH9NAKW/U8Cfv1pAmb9gQJP/ZkCO/2vAif9xgIV/dsCBv3xAvb8BAPp/BcD3fwpA9P8OgPJ/EsDwvxZA7z8ZwO2/HQDs/x/A7L8iwOy/JMDs/ycA7b8owO8/KoDwvyuA8n8sgPT/LUD3fy3A+j8twP2/LcDBP20AxX9sgMm/a4DOv2qA079pANj/Z0Dev2WA5P9jgOs/YQDx/16A+L9bgMA/mMDH/5WAz7+SANf/joDgf4sA6P+HAPG/g0D6/78AhH/6wI3/9kCX//GAob/sgKv/6AC2P+MAgEAdwIsAGMCVQBOAn4AOQKnACICzwANAvYA9gEcAeABQQHJAWYBsQGIAZoBqgGEAcoBbAHpAVUBBwI9ASMCJQFAAg4BWQL2AHEC4ACJAscAnwKxALQCmgDGAoIA2QJsAOgCVgD2AkAAAwMpAA4DFAAXA///HwPp/yUD1P8oA8D/KwOt/ysDmf8rA4b/KAN0/yUDYv8fA0//GAM+/xEDL/8JAx7//QIO//ICAP/lAvL+1wLk/sgC1/63Asr+pgK9/pICtP5+Aqj+aQKe/lIClv46Ao3+IQKF/gYCfv7rAXj+zQFy/q8Bbf6QAWn+cQFm/k8BY/4tAWD+CwFf/ucAX/7CAF/+nABg/nUAYv5OAGT+JQBn/vz/a/7R/3D+p/90/nv/e/5P/4H+I/+J/vb+kP7J/pr+mv6j/mv+rP49/rj+Df7D/t790P6u/d3+fP3p/kz99/4c/Qb/6/wV/7v8Jf+J/DT/WfxF/yf8WP/3+2n/xvt7/5b7jf9m+6H/NPu1/wX7yf/V+t7/p/ry/3f6BwBJ+hwAG/oyAO35RwDA+VwAlPlwAGj5hQA9+ZkAEvmtAOn4vwDA+NEAl/jkAG/49QBJ+AYBI/gVAf73JQHb9zQBuPdDAZb3TwF191wBVvdpATf3dAEZ938B/faLAeH2lQHH9p0BrvamAZb2rQF/9rIBava4AVb2vgFD9sIBMfbFASL2xwES9skBBfbJAfn1ygHv9ckB5fXJAdz1xgHX9cUB0fXCAc31vgHL9bkByvW1Acv1rwHN9aoBz/WkAdX1nQHb9ZUB4vWMAez1hAH29XoBAvZwAQ/2ZgEf9lsBLvZPAT/2QwFT9jYBZ/YoAXz2GgGU9gsBrPb8AMb27ADh9t0A/fbMABv3uwA696oAWfeXAHv3hQCd93MAwfdgAOb3TAAL+DkAM/gjAFr4EACF+Pr/rvjl/9r40P8F+bv/M/mk/2H5j/+R+Xj/wPli//L5S/8j+jT/Vvoe/4n6Bv+9+u/+8/rX/if7wP5f+6j+lPuS/s37ev4E/GP+PfxL/nf8NP6v/Bz+6fwG/iX97/1f/df9mv3A/dX9qv0R/pP9TP5+/Yn+Z/3G/lL9A/87/T7/Jv17/xH9uP/9/PX/6PwyANT8bgDA/KsArPzoAJr8JQGI/GABdfydAWP82AFS/BQCQfxPAjD8iwIg/MUCD/wAAwH8OgPy+3MD5furA9f75APK+xwEvftUBLH7iwSl+8EEm/v2BJH7LAWI+2AFf/uTBXf7xgVu+/kFZ/srBmH7WwZa+4sGVvu6BlD76AZO+xYHSftDB0j7bwdF+5kHRPvCB0T76wdE+xMIRPs6CEX7YQhI+4UIS/upCE77zAhS++4IV/sPCVz7Lglj+00JaPtqCXH7hwl4+6IJgvu9CYr71gmU++4JoPsFCqv7Ggq2+y8Kw/tDCtH7VQre+2YK7ft2Cvz7hQoL/JQKHPygCi38rAo+/LcKUPy/CmP8yAp1/M8KifzVCp382gqy/N0KxvzgCt384Qry/OMKCP3hCh/94Ao3/d0KTv3ZCmb91Qp//c8Kl/3ICrH9vwrK/bcK5P2tCv/9ogoZ/pYKNP6KCk/+ewpq/mwKhf5cCqH+Swq9/joK2v4oCvb+FAoS/wAKL//rCUv/1glp/78Jhf+nCaP/jwm//3YJ3f9cCfn/QQkXACcJMwAKCVEA7ghtANAIiwCzCKcAlQjFAHYI4QBVCP0ANQgaARQINgHyB1IB0AduAa4HiQGLB6YBaAfAAUQH2wEhB/YB/AYRAtcGKwKyBkQCjgZdAmkGdwJEBpACHwaoAvsFwALWBdkCsQXxAowFBwNmBR4DQQUzAxsFSgP1BF8DzwRzA6kEiAOBBJwDWwSwAzMEwgMLBNQD5APnA7sD+AOTAwkEbAMYBEQDKQQcAzcE9QJHBM0CVQSkAmIEfQJwBFUCewQtAogEBgKTBN0BnQS0AakEiQGxBF8BuwQzAcMEBwHKBNoA0gSrANkEfADeBE4A5AQeAOoE7P/uBLv/8QSI//UEVf/2BCL/+QTu/vsEuf77BIX++wRP/vsEGf77BOT9+QSu/fYEeP3zBEL98QQL/e4E1fzqBKD85ARp/N4EM/zZBP370wTH+8wEk/vFBF/7vAQq+7QE9vqrBMP6owSQ+pkEXfqOBCz6hAT8+XgEy/ltBJv5YARt+VUEP/lIBBT5OgTo+C0EvPgfBJP4EARq+AIEQvjyAxz44gP399MD0vfDA7D3sgOP96MDbveSA0/3fwMx924DFfdcA/r2SgPh9jcDyPYlA7L2EwOd9gADifbsAnb22gJn9sYCV/a0Akv2oAI+9owCNPZ6Aiv2ZgIk9lQCH/ZAAhr2LQIZ9hoCGPYGAhn28wEc9uABIPbMASb2uAEu9qQBN/aPAUL2ewFP9mcBXfZSAW32PgF99ioBkfYVAaX2AQG89u4A1PbaAO32xgAI97IAJPeeAEL3iwBh93cAgvdjAKX3TwDJ9zoA7fcmABX4EQA8+Pz/Zvjn/5D40P+8+Ln/6fij/xj5jP9G+XX/ePld/6n5Rf/c+S3/EfoV/0X6/f58+uT+s/rM/uv6sv4j+5n+Xft//pn7Zv7U+07+D/w0/k78G/6K/AH+yfzo/Qj9zv1H/bX9iP2d/cf9g/0I/mv9Sf5T/Yz+O/3N/iP9EP8L/VL/9fyT/9381v/G/BgAsfxZAJr8mgCF/NoAcPwaAVr8WQFH/JcBM/zWAR/8EQIN/EwC+vuIAun7wALY+/kCx/swA7j7ZgOo+5oDmfvNA4r7AAR++zAEcftgBGT7jwRZ+7sETvvnBET7EQU6+zoFMftiBSr7iAUi+60FHPvQBRb78gUR+xEGDfswBgj7TQYF+2gGBPuBBgP7mAYB+60GAfvBBgP70gYE++EGB/vuBgr7+QYO+wIHEvsJBxj7DQcf+xAHJvsRBy37EAc2+w0HP/sHB0n7AAdV+/gGYPvuBmv74QZ5+9MGhvvDBpT7sQak+58Gs/uLBsT7dAbV+1wG5vtEBvn7KQYN/A4GIPzyBTT81AVJ/LUFX/yVBXT8cwWK/FEFofwvBbn8CgXR/OUE6/zBBAP9mgQc/XMEN/1LBFL9JARt/fsDiP3RA6P9qAO//X4D2/1VA/n9KwMV/gADM/7WAlH+qgJu/n8CjP5VAqv+KQLK/v8B6P7UAQf/qgEm/38BRf9WAWb/LAGF/wMBpP/bAMP/sgDi/4sAAQBjACEAPQBAABcAXQDy/3wAzf+aAKr/tgCG/9QAZP/wAET/CwEj/yYBA/9BAeX+XAHH/nUBq/6OAY/+pwF1/r4BXP7WAUT+7AEs/gECF/4XAgH+LALv/UAC3f1UAsz9ZgK7/XgCrP2JAqD9mgKT/aoCif25An/9yAJ4/dYCcf3iAmv97gJn/fkCZP0DA2P9DQNj/RQDZP0bA2f9IgNr/SgDcf0sA3f9LwN//TADiP0yA5P9MwOe/TIDq/0wA7n9LQPJ/SsD2v0mA+z9IQP//RsDFP4UAyn+DQNA/gQDWP78AnD+8gKJ/ucCpP7bAsD+0ALd/sMC+v61Ahn/qAI5/5kCWf+LAnr/ewKa/2wCvP9bAt3/SgL//zkCIQAoAkEAFQJiAAMCggDxAaEA3QHAAMoB3gC3AfoAowEVAY8BMAF7AUoBZwFiAVIBegE+AZABKQGkARUBuAEAAcwB7ADdAdcA7gHDAPwBrwAKApoAGAKGACMCcwAvAl8AOQJLAEMCNwBKAiUAUQIRAFUC//9ZAuz/XALb/10Cyf9cArj/WwKn/1gClv9SAob/TAJ1/0UCZ/87Alj/MgJK/yYCO/8aAi3/CwIg//0BFf/uAQj/3QH9/soB8/63Aej+owHe/o4B1v54Ac3+YgHG/koBv/4wAbj+FwGy/vwArP7hAKj+xQCk/qcAoP6JAJ3+agCc/ksAmv4qAJn+CACZ/uf/mf7D/5r+oP+c/nz/nv5Y/6H+Mf+l/g3/qv7l/q/+v/61/pf+u/5w/sL+R/7J/h7+0f71/dr+zP3k/qH97v54/ff+Tv0D/yP9Dv/5/Bv/zvwo/6T8NP94/EL/TvxR/yP8X//5+27/zvt+/6T7jf95+57/T/uv/yX7wP/8+tH/0/ri/6j68/+A+gYAV/oXADD6KAAI+jcA4vlIALz5WACW+WcAb/l3AEz5hQAn+ZMABPmgAOL4rgDA+LkAnvjGAH740QBe+NsAP/jnACL47wAF+PkA6fcBAc73CgGz9xEBmvcYAYL3HwFr9yUBVfcqAT/3MAEr9zQBGfc5AQf3OwH29j4B5vZAAdj2QQHL9kEBv/ZBAbP2QAGp9j4BofY7AZr2OQGU9jYBkPYyAYz2LAGJ9igBifYhAYn2GwGK9hQBjfYNAZD2BAGW9vwAnfbzAKT26wCs9uEAt/bWAMP2zADQ9sAA3va1AOz2qAD99p0AD/ePACL3ggA193QAS/dmAGH3WAB590gAkfc6AKv3KgDG9xkA4vcKAAD4+f8f+Oj/PvjW/174xf9/+LL/ovih/8b4jf/q+Hv/D/lp/zX5Vf9d+UL/hfkv/675G//Y+Qf/A/rz/i763/5a+sz+iPq4/rb6o/7l+o/+FPt7/kT7Zv50+1L+pfs+/tf7Kf4I/BX+O/wB/m787v2j/Nr91/zG/Qv9sv1A/Z79df2L/av9d/3h/WT9F/5S/U7+Pv2F/iz9u/4b/fL+CP0p//b8YP/l/Jf/1PzO/8P8BgCz/D4Ao/x1AJP8rQCF/OQAdfwaAWf8UQFZ/IgBS/y+AT789QEx/CsCJfxgAhj8lQIN/MoCAfz/Avf7MwPt+2cD5PuaA9v7zQPT+wAEyvsyBMP7YwS8+5UEtvvFBLH78wSr+yQFp/tSBaL7gAWe+60Fm/vZBZn7BAaX+y8GlvtZBpb7hAaW+6sGlvvUBpf7+waZ+yEHm/tHB577ageh+48HpfuxB6v70wev+/UHtfsUCLz7MwjD+1EIyvtvCNP7iwjb+6YI5fvBCO/72gj5+/IIBPwKCQ/8IQkc/DYJKfxKCTb8XglE/HAJUvyBCWD8kQlw/KAJf/yuCZD8vQmh/MgJsvzTCcP83QnV/OcJ6PzvCfz89wkO/fwJIv0CCjf9BgpL/QkKYP0KCnX9DAqL/QwKof0MCrj9CQrO/QYK5f0DCv39/gkU/vgJLP7yCUT+6glc/uEJdf7ZCY3+zwmn/sQJwP63Cdj+qgny/p0JDf+OCSb/gAlA/28JWf9eCXT/TQmN/zoJqP8nCcL/Ewnd//4I+P/oCBEA0ggsALsIRQCjCGAAiwh6AHMIlQBZCK4APwjHACQI4gAJCPwA7QcVAdAHLwG0B0gBlgdgAXkHegFbB5IBPAerAR0HwwH9BtsB3gbzAb4GCgKfBiICfgY5Al4GTwI9BmYCHQZ7AvwFkgLbBacCugW8ApkF0AJ3BeUCVAX5AjIFDQMOBR8D6wQzA8gERQOjBFYDfgRpA1kEegM1BIsDEASaA+oDqgPFA7kDnwPJA3gD1wNUA+UDLQPyAwcD/wPiAgsEvgIYBJcCJARzAi8ETgI5BCsCQwQGAk0E4gFVBL4BXgSaAWYEdQFtBFEBdAQsAXsEBwGBBOIAhwS8AIsElgCQBG4AkwRHAJgEHgCaBPX/nATM/58Eof+gBHX/oARL/6EEH/+gBPL+oATF/p8El/6dBGr+nAQ7/pkEDv6WBN/9kgSx/Y4Egv2JBFL9hQQj/X8E9fx6BMb8cwSW/G0EZ/xlBDr8XgQL/FUE3PtOBK/7RASC+zwEVfsyBCn7KAT9+h4E0foTBKf6BwR8+vwDU/rxAyr65AMD+tcD2/nKA7X5vgOP+bADavmjA0b5lQMk+YcDA/l3A+L4aQPB+FkDpPhKA4b4OgNq+CsDT/gbAzT4CwMc+PoCBPjrAu332gLZ98oCxve5ArP3qgKi95kCk/eIAoX3eAJ292cCa/dWAmH3RAJZ9zMCUvciAkz3EAJI9/0BRffrAUT32AFE98YBRfe0AUj3oQFM948BUvd7AVr3aQFj91UBbfdDAXn3MAGG9xwBlvcKAaX3+AC49+UAyvfTAN/3wAD0968ADPidACT4jAA/+HoAWvhpAHj4WACW+EUAtfg0ANf4IgD5+BAAHPn9/0H56/9m+dj/jfnF/7X5sv/e+Z7/CPqJ/zT6df9h+mL/j/pM/736N//s+iL/HvsN/0/79/6B++H+s/vM/uj7tf4e/KD+UvyJ/on8cv7A/F3+9/xH/jD9MP5p/Rv+of0E/tv97/0V/tj9T/7D/Yn+rv3F/pn9//6D/Tn/bv1z/1r9rf9F/ef/Mf0fAB79WAAK/ZAA9/zHAOX8/wDT/DQBwPxpAa/8nQGd/NABjfwDAnz8NAJt/GUCXfyVAk/8wwJB/PECM/wcAyb8SAMZ/HMDDvycAwP8wwP3++sD7fsRBOT7NgTb+1kE0/t9BMr7nQTD+74EvfveBLb7/ASy+xgFrvs1Bar7TgWn+2cFpPt+BaL7lQWh+6kFofu8BaH7zQWi+90FpPvrBaX79gWq+wAGrPsKBrH7EAa2+xUGvPsYBsP7GwbK+xsG0/sYBtv7FQbk+xAG7fsKBvn7AgYE/PgFD/zsBRz84AUp/NIFN/zCBUX8sQVV/J8FZPyLBXX8dgWF/GAFl/xIBaj8MAW8/BcFzvz8BOL84QT2/MUEC/2pBCD9iwQ2/WwETP1NBGP9LAR6/QsEkv3rA6j9yQPC/acD2v2EA/P9YAMN/j0DJv4aA0D+9gJa/tECdf6tApD+iQKr/mUCxv5AAuL+GwL//vgBGf/TATb/rgFS/4sBbv9nAYn/RAGl/yEBwv/9AN3/2wD4/7kAEgCXAC0AdwBIAFYAYgA2AHsAFwCVAPn/rQDa/8UAvv/dAKH/9QCF/wsBav8iAU//NwE3/0wBHv9iAQf/dQHw/okB2/6dAcb+rwGy/sIBoP7UAY3+5QF+/vYBbv4GAmD+FwJS/iUCR/40Ajv+QwIx/k8CKP5cAiD+aQIZ/nQCFP5/Ag/+iQIN/pMCC/6cAgr+pAIL/qsCDf6xAg/+twIS/rsCGP6/Ah7+wgIm/sMCL/7FAjf+xQJC/sUCTv7DAlz+wAJp/r4CeP67Aon+twKa/rECrP6rAr/+pALT/p0C6P6VAv/+jAIV/4QCLf96AkX/bgJd/2MCd/9YApL/TAKr/0ACxv8zAuH/JQL8/xcCFwAJAjAA+gFKAOsBYwDbAXwAzAGVALwBqwCrAcIAnAHXAIsB7AB6AQABaQESAVgBJQFFATYBNAFFASMBVAERAWIBAAFuAe4AegHdAIUBygCPAbkAlwGnAKABlgCnAYUArQF0ALIBYwC3AVIAuQFBALwBMAC/ASEAvwEQAL8BAAC/AfD/vAHh/7kB0/+1AcP/sQG1/6oBp/+jAZr/mgGM/5ABf/+FAXT/eAFn/2oBXP9cAVH/TAFH/zsBO/8qATP/GAEp/wQBIP/vABj/2gAR/8UACv+uAAP/lgD9/n4A9/5kAPL+SwDu/jAA6f4VAOb++f/k/t3/4v7A/+H+o//f/oT/3/5k/9/+Rf/f/iX/4f4E/+L+5P7l/sL+6P6g/uz+fv7w/lr+9f45/vr+FP4A//D9Bv/M/Q3/qP0U/4P9HP9f/SX/OP0t/xT9N//t/EH/yfxL/6P8Vv9+/GL/WPxt/zH8ev8N/Ib/5vuT/8L7of+b+67/d/u8/1L7yf8t+9f/CPvl/+X68v/A+gAAnfoNAHn6GQBX+iYANPozABL6PgDy+UoA0PlVAK/5XwCQ+WkAcflzAFL5ewA0+YQAFvmMAPr4kwDe+JoAwfihAKj4pwCN+K0AdfiyAF34tgBF+LsALvi/ABn4wgAE+MUA8PfHANz3ygDL98wAuffPAKn3zwCa99AAjPfQAH/30ABy99AAZ/fPAF33zABV98kATPfGAEX3wwA/978AO/e5ADf3tAA0964AM/enADP3oAAz95kANfeQADj3iAA8938AQfd3AEj3bQBP92MAV/dYAGH3TgBt90IAePc3AIX3LACT9x8AovcSALL3BgDE9/n/1/fs/+n33v/+99D/E/jC/yr4tP9C+KT/WviW/3T4hv+P+Hf/q/hn/8f4Vv/l+Ef/A/k2/yP5Jf9C+RX/ZPkE/4b58/6o+eH+zfnQ/vD5v/4W+q7+O/qc/mP6i/6K+nj+svpn/tv6Vf4E+0T+Lvsx/lr7H/6F+w7+sfv9/d776/0L/Nr9OPzH/Wb8tv2U/KX9w/yU/fP8g/0j/XL9U/1h/YP9Uv20/UH95f0x/Rf+Iv1I/hL9ev4D/av+9fze/uX8EP/X/EL/yfx0/7v8p/+s/Nr/oPwLAJP8PgCG/HEAefyjAG781gBj/AcBWPw6AU78bAFC/J0BOPzPATD8AAIm/DACHvxiAhb8kgIO/MICB/zyAgD8IQP6+08D9ft+A+/7rQPr+9oD5vsHBOL7NQTe+2AE2/uMBNr7twTY++EE1/sMBdX7NQXV+14F1fuFBdf7rQXY+9MF2vv5Bdz7Hwbf+0QG4vtoBub7iwbr+60G8PvPBvb77wb8+xAHA/wvBwr8TQcR/GoHGfyHByL8owcq/L4HNPzZBz788gdJ/AoIVfwiCGD8OQhr/E4IePxjCIX8dwiT/IoIofycCK/8rQi9/L4IzfzNCN383Ajt/OgI/fz1CA79Agkf/QwJMf0WCUT9HglV/ScJaf0uCXv9MwmP/TkJo/09Cbb9QQnK/UMJ3/1GCfX9RgkK/kYJH/5ECTT+QwlJ/kAJYP48CXf+OAmN/jIJpP4sCbv+JQnR/h4J6f4UCQD/DAkY/wIJL//2CEf/6ghf/94Id//QCI3/wgil/7QIvv+kCNb/kwju/4IIBgBxCB4AXwg2AE0ITgA5CGYAJAh+ABAIlgD5B60A5AfFAM0H3QC3B/MAnwcLAYcHIgFtBzkBVAdPAToHZgEhB30BBgeTAewGqgHQBr8BtQbUAZkG6QF+Bv8BYgYUAkYGKQIpBj0CDAZRAu8FZQLSBXgCtAWMApYFnwJ3BbECWAXDAjkF1AIaBecC+QT4AtkECQO4BBgDmAQpA3YEOQNUBEgDMgRWAxAEZQPsA3MDyQOBA6cDjgOEA5oDYAOnAz0DtAMaA78D9gLKA9MC1AOxAt4DjgLoA2wC8gNKAvsDKAIDBAYCCwTkARMEwwEaBKMBIQSBASYEYAEsBEABMgQhATYEAAE8BOAAPgS/AEMEnQBFBHwASARbAEoEOQBLBBcATQTz/04E0P9OBK3/TgSI/00EY/9NBD7/SwQY/0gE8v5HBMz+RASk/kEEfP49BFX+OQQt/jUEBv4wBN39KwS0/SUEjP0fBGP9GgQ6/RMEEf0LBOj8BAS//PwDl/zzA2786wNH/OIDHvzaA/b70APO+8YDqPu8A4L7sQNc+6cDNvucAxH7kAPs+oUDyfp4A6X6bQOD+mADYfpUAz/6RwMg+jkDAPosA+L5HwPE+REDp/kDA4z59gJx+egCVvnaAj75zAIm+b4CD/mvAvr4oQLl+JMC0fiEAr/4dQKu+GYCnvhWAo/4RwKC+DcCdfgmAmr4FwJg+AYCV/j1AVD45QFJ+NMBRfjCAUH4sQE/+KABPviOAT/4fQFB+GwBRPhZAUj4SAFN+DYBVfglAV34FAFn+AMBcvjwAH/44ACN+NAAm/i/AKz4rgC9+J4A0fiNAOX4fgD6+G4AEflfACn5TwBC+UAAXfkwAHj5IQCW+REAs/kBANL58P/z+eH/FPrQ/zf6v/9a+q7/f/qd/6T6i//L+nr/8/pn/xv7Vf9F+0L/cPsw/5r7HP/H+wr/8/v2/iL85P5Q/ND+f/y8/q/8qP7f/JT+D/2C/kH9bv5y/Vr+pf1H/tf9M/4K/h/+Pf4N/m7++f2h/uX91P7T/Qb/wP03/679af+b/Zr/if3K/3f9/P9m/SoAU/1bAEL9iAAz/bYAIv3kABL9EAED/TsB8/xmAeT8kAHV/LkBx/ziAbv8CgKu/DICofxYApT8fQKJ/KECfvzFAnT86AJp/AoDYPwrA1b8SwNO/GoDR/yJAz/8pwM4/MMDM/zgAy38+wMn/BUEI/wvBCD8RwQc/F4EG/x0BBj8iQQW/J0EFvywBBb8wgQW/NMEGPzhBBv87wQe/PwEIPwHBSX8EQUp/BoFLfwhBTP8JgU6/CsFQfwsBUj8LQVQ/C0FWvwsBWP8KQVt/CUFePwfBYP8GAWP/BAFm/wGBaj8+wS2/O4ExPzhBNT80wTi/MME8/yyBAP9oAQU/Y4EJf16BDf9ZgRJ/VEEXP06BHD9JASD/QsEl/3zA6z92gPC/cED1/2mA+79iwMD/nADGf5UAzH+NwNI/hsDYP7/Anj+4QKQ/sUCqP6nAsD+iQLY/mwC8v5MAgr/LwIj/xECO//zAVP/1gFr/7gBhP+aAZz/fQG0/18BzP9DAeL/JgH5/wkBEADuACYA0QA9ALYAUgCcAGcAgQB8AGcAkABOAKYANgC5AB4AzAAGAOAA7//yANj/BAHD/xUBrv8oAZr/OQGI/0gBdP9ZAWP/aQFS/3gBQv+GATP/lgEl/6QBF/+xAQr/vwH//swB9f7YAev+5AHi/vEB2v76AdP+BgLN/hACx/4aAsX+IgLA/isCv/4zAr3+OgK9/kECv/5HAsD+SwLF/lECx/5UAs3+WALT/lkC2v5bAuH+XALr/lwC9f5cAv/+WwIK/1kCF/9WAiP/VAIx/08CQf9LAlH/RQJg/0ACcf86AoL/MwKU/ywCp/8jArn/GwLM/xIC3v8JAvL//wEEAPUBFwDpASkA3gE7ANMBTADHAV0AuwFuAK8BfgCjAYwAlQGaAIgBqAB6AbUAbQHAAF8BzABRAdYAQwHeADQB5wAmAe8AGAH1AAkB+gD6AAAB7AAEAd0ABwHPAAoBwAANAbEADQGjAA4BlQAOAYYADQF4AAsBagAJAVwABgFOAAMBQAD/ADMA+gAmAPUAGADvAAsA6AAAAOEA8//aAOf/0QDb/8kA0P+/AMX/tAC7/6gAsf+dAKf/kACd/4IAk/90AIv/ZACC/1MAe/9CAHP/MABr/x4AZP8KAF//9v9Z/+H/U//K/0//tP9K/53/R/+F/0L/bf9A/1X/Pf87/zv/Iv86/wf/Of/s/jn/0f45/7b+Of+a/jn/fv46/2L+Pf9F/j7/KP5B/wr+Rf/s/Ur/zv1O/7H9Uv+S/Vj/cv1d/1X9Y/82/Wr/F/1x//b8eP/X/IH/uPyJ/5n8kv94/Jr/Wfyk/zr8rv8Z/Lj/+vvC/9v7zP+8+9b/nfvf/3776f9f+/P/Qfv9/yL7BgAE+xAA5voYAMn6IQCr+igAj/owAHL6NwBW+j4AOvpEAB/6SgAE+k8A6flVAND5WQC2+V0AnvliAIb5ZABu+WkAV/lqAEH5bQAq+W4AFvlxAAH5cQDt+HMA2/h0AMn4dAC2+HQApfhzAJb4cwCG+HEAePhxAGr4cABd+G4AUPhsAEb4agA7+GcAMfhmACn4YwAi+F8AG/hcABX4WAAP+FMAC/hOAAj4SgAF+EQABPg9AAT4NgAE+C8ABfgoAAj4HwAL+BgAEfgOABX4BgAc+Pz/I/jy/yr46P80+N7/PvjU/0n4yf9V+L7/Yfiy/2/4p/9++Jr/jfiP/574gv+v+HX/wfhp/9X4XP/p+E///vhC/xT5NP8q+Sj/QvkZ/1r5C/90+f/+jfnw/qj54v7E+dP+4fnF/v75tv4c+qj+OvqZ/lr6i/55+nz+mvpt/rz6X/7e+k/+AftB/iX7Mf5I+yP+bfsU/pH7Bv64+/f93vvo/QT82v0s/Mz9U/y9/Xv8r/2k/KH9zfyT/fb8hf0f/Xf9Sf1q/XT9XP2e/U/9yv1C/fX9Nv0g/in9TP4c/Xj+Ef2k/gT90P75/P3+7fwp/+L8Vv/Y/IL/zfyv/8P83f+5/AgAr/w2AKf8YwCd/I8AlPy8AIz86ACF/BUBfPxBAXX8bQFw/JoBafzFAWP88QFd/BwCWPxHAlP8cwJO/J0CS/zIAkf88QJE/BsDQfxEAz78bQM9/JUDO/y8Azr85AM6/AsEOPwyBDr8WAQ6/H4EO/yjBD38yAQ//OwEQfwQBUT8MgVI/FUFTPx3BVD8mAVV/LgFWvzZBWD8+AVm/BUGbfw1BnL8UQZ7/G0GgvyJBor8pAaT/L8GnfzZBqX88gax/AoHu/wiB8b8OQfQ/E4H3fxjB+j8eQf1/IwHAf2fBw79sQcc/cIHKv3TBzj94wdH/fIHVv0ACGT9DQh0/RoIhf0nCJT9MAil/ToItv1ECMf9TQjY/VUI6/1bCPz9YggO/mgIIP5sCDT+bwhH/nMIWf50CG3+dgiB/ncIlP52CKj+dgi8/nQI0P5xCOX+bQj5/moIDv9lCCP/Xwg3/1kITP9SCGL/Swh3/0MIjP86CKH/MAi2/yUIzP8aCOH/Dgj2/wIIDQD1ByIA5wc3ANkHTADLB2IAuwd3AKoHjACaB6EAiAe2AHcHygBlB+AAUQf1AD8HCQErBx4BFwcyAQIHRQHsBlsB1wZuAcEGggGqBpUBkwaoAX0GvAFlBs8BTQbhATUG8wEdBgYCAwYYAuoFKwLQBTsCtwVMApwFXQKCBW4CZgV/AksFjwIvBZ8CEwWuAvUEvgLZBM0CuQTbApwE6QJ9BPgCXgQEAz4EEwMeBB8D/wMsA94DOQO+A0QDnQNPA3sDWwNbA2YDOgNwAxgDegP4AoQD1wKMA7cClgOWAp8DdQKnA1UCrgM0ArUDFQK8A/YBwwPXAckDuAHPA5oB1AN7AdoDXQHeA0AB4gMjAeUDBgHqA+kA7APNAO8DsQDxA5UA8wN4APUDXQD1A0EA9gMlAPYDCAD2A+z/9gPO//UDsv/zA5T/8gN3//EDWf/uAzr/6wMb/+gD/P7lA93+4QO8/t0Dnf7ZA3z+0wNa/s8DOv7JAxj+wwP3/bwD1f23A7T9sAOS/agDcP2hA079mQMs/ZADCv2JA+j8gQPH/HcDpfxuA4P8ZQNj/FsDQvxRAyL8RwMB/D0D4fsyA8L7JgOi+xwDhfsRA2f7BgNJ+/oCLPvvAg/75AL0+tkC2vrMAr/6wAKl+rQCjfqnAnX6mgJf+o4CSPqBAjP6cwId+mUCCvpYAvf5SALl+ToC1PksAsT5HAK2+Q0CqPn9AZv57gGP+d4BhfnPAXv5vgFy+a4Ba/mdAWT5jgFg+X0BXPlsAVn5XAFW+UsBVvk6AVb5KgFX+RoBWvkKAV75+QBk+ekAavnaAHH5ygB7+bsAhfmrAI/5nQCb+Y8AqPl/ALb5cQDH+WMA1/lWAOn5SAD8+TsAEfotACb6IQA7+hIAU/oGAGv6+P+F+uv/oPrd/7r6zv/Y+sD/9vqy/xT7pP8z+5b/U/uG/3X7eP+X+2n/u/tZ/977Sv8D/Dr/J/wq/078Gf90/Ar/m/z5/sP86f7r/Nj+FP3H/j39uP5m/af+kP2W/rn9hf7k/XX+Dv5k/jf+U/5i/kL+jP4z/rX+Iv7f/hL+CP8B/jH/8v1a/+L9gv/T/av/w/3R/7T9+f+l/R8Al/1FAIj9bAB7/ZAAbf21AF/92ABS/fwARf0fATr9QQEt/WIBIv2EARf9owEL/cMBAf3iAff8AALv/B4C5fw7At38WALV/HQCzfyPAsb8qgLA/MMCufzdArP89QKv/A0Dq/wlA6f8PAOk/FEDofxmA578egOd/I4Dm/ygA5v8sgOb/MMDm/zUA5385AOe/PIDoPz/A6P8CwSn/BgEq/wiBK/8LASz/DUEufw8BMD8QQTH/EcEzvxKBNX8TQTe/E4E6PxOBPL8TgT8/E0EBv1IBBH9RQQc/UAEKf05BDb9MgRC/SkEUf0hBF/9FQRt/QoEfP3/A4z98gOd/eQDrP3UA739xQPQ/bUD4f2kA/P9kgMG/n8DGf5tAyz+WQNA/kUDU/4yA2f+HAN8/gcDkP7xAqX+2wK5/sUCzv6uAuT+lgL3/n8CDf9pAiL/UQI2/zkCS/8iAl//CgJz//IBiP/aAZz/wwGu/6sBwv+TAdb/fQHo/2YB+v9OAQ0ANwEfACIBMgALAUIA9gBTAOEAZADMAHUAtgCGAKMAlgCPAKYAewC1AGkAxQBWANQARQDiADQA8AAjAP8AFAANAQQAGgH1/yYB6P8zAdr/QAHN/0wBwv9YAbb/YwGr/24Bof96AZn/hAGQ/48Bif+ZAYL/oQF8/6sBeP+0AXT/vAFw/8UBbf/MAWv/0wFq/9oBav/gAWv/5QFt/+kBbv/uAXH/8gF1//UBev/4AX//+gGG//wBjP/8AZT//QGc//wBpf/8Aa7/+gG4//gBwv/2Ac3/8gHY/+8B5P/rAe//5wH6/+EBBwDbARIA1gEfANABKgDJATYAwgFCALkBTACxAVgAqAFiAKABbACXAXQAjgF8AIUBhAB7AYsAcAGQAGYBlgBcAZwAUQGeAEUBowA6AaQALwGnACMBpwAYAagADQGnAAEBpwD2AKQA6QCjAN4AoADTAJwAxgCXALsAkwCvAI0AowCIAJcAggCMAHsAgQB0AHUAbQBqAGQAYABcAFUAUwBKAEoAQABBADYANwAsACwAIgAiABgAFwAOAAsABgD///z/8//z/+f/7P/a/+T/zf/d/7//1P+x/83/o//H/5T/wP+F/7v/dP+1/2P/r/9S/6v/QP+l/y3/of8b/57/B/+a//L+l//e/pT/yf6T/7L+kv+d/pD/hv6P/3D+jf9Y/o3/Qf6N/yn+j/8R/pD/+f2S/9/9k//H/Zb/rv2Z/5T9nP97/Z7/Yf2j/0j9p/8v/av/Ff2x//r8tv/h/Lz/xvzC/6z8yf+S/M7/ePzW/1382/9E/OL/Kfzp/w/87//1+/b/2/v8/8L7AwCo+wgAj/sOAHX7EgBc+xgAQvscACr7IQAS+yUA+vooAOL6KgDK+i0As/owAJv6MgCF+jMAcPo0AFn6NgBE+jYALvo2ABv6NgAH+jYA8/k0AN/5NADN+TMAuvkyAKn5LwCY+S0AiPkqAHj5KABo+SUAWvkiAEz5HgA/+RsAM/kXACb5FAAb+RAAD/kLAAX5BwD9+AMA8/j//+z4+v/l+PX/3vjw/9j47P/S+Of/zvji/8v43f/J+Nf/x/jR/8b4yv/E+MX/xvi+/8f4tv/J+K7/y/in/874nv/S+Jb/2PiN/974hP/l+Hv/7Phx//T4Z//++F3/CPlT/xL5SP8d+T7/Kvkz/zf5Kf9F+R7/VfkS/2P5B/90+fz+hfnw/pb55f6o+dj+vPnN/tD5wv7l+bX++vmq/g/6nf4m+pD+PvqF/lb6eP5w+mv+ifpg/qL6U/69+kf+2Po6/vT6L/4R+yL+LvsV/kz7CP5q+/39ifvw/aj75P3J+9j96fvM/Qr8wP0q/LX9TPyo/W78nf2S/JL9tfyG/dj8e/38/HD9IP1k/UT9Wv1p/U/9j/1F/bT9O/3a/TD9AP4m/Sb+Hv1M/hT9cv4L/Zn+Af3A/vn86P7w/A7/6Pw2/+H8Xf/Y/IX/0fyt/8r81P/D/Pz/vfwjALb8SwCx/HMAq/yaAKX8wgCh/OkAnfwRAZn8NwGU/F8BkPyFAY38rQGK/NMBiPz5AYb8HwKD/EUCgvxsAoH8kAKB/LUCgfzaAoH8/wKB/CMDgfxHA4L8agOD/I4DhvywA4j80wOK/PUDjfwVBJL8NwSU/FgEmfx3BJ38mASj/LcEqPzUBK788wSz/BEFu/wtBcD8SgXH/GYF0PyCBdf8nQXf/LcF6PzQBfL86gX6/AIGBP0aBg79MgYZ/UgGI/1eBi/9cwY6/YgGR/2cBlL9sAZf/cIGa/3UBnj95QaF/fYGk/0GB6H9Fgev/SQHvf0yB8z9Pwfb/UsH6f1XB/n9YgcI/m0HGf52Byn+gAc6/ogHSf6PB1r+lgdr/pwHfP6iB43+pweg/qoHsf6uB8P+sQfU/rMH5v60B/n+tQcL/7UHHv+0BzD/swdC/7EHVf+uB2f/qgd7/6YHjf+iB6D/nAe0/5YHxv+PB9r/iAfs/4EHAAB5BxIAbwcmAGYHOQBbB0sAUQdfAEYHcQA5B4QALAeXAB8HqgATB7wABQfPAPYG4QDnBvMA1wYGAcgGGAG3BioBpgY7AZUGTgGEBl8BcQZwAV4GggFLBpMBNwakASQGtAEOBsUB+wXWAeUF5QHQBfUBugUEAqQFFAKOBSMCdgUyAl8FQQJHBU8CLwVdAhUFbAL8BHoC4gSGAsgEkwKtBKECkgStAnYEuQJZBMYCPQTRAiEE3QIDBOgC5QPyAsgD/QKqAwcDjAMRA20DGwNPAyMDMAMsAxMDNgPzAj0D1AJFA7cCTQOXAlQDegJbA1wCYgM9AmcDHwJtAwMCcwPlAXgDxwF9A6sBgQOPAYUDcwGJA1YBjAM7AZADHwGSAwQBlQPpAJcD0ACZA7UAmgOcAJoDggCcA2kAnANPAJwDNgCcAxwAmgMEAJoD6/+ZA9H/lwO4/5UDnv+TA4X/kANq/44DUf+JAzb/hwMb/4IDAP9+A+X+egPJ/nYDrP5wA5L+agN0/mUDWP5fAzv+WQMe/lIDAf5NA+T9RQPG/T4DqP02A4v9LwNu/SYDUf0eAzP9FQMV/Q0D9/wEA9v8/AK//PICofzpAoX84AJp/NcCTvzNAjH8wwIW/LkC/PuvAuL7pALH+5oCrvuPApb7hAJ++3gCZvtsAk/7YAI4+1QCI/tHAg77OgL5+iwC5vofAtP6EQLC+gMCr/r1AaD65wGQ+tgBgvrJAXT6uwFn+qsBWvqcAU/6jgFF+n4BPfpuATT6XwEt+k8BJ/pAASL6MAEd+iIBG/oSARj6AwEW+vUAFvrlABj61wAZ+scAHPq5ACD6qwAm+p0ALPqPADT6ggA9+nQARfpnAFD6WwBc+k4AaPpCAHX6NgCF+ioAlPoeAKT6EgC2+gcAyfr6/9z67//y+uT/B/vX/x77zP82+7//Tvu0/2f7p/+B+5r/m/uN/7j7gf/U+3P/8Ptm/w78WP8t/Ev/TPw9/2v8L/+M/CD/rvwS/878BP/w/Pb+Ev3o/jb92P5Y/cr+e/28/p79rP7C/Z7+5f2Q/gj+gf4s/nL+T/5k/nL+Vv6W/kj+uf46/t3+LP7//h7+IP8P/kL/Af5k//X9hv/o/af/2v3H/8396P/C/QcAtf0oAKj9RQCd/WQAkv2CAIb9oAB8/b4Acf3aAGf99gBf/RIBVf0vAUz9SgFE/WMBO/1+ATT9lwEt/bEBJv3JAR/94QEZ/fkBFP0QAg/9JgIL/T0CB/1SAgP9ZwIA/XsC/fyPAvz8owL6/LUC+fzIAvn82QL5/OkC+fz6Avr8CgP8/BoD/fwoAwD9NgMD/UMDB/1OAwv9WwMP/WUDFf1uAxv9eAMg/YEDJ/2IAy/9jwM3/ZUDPv2ZA0j9nQNR/aADWv2hA2T9owNw/aMDe/2hA4b9oAOS/Z0Dnv2aA6z9lQO5/ZADx/2JA9X9ggPk/XsD8/1zAwP+aQMS/l8DI/5VAzP+SgNE/j0DVf4wA2b+IwN3/hUDiP4HA5r++AKr/ugCvf7ZAs7+yALf/rgC8v6nAgP/lQIV/4QCJv9xAjf/XwJI/04CWf86Amr/KAJ7/xUCjP8DApz/7wGt/90BvP/KAcz/twHb/6QB6/+SAfr/fwEKAG0BGABbASYASAE0ADcBQgAlAVEAFAFfAAMBbADyAHoA4gCGANEAkwDCAKAAsgCtAKQAuACWAMMAiADQAHoA2wBtAOcAYgDwAFUA/ABKAAYBPgAQATQAGwEqACMBIgAtARkANwERAEABCgBIAQQAUQH9/1kB+f9iAfP/aQHw/3AB7P93Aen/fgHo/4QB5/+JAef/jwHl/5UB5/+ZAej/nQHp/6AB6/+jAe7/pgHw/6gB9f+qAfn/qwH9/6sBAQCrAQcAqwENAKsBEgCqARkApwEfAKYBJgCjAS0AoAEzAJ0BOgCZAUEAlQFHAJABTgCLAVMAhQFZAH8BXwB6AWMAcwFnAG0BbABmAW4AXwFxAFYBcwBPAXQARwF1AD4BdQA2AXUALQF0ACUBcwAcAXAAFAFtAAoBaQABAWQA+ABgAO4AWwDlAFUA2wBPANEASADJAEEAvwA5ALUAMACrACgAowAfAJkAFQCPAAsAhgABAHwA+P90AOz/bADh/2MA1v9ZAMr/UQC//0oAsv9BAKX/OQCa/zIAjP8pAH//IgBz/xsAZP8UAFj/DgBK/wcAO/8BAC3//P8f//b/Ef/w/wP/6//1/uf/5f7i/9b+3v/G/tr/tv7X/6f+1P+W/tH/hv7O/3T+zP9j/sr/Uf7J/z7+x/8s/sf/Gf7G/wb+xv/y/cb/3v3H/8r9x/+1/cn/oP3M/4z9zf93/dD/Yf3R/0z91v82/dj/IP3b/wv93//1/OT/3/zo/8r87P+z/PD/nvz1/4j8+P9y/Pz/XfwAAEf8BAAx/AcAHPwLAAX8DgDw+xEA2/sUAMb7FwCx+xgAnfsbAIj7HAB0+xwAX/seAEv7HgA3+x4AI/seAA/7HgD9+hwA6/obANj6GQDG+hgAs/oVAKL6FACR+hEAgPoOAHD6CgBg+gcAUPoDAEH6AAAz+vz/Jfr4/xb68v8I+u7//Pnp//D55P/j+d//2Pna/8751P/D+c7/ufnJ/7H5w/+o+b7/oPm4/5j5sv+R+a3/jPmn/4b5of+A+Zz/fPmW/3j5kP91+Yv/cvmF/3H5fv9v+Xj/b/lx/2/5a/9x+WT/cvld/3T5Vv93+U//e/lH/375QP+D+Tf/ifkv/4/5Jv+W+R7/nfkV/6X5C/+u+QP/uPn5/sL58P7N+eb+2Pnd/uX50/7y+cn+APq//g76tf4c+qr+LPqg/j36lv5M+oz+X/qB/nH6d/6D+m3+lvpi/qr6WP6/+kz+1PpC/un6Of4A+y3+Fvsj/i37GP5F+w7+X/sE/nf7+f2Q++/9q/vl/cT72/3f+9D9/PvG/Rb8vP0z/LL9UPyo/W38oP2K/Jb9qPyM/cf8g/3m/Hr9BP1x/SX9af1E/V/9ZP1W/YX9Tv2l/Uf9xv0+/eb9Nv0I/i/9Kv4n/Uz+IP1u/hn9kP4S/bL+C/3W/gb99/7+/Bv/+fw+//P8Yv/v/IT/6fyn/+X8yv/f/O7/2/wRANf8NADU/FgA0Px7AM38ngDK/MIAx/zkAMb8BwHD/CoBwvxMAcD8cAHA/JIBv/y1Ab/81wG//PkBv/wbAr/8OwLA/F0Cwvx+AsP8oALE/MACx/zhAsr8AAPN/CED0PxAA9P8XwPX/H0D2/ycA9/8uQPl/NcD6fz1A+/8EQT1/C0E/PxKBAH9ZQQI/YEED/2aBBf9tQQf/c8EJ/3oBC/9AgU4/RoFQf0wBUv9SAVT/V8FXf12BWf9iwVy/aAFfP20BYj9yQWT/dsFnv3vBav9Aga2/RMGw/0kBtD9NQbd/UQG6f1UBvb9YwYE/nEGEv5+BiD+jAYv/pgGPf6kBkv+sAZZ/roGaf7DBnj+zQaG/tYGlv7dBqX+5Qa1/usGxv7yBtb++Abl/vwG9v4ABwf/BQcX/wcHKP8KBzn/DAdK/w0HWf8OB2r/Dgd7/w0HjP8MB57/Cgev/wkHwP8FB9H/Agfi//0G8//5BgQA9AYXAO4GKADoBjkA4QZKANoGWwDSBmwAyQZ8AMEGjQC4Bp4ArgavAKMGwACZBtEAjAbiAIEG8gB0BgMBaAYSAVsGIwFNBjMBPQZDAS8GUgEfBmIBEAZxAf8FgQHuBZAB3QWgAcwFrgG6BbwBpwXMAZUF2gGBBegBbwX1AVkFAwJGBRECMAUeAhsFKwIEBTcC7gREAtcEUQLBBFwCqQRnAo8EdAJ3BH8CXgSJAkMElQIpBKACDgSqAvMDtALZA74CvAPGAqED0AKFA9kCaQPhAk0D6QIwA/ICEwP5AvYCAAPaAgcDvAIOA6ACFQOEAhsDZgIhA0oCJgMtAiwDEQIyA/YBNgPaAToDvwE+A6QBQwOIAUUDbgFIA1QBSwM6AU4DHwFRAwYBUgPuAFQD1ABVA7wAVgOkAFYDjABYA3QAWANdAFgDRwBWAzAAVgMZAFUDBABUA+//UgPa/08Dxf9OA6//SwOc/0gDhv9FA3P/QQNd/z4DSP86AzT/NgMf/zIDCv8tA/X+KAPf/iIDyv4eA7X+GAOg/hEDif4LA3T+BgNd/v8CR/74AjD+8gIZ/usCA/7iAuz92wLV/dQCv/3MAqf9xQKQ/bwCev20AmP9qwJM/aECNv2ZAh/9jwII/YUC8vx7At38cQLH/GYCsfxbApv8TwKI/EQCcvw5Al/8LAJL/B8CN/wSAiX8BgIS/PgBAPzrAe/73QHe+9ABzfvCAb37tAGv+6QBoPuWAZP7iAGF+3oBePtqAW37XAFh+0wBV/s+AU77MAFF+yEBPfsSATb7BAEu+/UAKfvnACX72AAg+8oAHvu8ABv7rwAZ+6EAGfuTABn7hgAb+3oAHPttAB/7YAAj+1UAJ/tIAC37PQA0+zIAO/smAET7GwBM+xEAVvsHAGH7/P9t+/L/efvo/4j73v+W+9b/pPvM/7P7wv/E+7j/1fuu/+j7pP/6+5r/DvyQ/yL8hv82/Hz/TPxx/2H8Z/94/Fz/j/xS/6f8R/+//Dv/2Pwx//D8Jv8K/Rv/Jf0Q/z79A/9Z/ff+cv3s/o394f6o/db+w/3J/t/9vf76/bL+Ff6n/jD+mv5L/o/+Zv6D/oH+eP6c/m3+tv5i/tD+Vv7r/kv+BP9A/h//NP45/yr+Uv8f/mv/Ff6E/wv+nf8B/rX/9/3N/+795f/l/f3/3f0UANP9LADM/UIAw/1ZALv9cAC0/YUArP2cAKX9sQCg/cYAmf3aAJP97wCP/QMBif0XAYX9KgGB/T4BfP1SAXr9ZAF3/XcBdP2IAXL9mgFw/asBcP28AW79zQFu/d0Bbv3sAW79/AFw/QsCcf0aAnL9KAJ1/TYCeP1EAnv9UQJ+/V0Cgv1pAoj9dAKM/X8Ckv2LApf9lQKe/Z0CpP2nAqz9rgK0/bcCvP2+AsX9wwLN/ckC1/3PAuH90wLr/dYC9f3ZAgD+2wIL/t0CF/7dAiP+3gIv/t0CO/7bAkj+2gJV/tcCYv7UAm7+0AJ8/swCif7GApf+wAKk/rsCsv60AsD+rQLN/qQC2/6dAuj+kwL2/osCA/+BAhH/dwIe/20CLP9iAjn/WAJF/0wCU/9BAmD/NgJt/ykCev8eAob/EQKT/wQCnv/4Aav/7AG4/+ABw//TAc7/xgHb/7kB5/+tAfL/oAH9/5MBCACGARQAewEeAG4BKQBjATMAVgE+AEsBSABAAVIANAFcACkBZgAfAXAAFAF6AAoBhAAAAYwA+ACWAO4AngDlAKgA3QCxANQAuQDNAMIAxgDKAL8A0wC5ANsAtADiAK4A6wCoAPIApAD5AKAAAQGcAAkBmQAOAZYAFQGTABwBkgAiAY8AKAGNAC0BjAAzAYwANwGLADsBiwBAAYsARAGLAEcBiwBKAYwATAGNAE8BjQBRAY8AUgGQAFQBkwBUAZUAVQGWAFUBlwBVAZoAVAGcAFIBnQBRAZ4ATwGeAE4BoABLAaAASAGgAEUBngBBAZ4APgGdADoBmgA2AZcAMgGVAC0BkAApAYwAIwGIAB4BggAaAXsAFAF1AA4BbQAHAWYAAQFdAPwAVQD2AEsA7wBBAOkANwDiACwA2wAhANYAFQDPAAoAxwD9/8IA8P+7AOT/tADW/64Ayf+nALv/oQCt/5oAnv+VAJD/jQCC/4gAc/+CAGT/ewBV/3UARf9wADf/agAo/2QAGP9gAAj/WwD5/lUA6f5RANr+TADK/kgAu/5EAKv+QACc/jsAjP45AHz+NABt/jIAXf4vAE7+LABA/ikAMP4oACD+JQAS/iMAA/4iAPX9IQDl/R8A1f0fAMf9HwC4/R8AqP0fAJn9HwCJ/R8AeP0hAGn9IgBY/SMASP0lADf9JgAm/SgAFf0qAAT9LADz/C0A4vwwANH8MgDA/DMArvw2AJ38NwCM/DkAefw5AGn8OgBY/DsAR/w7ADb8OwAl/DsAFPw6AAP8OgDy+zkA4fs3ANH7NgDA+zMAsfsyAKD7LwCQ+yoAgfsoAHH7IwBh+yEAU/scAET7FwA2+xIAJ/sNABn7CAAL+wMA/vr9//L6+P/k+vD/2Prr/8v65P+/+t3/s/rW/6j60P+e+sn/k/rA/4n6uf9/+rL/d/qr/236pP9k+pz/XfqU/1X6jf9O+oX/Rvp+/0H6d/87+m7/Nvpn/zD6YP8s+ln/J/pS/yX6S/8i+kT/H/o9/x36Nv8c+i//G/op/xv6Iv8b+hv/G/oV/xz6Dv8d+gf/IPoB/yP6+v4m+vP+Kvrs/i765f40+t7+OvrX/j/6zv5G+sf+TvrA/lX6uP5d+rH+Z/qo/nD6oP55+pf+hfqQ/pD6iP6b+n/+p/p3/rP6bv7C+mb+zvpd/tz6Vf7s+kz+/PpE/gv7O/4b+zP+LPsq/j77Iv5P+xn+YfsS/nT7Cv6I+wH+m/v5/a/78P3E++n92vvh/e/72P0E/NH9G/zJ/TH8wv1J/Lv9YPyy/Xj8q/2S/KT9qvyd/cP8lv3d/I/99vyI/RH9gf0q/Xv9Rf10/WD9bv18/Wf9l/1h/bT9XP3Q/Vb97P1R/Qj+S/0l/kf9Qv5B/WD+Pf18/jj9mv4z/bj+L/3X/iz99f4n/RL/Jf0x/yD9T/8e/W7/G/2M/xj9q/8V/cr/FP3o/xL9BwAP/SYADv1FAA39YwAN/YIAC/2hAAv9vwAL/d4AC/39AAv9GwEN/ToBDf1YAQ79dQEP/ZUBEf2yARL90AEV/e4BGP0KAhv9KAIe/UUCIP1iAiX9fgIn/ZoCLP23AjD90wI2/e4COv0KA0D9JQNF/UADS/1ZA1H9dANW/Y4DXf2nA2T9wQNq/dkDcv3xA3r9CQSB/SEEif05BJL9TwSa/WYEo/17BKz9kgS1/acEv/28BMn90ATT/eQE3f34BOb9CgXy/RwF/P0vBQf+QQUS/lIFHv5jBSn+cwU2/oIFQf6SBU7+oQVZ/rAFZv68BXL+ygV//tcFjP7jBZr+7gWn/vkFtf4EBsL+DgbQ/hgG3v4hBuv+KQb5/jIGB/85BhX/QAYl/0YGM/9LBkH/UQZP/1UGX/9ZBm3/XgZ8/2AGi/9jBpr/Zgao/2gGuP9oBsf/aQbW/2kG5f9oBvX/aAYDAGYGEgBjBiIAYAYwAF4GQABbBk4AVwZdAFIGbQBNBnsARwaLAEEGmQA6BqgAMwa2ACwGxQAkBtQAGwbiABEG8AAHBv8A/QUNAfIFGwHnBSkB2wU3Ac8FRAHCBVIBtQVgAacFbQGZBXoBiwWGAX0FlQFtBaEBXgWtAU0FuQE9BcYBKwXRARoF3gEHBekB9QT1AeIEAALPBAsCuwQXAqYEIQKQBCwCewQ2AmUEQAJOBEoCNwRUAh8EXQIJBGYC7wNuAtcDeAK+A4ECpAOIAosDkAJxA5kCWAOgAj0DpwIiA64CBwO1Au4CuwLTAsICuALIAp0CzQKCAtMCZwLZAkwC3QIyAuICGALnAv0B6wLkAe8CyQHyAq8B9QKWAfkCfgH8AmQB/wJMAQADMwEDAxsBBAMEAQYD7AAHA9YACQO+AAkDqAAJA5IACQN7AAkDZgAJA1EACQM9AAcDKAAGAxQABAMAAAMD7v8CA9r/AAPH//0Ctv/6AqT/+AKT//UCgv/xAnH/7gJg/+kCT//lAkD/4QIv/90CH//ZAg7/1AL9/s8C7v7KAt3+xQLN/r8CvP65Aqv+tAKa/q0Cif6nAnj+oAJn/pkCVv6SAkX+iQI0/oICIv56AhH+cQL//WkC7v1fAt39VQLK/UwCuf1BAqf9NwKW/SwChf0iAnT9FwJj/QoCUv3/AUH98gEw/ecBIP3aAQ/9zQEA/b8B8PyyAeH8pgHT/JcBw/yLAbX8fQGn/G4BmvxgAY38VAGB/EUBdPw3AWn8KQFd/BsBU/wNAUn8AAE//PIAN/zkAC/81wAm/MkAH/y8ABn8rgAS/KEADvyVAAr8iAAF/HsAA/xwAAD8YwD++1gA/ftMAP37QQD9+zYA/vssAAD8IgAD/BcABfwOAAr8BAAO/Pr/FPzy/xn86f8g/OH/J/zY/y/80P84/Mn/QfzA/0v8uf9W/LH/YPyq/238o/95/Jr/hvyT/5P8i/+h/IT/sfx7/8D8dP/Q/Gv/3/xj//D8Wv8B/VL/FP1K/yb9Qf84/Tn/S/0w/139KP9x/R//hf0V/5n9Df+s/QP/wP36/tT98P7o/ej+/f3e/hH+1v4m/sz+Ov7D/k7+uf5j/rH+d/6n/oz+nv6g/pT+tP6M/sf+g/7b/nv+7/5y/gP/av4X/2L+Kv9Z/j7/Uf5R/0n+ZP9B/nf/Ov6J/zP+nf8s/q//Jf7C/x7+1P8Y/uX/Ef74/wv+CAAG/hsAAf4sAPz9PQD3/U4A8/1fAO/9cADr/YEA6P2QAOX9oQDi/bEA3/3AAN790ADd/eAA2/3vANr9/QDa/Q0B2v0bAdr9KQHa/TcB2/1FAd39UgHe/WAB4f1tAeL9egHl/YYB6f2TAez9ngHw/asB9f23Afr9wgEA/swBBP7XAQv+4QER/usBGP71AR/+/wEm/gcCL/4QAjb+GAI+/h8CR/4mAk/+LQJZ/jQCYv46Amv+PgJ0/kQCfv5IAoj+SwKS/k8CnP5SAqX+VAKx/lYCu/5WAsX+WALO/lgC2P5YAuT+VgLu/lUC9/5UAgH/UgIN/08CF/9MAiD/SAIq/0UCNP9BAj7/PQJI/zcCUv8yAlz/LAJm/yYCcP8hAnr/GgKC/xQCjP8NApb/BgKe//8BqP/4AbH/7wG7/+gBw//hAcz/2AHU/9EB3v/JAef/wAHv/7kB+P+xAQAAqAEIAKEBEQCZARgAkgEhAIkBKQCCATAAewE5AHQBQQBtAUgAZgFPAF8BWABYAV8AUgFmAEsBbgBFAXUAQAF8ADoBhAA0AYsAMAGSACoBmQAmAaAAIQGnABwBrgAYAbQAFAG7ABABwgANAccACQHNAAQB0wABAdgA/QDeAPoA5AD4AOgA9QDuAPIA8gDvAPYA7AD6AOkA/wDoAAEB5QAEAeQABwHhAAoB3gANAd0ADgHaABAB1wARAdQAEgHRABQBzwAUAcwAFAHHABQBwwAUAb8AFAG5ABIBtQARAa4AEQGoAA4BoQANAZoACwGSAAkBiQAHAYEABAF4AAEBbgD/AGMA+gBZAPgATgD1AEEA8AA2AO4AKQDpABsA5QAOAOEAAADeAPL/2gDk/9YA1P/RAMb/zQC2/8cAp//DAJb/vwCG/7sAdf+2AGb/sgBV/64ARP+qADP/pgAi/6EAEv+dAAH/mQDw/pUA3/6QAM7+jQC9/okArP6FAJz+ggCL/n4Aev57AGn+eABY/nQAR/5xADf+bgAm/m0AFf5qAAb+ZwD2/WYA5v1jANf9YgDH/WAAuP1fAKr9XQCa/VwAjP1cAH/9WwBx/VsAZP1ZAFb9WQBJ/VkAPf1ZADD9WQAl/VsAGP1bAAv9WwAA/VsA8/xbAOj8WwDb/FsA0PxbAMP8WwC4/FkAq/xZAJ78WACT/FYAhvxVAHv8UwBu/FIAYfxPAFb8TABJ/EoAPvxHADH8QgAm/EAAGfw7AA78NwAD/DIA9/stAOz7KADh+yIA1fscAMr7FwC/+xAAtfsKAKr7AwCg+/z/lvv1/4z77P+C++X/ePvd/2771v9m+83/XPvF/1P7vP9L+7T/Qvur/zr7o/8z+5r/LPuQ/yP7iP8c+3//Fvt1/w/7bf8K+2T/BPta//76Uv/5+kr/8/pA/+/6N//r+i//5vom/+T6Hv/f+hX/3PoN/9r6Bv/Y+v3+1fr2/tT67v7U+ub+0/rf/tP62P7T+tH+0/rM/tP6xf7U+r/+1fq4/tj6sv7a+qz+3Pqn/uH6of7k+pr+6PqU/uz6j/7y+on+9vqD/vz6fv4D+3j+CPtx/g/7a/4W+2b+H/tg/if7Wf4w+1P+OPtO/kL7R/5M+0H+Vvs6/mH7NP5t+y/+ePso/oP7Iv6Q+xz+nfsV/qv7D/64+wr+xvsE/tT7/f3k+/f98/vy/QP87P0S/Ob9I/zh/TP82/1F/NX9VvzQ/Wn8yv15/Mb9jPzA/aD8u/2y/Lb9xvyx/dr8rP3v/Kf9A/2j/Rj9nv0t/Zr9Qv2U/Vj9kP1u/Y39g/2J/Zr9hf2x/YH9yf1+/d/9ev33/Xf9Dv50/Sb+cf0+/m79WP5r/XD+af2I/mb9of5j/bv+Yf3U/mD97P5d/Qb/XP0g/1r9Ov9Z/VP/Wf1t/1j9iP9W/aH/Vv28/1b91v9W/fD/Vv0KAFb9JQBW/T4AWP1ZAFj9dABZ/Y0AWv2oAFz9wwBd/d0AYP34AGH9EQFk/SwBZ/1FAWn9YAFt/XoBcP2TAXL9rQF3/cYBev3gAX79+QGC/RIChv0rAoz9RAKQ/VwClv10Apr9jgKg/aYCpf28Aqz91AKy/esCuP0DA7/9GgPG/TADzf1HA9T9XAPb/XMD4v2IA+v9nQPy/bID+v3GAwP+2gML/u4DFP4CBBz+FQQm/igEL/46BDn+TQRC/l8ETP5wBFb+gQRg/pIEav6jBHT+sgR//sIEif7SBJT+4ASe/u4Eqv78BLX+CQXA/hcFzP4iBdj+LwXk/joF7/5GBfz+UQUH/1sFFP9lBR//bwUs/3gFOf+BBUX/iQVR/5AFXf+YBWr/nwV3/6QFhP+rBZL/sAWe/7UFq/+6Bbj/vgXF/8IF0//FBd//yAXs/8kF+f/MBQcAzQUUAM0FIQDNBS8AzQU7AM0FSADMBVUAygVjAMkFcADGBXwAwwWJAL8FlgC7BaMAtwWxALIFvgCtBcoApgXXAKAF4gCZBe8AkAX8AIkFCQGBBRQBdwUhAW8FLQFlBTkBWQVEAU8FUQFEBVwBOQVnASwFcwEhBX4BFAWJAQYFkwH5BJ4B6wSqAdsEtAHNBL4BvgTJAa0E0wGdBN0BjATnAXoE7wFpBPkBVgQBAkMECwIwBBQCHAQcAgkEJQLzAy0C3gM2AskDPQK0A0QCnQNMAocDVAJwA1sCWQNiAkEDZwIrA24CEwN0AvoCegLiAn8CygKFArICiwKaApACggKVAmoCmQJSAp0COgKhAiECpgIJAqoC8gGtAtoBrwLCAbQCqgG1ApMBuAJ9AbsCZAG8Ak4BvwI3AcACIgHCAgsBwwL2AMMC4ADFAsoAxQK1AMUCoQDFAowAxQJ4AMUCZADDAlEAwgI+AMICLADAAhkAvgIHALwC9v+7AuT/uALU/7UCw/+0ArT/sQKk/60ClP+qAob/pwJ3/6MCaf+gAlr/nAJO/5cCQP+SAjP/jgIl/4kCGP+EAgv/fgL//ngC8P5xAuT+bALX/mUCyv5dAr3+VgKx/k8CpP5HApb+PgKJ/jYCfP4tAnD+IwJi/hoCVf4QAkj+BgI6/vwBLf7xAR/+5wES/tsBBv7QAff9wwHr/bgB3v2tAdD9oAHD/ZMBtv2IAar9ewGd/W4Bkv1iAYX9VQF6/UcBbf06AWH9LQFW/SEBS/0UAUH9BwE2/fkALP3sACL94AAY/dMAD/3GAAf9uQD+/K4A9/yhAO/8lQDo/IkA4vx+ANv8cQDV/GYA0fxcAMz8UQDJ/EUAxPw7AML8MgC//CgAvPweALv8FAC5/AsAufwDALn8+v+5/PL/u/zp/7z84v+9/Nv/wPzU/8P8zf/G/Mb/yvy//878uP/U/LL/2vyr/9/8pf/m/KD/7fyZ//X8k//9/Iz/Bv2G/w/9gf8Z/Xr/I/10/y39bf84/Wf/RP1g/0/9Wf9a/VP/Z/1M/3T9Rf+B/T7/jf03/5v9MP+o/Sn/tv0i/8X9G//T/RT/4f0N/+/9Bv/9/f3+C/72/hv+7/4p/uj+N/7h/kf+2P5V/tH+Y/7K/nL+w/6B/rz+kP61/p7+rv6u/qf+vP6g/sr+mf7a/pP+6P6M/vf+hv4G/3/+FP96/iP/dP4x/27+QP9p/k7/Y/5d/1/+a/9Z/nr/Vf6I/1H+lv9M/qT/SP6y/0T+wP9B/s7/Pf7d/zr+6/83/vn/Nv4HADP+FQAx/iIAMP4wAC/+PgAv/ksALf5ZAC3+ZgAt/nMALf6BAC/+jQAv/poAMP6nADP+tAA0/sAAN/7NADr+2AA9/uUAQP7wAET+/QBI/gkBTP4UAVH+HwFV/ioBWv42AV/+QQFk/kwBav5WAXD+YgF3/mwBfP51AYP+fwGJ/okBkP6SAZf+nAGe/qQBpP6tAav+tQGy/rwBuf7DAcD+ygHJ/tEB0P7XAdf+3QHe/uIB5f7oAez+7AH1/vEB/P71AQP/+AEK//oBEf/9ARn/AAIg/wECKP8EAi//BAI2/wYCPf8GAkT/BgJM/wYCU/8GAlr/BAJi/wQCaf8DAnD/AQJ3//8Bfv/9AYX/+gGM//gBk//2AZr/8gGh/+8BqP/sAa//6QG2/+UBvv/iAcX/3gHK/9oB0f/XAdj/0wHf/88B5//KAe7/xgH1/8MB/P+/AQMAuwEKALcBEACyARcArgEeAKoBJQCnASwAowEzAJ4BOgCaAUEAlgFHAJIBTgCOAVUAiQFcAIUBYwB/AWkAewFwAHcBdwBzAXwAbgGEAGoBiQBkAZAAYAGWAFwBnABYAaEAVAGnAE8BrQBKAbIARQG2AEEBvAA9AcAAOQHFADMByQAvAc0AKgHRACUB1AAhAdcAGwHbABUB3QAQAeAACgHiAAMB5AD8AOcA9QDoAO4A6QDlAOsA3QDrANQA7ADMAOwAwgDsALYA7ACtAOwAoQDsAJYA7ACJAOsAfADrAHAA6QBiAOgAUwDoAEUA5wA3AOUAKADiABgA4QAIAOAA+P/dAOf/2wDW/9oAxf/XALT/1ACj/9MAkP/QAH7/zQBr/8wAWf/JAEf/xgA0/8UAIv/CABD/vwD9/rwA6f67ANf+uADF/rUAsv60AKD+sQCN/q4Ae/6tAGn+qgBW/qgARP6mADH+pAAg/qMADv6hAP39ngDr/Z0A2v2cAMn9mgC4/ZkAp/2ZAJf9lwCG/ZYAd/2WAGf9lQBY/ZUASf2TADv9kwAt/ZMAH/2SABL9kgAG/ZAA+fyQAOz8jwDh/I8A1fyNAMr8jADA/IsAtfyIAKv8hgCj/IQAmfyCAI/8fwCG/HsAfvx4AHT8dABr/HEAY/xtAFz8ZwBT/GMAS/xdAEL8WAA7/FIAM/xMACr8RQAj/EAAHPw5ABT8MgAN/CkABfwiAP37GQD2+xEA7/sIAOn7AADi+/j/2/vv/9T75f/O+93/x/vT/8L7yf+8+7//tvu1/7H7q/+r+6H/pfuX/6H7jf+b+4L/l/t4/5P7bv+P+2T/ivtZ/4b7T/+C+0X/f/s7/3v7Mf94+yj/dfse/3L7FP9w+wr/bvsA/2v79v5q++7+aPvk/mf72/5m+9P+ZvvK/mT7wv5k+7n+ZPuy/mT7qv5m+6P+Zvuc/mf7lP5o+43+avuI/mv7gv5t+3v+cPt1/nL7cP51+2v+ePtm/nz7YP6B+1z+hftY/on7Uv6N+07+k/tJ/pf7RP6d+0D+ovs7/qr7N/6x+zP+tvsv/r37Kv7G+yb+zfsi/tX7Hv7e+xn+5vsV/vD7Ef75+w3+A/wI/g38BP4W/AD+Ivz8/S389/03/PX9RPzw/U/87P1c/On9Z/zl/XT84v2C/N79j/zb/Z381/2r/NT9ufzR/cf8zf3V/Mr95fzH/fX8xf0E/cL9FP2//SP9vP00/bn9Rf24/Vb9tf1n/bL9eP2x/Yv9rv2b/az9rv2q/cD9qP3T/af95f2l/fn9pP0L/qP9H/6h/TP+oP1H/p79Wv6e/W7+nf2D/pv9l/6b/az+m/3A/pv91v6a/ev+mv0A/5r9Ff+b/Sr/m/1B/5v9Vv+d/Wv/nf2C/579l/+e/a7/oP3F/6H92v+j/fD/pP0HAKf9HACo/TMAq/1KAKz9YACv/XcAsv2NALX9pAC4/bkAu/3QAL395wDA/f0Axf0UAcf9KQHM/UAB0P1WAdT9bAHY/YIB3f2ZAeH9rgHm/cMB6/3aAfD97wH2/QQC+v0aAgD+LwIG/kQCDf5ZAhL+bQIY/oICH/6WAiX+qgIs/r4CM/7RAjr+5QJB/vkCSP4LA0/+HwNW/jIDX/5EA2b+VgNu/mkDd/56A37+jAOG/p0Dj/6uA5f+vgOh/s8Dqv7eA7L+7wO8/v0Dxf4NBM7+HATX/isE4f45BOv+RwT1/lUE//5iBAj/bwQS/3sEHP+IBCb/kwQx/58EO/+qBEX/tQRR/78EWv/JBGb/0wRx/9sEe//lBIb/7gSS//YEnP/9BKf/BAWy/wwFvv8TBcn/GAXU/x8F3/8kBen/KQX1/y0FAAAyBQsANQUXADkFIgA8BS0APQU5AD4FRABABU8AQQVbAEEFZgBBBXEAQAV8AD4FiAA9BZMAPAWeADkFqgA2BbQAMgW/AC0FygApBdYAJAXgAB8F6wAYBfYAEwUAAQwFCgEEBRUB/QQfAfUEKgHsBDQB5AQ+AdoESAHQBFIBxgRcAbwEZgGxBHABpgR4AZkEggGMBIwBfwSVAXMEnQFlBKcBVQSvAUcEuAE3BMABKATJARcE0QEGBNgB9QPhAeID6AHQA/EBvgP4AasD/wGXAwYChAMNAnADFAJbAxoCRwMhAjIDJgIcAy0CBgMzAvECOQLaAj4CxQJDAq4CSAKXAkwCgQJSAmoCVgJVAlsCPgJfAigCYwIRAmcC+gFqAuQBbQLPAXECuAF0AqEBdwKMAXoCdwF7AmABfgJLAX8CNgGBAiIBggINAYQC+QCFAuQAhgLQAIYCvACIAqgAiAKWAIgCggCIAnAAiAJdAIYCSwCGAjoAhQIpAIQCGACEAgcAggL2/38C5/9+Atf/ewLJ/3oCuf93Aqv/dAKe/3ACkP9tAoT/aQJ4/2UCa/9gAmD/XAJV/1YCSv9RAkD/SwI2/0UCLP9AAiL/OQIY/zICEP8rAgb/IgL9/hoC9f4RAuz+CQLk/gAC2/72AdP+7gHK/uQBwv7aAbn+zwGx/sUBqP65AaD+rgGX/qMBj/6XAYb+jAF+/oEBdf50AW3+aQFk/lwBXP5RAVP+RAFL/jcBRP4sATv+HwEz/hIBKv4GASL++QAb/u4AEv7hAAr+1AAD/skA/P28APP9rwDs/aQA5f2ZAN79jADY/YEA0f11AMz9agDF/WAAv/1VALn9SgC0/UAAr/02AKr9LACl/SIAof0ZAJ39EACZ/QcAlv3//5L99v+P/e7/jP3n/4v93/+I/dj/hv3R/4X9zP+D/cX/g/2//4P9uf+D/bT/g/2v/4P9qv+F/aX/hv2g/4j9nP+L/Zf/jf2T/5D9j/+T/Yv/l/2G/5v9gv+g/X7/pP16/6r9df+v/XH/tf1t/7v9af/C/WT/yf1g/879XP/V/Vb/3v1S/+X9Tv/s/Ur/9f1E//39QP8E/jr/Df42/xX+Mf8e/iz/Jv4m/zD+Iv85/hz/Qf4Y/0v+Ev9T/g7/XP4I/2b+A/9w/v/+eP75/oL+9f6L/u/+lP7r/p7+5f6o/uH+sf7b/rv+1/7F/tP+zv7O/tj+yv7i/sX+6/7C/vX+vf7//rn+CP+1/hT/sv4e/67+KP+r/jH/qP47/6X+Rf+j/lH/oP5a/53+ZP+c/m7/mf56/5f+hP+W/o//lP6Z/5P+pP+T/q7/kv64/5L+w/+S/s3/kv7Y/5P+4v+T/u7/lP74/5b+AwCX/g4Amf4YAJr+IwCd/i0Anv43AKH+QgCk/kwAp/5YAKr+YgCs/m0Ar/53ALT+ggC2/owAu/6XAL3+oQDC/qsAxv62AMr+wADN/swA0f7WANb+4ADa/ukA3v71AOL+/wDm/gkB6/4SAe/+HAHz/iUB+f4vAf3+NwEB/0EBBv9KAQr/UgEO/1sBFP9jARj/agEc/3MBIP96ASX/gQEq/4gBL/+PATP/lQE3/5oBPf+hAUH/pgFF/6sBSv+xAU//tQFT/7kBWP++AV3/wgFi/8YBZv/JAWv/zAFw/88Bdf/RAXr/1AF//9YBhP/YAYn/2gGN/9sBk//dAZf/3gGd/+ABo//gAaf/4QGt/+EBsv/hAbb/4QG8/+EBwv/hAcf/4QHN/+AB0//gAdj/3gHe/90B5P/bAen/2gHv/9cB9f/WAfz/0wEBANABBwDPAQ0AzAEUAMcBGQDFAR8AwgEmAL4BLAC7ATMAtwE5ALIBPgCuAUUAqgFLAKYBUQChAVgAnQFdAJkBYwCTAWkAjwFuAIkBdACFAXoAfwF+AHoBhAB1AYgAcAGNAGkBkgBjAZYAXQGaAFYBngBPAaMASAGnAEEBqwA5Aa4AMgGxACkBtQAfAbgAFwG7AA0BvgADAb8A+ADCAOwAxQDhAMYA1ADHAMkAygC7AMwArgDNAKAAzQCSAM8AhADQAHQA0ABkANEAVQDRAEUA0wA0ANMAIwDTABIA0wABANMA7//TAN3/0wDK/9MAuP/TAKX/0QCT/9EAf//RAG3/0ABZ/9AAR//QADP/zwAf/88AC//NAPn+zQDl/swA0f7MAL/+ygCr/soAl/7JAIX+yQBx/scAX/7HAEv+xgA5/sYAJv7GABT+xQAB/sUA7/3FAN39wwDM/cMAuf3DAKj9wgCX/cIAhv3CAHX9wABm/cAAVf2/AEX9vwA2/b4AJ/28ABn9uwAL/bkA/fy4APD8tQDk/LIA1/yxAMr8rgC//KoAtfynAKr8owCg/J4Al/yaAI38lgCF/JIAfvyMAHX8hgBu/IEAZ/x7AGD8dABa/G0AU/xmAE78XwBI/FgARPxPAD78RwA4/EAANPw2ADD8LQAq/CUAJvwbACL8EQAe/AgAG/z//xb89f8S/On/D/zf/wv81v8I/Mr/BPzA/wH8tf/++6r//Pug//n7lP/2+4n/8/t+//D7c//v+2f/7Ptd/+v7Uv/p+0f/5vs7/+X7Mf/k+yb/5Psb/+L7Ef/h+wb/4fv8/t/78v7f++j+3/ve/t771P7e+8r+3/vC/t/7uP7f+6/+4fun/uH7nv7i+5b+5PuN/uX7hv7m+3/+6Pt4/uv7cf7s+2v+7/tk/vD7X/7z+1n+9vtT/vr7T/79+0v+APxF/gT8Qf4I/D3+Dfw6/hH8Nv4V/DH+Gfwv/h78Kv4j/Cj+Kfwl/i/8Iv40/B/+Ovwb/j/8GP5H/BX+TvwS/lX8Ef5c/A7+Y/wL/mr8CP5y/Ab+efwE/oL8Af6K/P/9k/z9/Z38+v2l/Pn9r/z2/bj89f3C/PL9zfzw/df87v3h/Oz97Pzr/ff86f0D/ej9Dv3l/Rn95P0l/eL9Mf3h/T793/1L/d/9WP3e/WT93f1x/dv9f/3a/Yz92v2a/dj9qP3Y/bb91/3G/df91P3V/eT91f3y/dX9Af7V/RH+1P0g/tT9MP7U/UH+1P1R/tT9Yv7V/XH+1f2C/tX9k/7V/aT+1/21/tf9xv7Y/dj+2P3p/tr9/P7b/Q3/3f0f/939Mf/e/UT/3/1W/+H9af/k/Xv/5f2N/+b9oP/p/bT/6/3G/+792P/v/ez/8v3///X9EgD2/SYA+f05APz9TAAA/mAAA/5zAAb+hgAI/poADf6tAA/+wAAU/tQAGP7oABv++gAf/g4BI/4iASj+NAEs/kgBMf5cATb+bgE6/oIBQP6VAUT+qAFJ/rsBT/7NAVX+4QFa/vMBYP4GAmb+GAJr/isCcf49Anf+TwJ+/mACg/5zAov+hAKS/pYCl/6nAp7+uAKl/skCrP7aArT+6wK7/voCw/4LA8r+GwPR/isD2v46A+H+SgPp/lkD8v5pA/n+dwMB/4UDCv+TAxL/oQMb/7ADI/+8Ayz/ygM0/9cDPf/kA0f/7wNP//wDWP8HBGL/EwRq/x4EdP8pBHz/NQSG/z4EkP9IBJr/UgSj/1sErf9lBLb/bQTA/3YEyv99BNT/hATd/4sE5/+SBPD/mQT6/58EBACkBA4AqQQYAK4EIgCyBC0AtQQ3ALkEQQC8BEsAvwRVAMEEXwDCBGkAwwRzAMUEfADFBIYAxQSQAMMEmgDDBKQAwgSuAL8EuAC+BMIAuwTMALgE1AC0BN4AsAToAKsE8gCnBPoAoQQEAZwEDgGWBBcBkAQhAYkEKQGCBDIBewQ7AXMERAFqBEwBYgRVAVkEXQFPBGYBRQRuAToEdwEwBH8BJQSIARgEjwENBJcBAASeAfIDpwHlA64B1wO1AckDvAG5A8MBqgPKAZoD0QGLA9cBegPeAWkD5QFYA+sBRwPxATQD9gEiA/wBEAMBAv0CBwLrAg0C1wISAsUCFwKxAhsCnQIhAokCJQJ1AikCYgItAk4CMgI6AjQCJgI5AhECOwL9AT4C6QFBAtYBRALCAUcCrgFKApoBTAKGAU4CcwFPAl8BUgJLAVQCOQFVAiUBVgISAVYCAAFYAuwAWALbAFkCyQBZArYAWQKmAFkCkwBYAoIAWAJxAFYCYgBVAlEAVAJBAFICMgBRAiIATgISAEwCBABKAvb/RwLo/0MC2v9AAs3/OwLA/zcCtP8zAqj/LwKd/ykCkv8jAoj/HgJ+/xgCdP8RAmr/CgJi/wMCWf/8AVH/9QFK/+wBQv/kATv/2wE0/9MBLf/KASj/wAEi/7gBHP+uARf/pAER/5oBDf+PAQf/hQED/3oB/f5wAfn+ZAH1/lkB7/5OAev+QwHm/jcB4v4sAd7+IQHa/hUB1v4KAdH+/QDN/vIAyf7nAMP+2wC//tAAu/7FALb+uACy/q0Arv6hAKr+lwCl/owAof6BAJ3+dQCZ/mwAlP5iAJD+VgCM/kwAiP5CAIP+OQB//jAAe/4mAHj+HgB0/hQAcP4LAGv+BABn/vz/ZP7z/2D+7P9d/uX/Wf7e/1b+2P9S/tH/T/7M/0z+xv9J/sD/R/67/0T+tv9C/rL/QP6u/z3+qv87/qX/Ov6h/zn+nv83/pz/Nv6X/zb+lP80/pL/NP6P/zT+jP80/on/NP6I/zb+hf82/oL/N/5//zn+fv86/nv/O/54/z3+d/8+/nT/QP5x/0L+bv9F/m3/R/5q/0n+Z/9M/mT/T/5i/1L+X/9V/lz/WP5Z/1r+Vv9f/lP/Yv5R/2b+Tv9p/kv/bf5I/3D+Rf90/kL/eP4+/3z+O/9//jn/g/42/4j+M/+N/jD/kv4s/5b+Kf+a/ib/nv4j/6T+IP+o/h7/rv4b/7L+GP+4/hX/vf4S/8P+EP/J/g3/zv4L/9T+CP/a/gb/4f4E/+b+Af/s/gD/8/7//vr+/f4A//z+B//6/g7/+f4V//f+HP/2/iX/9v4s//X+M//1/jv/9f5C//P+S//z/lL/8/5a//P+Y//z/mv/9f50//X+fP/1/oX/9v6N//b+l//3/qD/9/6o//n+sv/5/rz/+v7F//z+zv/9/tj//f7i///+6/8A//X/Af8AAAP/CgAE/xQABv8eAAf/KAAI/zMACv89AAv/SAAN/1IADv9dABD/aQAR/3MAEv9+ABT/iQAV/5UAF/+eABn/qgAb/7UAHP+/AB7/ygAf/9QAIv/gACP/6QAl//MAKP//ACn/CQEs/xIBLf8cATD/JQEx/y8BNP85ATf/QQE5/0oBO/9UAT7/XAFB/2MBRP9sAUf/dAFK/3sBTP+CAU//iwFS/5IBVf+XAVn/ngFc/6QBYP+rAWP/sQFn/7cBa/+7AW7/wAFz/8UBd//JAXv/zQF//9EBhP/UAYj/2AGN/9sBkv/dAZb/4AGc/+EBoP/iAaX/5AGr/+UBsf/lAbb/5wG7/+cBwv/nAcf/5QHN/+UB0//kAdj/4gHf/+EB5f/eAez/3QHy/9oB+f/XAf//1AEGANEBCwDPARIAzAEYAMcBHwDDASUAwAEsALwBMgC4ATcAtAE+AK4BRACqAUoApAFRAJ4BVgCZAVwAkwFiAI4BZgCGAWwAfwFxAHgBdwBwAXsAaQGBAGABhQBWAYkATgGNAEQBkwA6AZcALwGaACMBngAYAaMACwGnAAABqgDyAK0A5QCxANcAtADJALYAuwC5AKsAvACcAL8AjADCAHsAxQBsAMYAWwDJAEgAygA3AM0AJQDPABIA0AAAANEA7v/UANv/1gDH/9cAtf/YAKH/2gCN/9sAev/bAGb/3QBS/94APv/gACr/4AAX/+EAA//iAO7+4gDa/uQAxv7lALL+5QCe/ucAi/7nAHf+6ABj/ugAUf7oAD3+6QAp/ukAF/7pAAP+6QDw/ekA3v3pAMz96QC5/ekAqP3oAJb95wCF/ecAdP3lAGP94gBS/eEAQv3gADP93QAj/doAFP3XAAb90wD3/M8A6fzMAN38xgDQ/MIAw/y+ALj8uACr/LIAofyrAJf8pgCN/J4Ag/yXAHv8kABy/IkAa/yBAGT8eABd/HAAWPxnAFL8XwBM/FUASPxMAEL8QgA//DkAO/wtADj8IwA0/BkAMfwOADD8AwAt/Pn/LPzu/yn84v8n/Nf/JvzK/yX8v/8j/LT/I/yo/yL8nP8i/JD/IPyF/yD8eP8g/G3/IPxg/yD8Vf8g/Er/IPw9/yL8Mf8i/Cb/Ivwb/yP8EP8l/AT/Jfz5/ib87v4n/OT+KfzY/ir8zv4s/MX+Lfy7/jD8sf4x/Kf+NPyd/jb8lP44/Iz+OvyD/j38e/4//HL+Qvxr/kX8ZP5I/F3+TPxW/k/8T/5S/En+VvxE/ln8Pv5d/Dr+Yfw0/mT8MP5p/Cz+bfwo/nH8Jf53/CL+e/we/n/8G/6D/Bj+ifwV/o/8FP6T/BH+mfwP/p78Df6k/Av+qvwK/q/8CP61/Af+u/wE/sL8BP7H/AP+zvwB/tT8AP7b/P/94vz//en8/f3w/Pz99/z8/QD9+v0H/fr9Dv36/Rf9+f0f/fn9Jv35/S/99/03/ff9QP33/Un99/1S/ff9Wv33/WT99/1t/ff9d/33/YH99/2L/ff9lP35/Z79+f2q/fn9tP36/b/9+v3J/fr91P38/d/9/P3r/f399v3//QH+//0N/gD+Gf4B/iX+Af4x/gP+Pf4E/kn+Bv5W/gf+Y/4I/nD+Cv58/gv+i/4N/pf+Dv6l/g/+sv4R/sD+Ev7O/hX+3f4X/uv+GP75/hv+B/8c/hX/Hv4j/yD+M/8j/kH/Jf5R/yj+X/8q/m7/LP5+/y/+jf8x/p3/NP6r/zf+u/86/sz/Pf7b/0D+6/9C/vr/Rf4KAEj+GwBM/ioAT/47AFP+SwBW/lwAWv5sAF3+fABi/owAZP6dAGn+rQBt/r4Acf7PAHX+3gB6/u8Afv7/AIL+EAGG/iEBi/4wAZD+QQGU/lEBmf5iAZ7+cwGj/oIBqP6TAa7+owGy/rIBuP7DAb3+0wHD/uIByf7zAc7+AwLU/hIC2v4iAt/+MgLm/kEC7P5PAvL+XwL5/m4C//59Agb/jAIN/5oCEv+oAhn/twIg/8UCKP/TAi//4QI2/+8CPf/8AkT/CgNL/xcDUv8jA1n/MANg/z0Daf9KA3D/VQN3/2IDf/9tA4b/eAOP/4QDlv+OA57/mQOn/6MDrv+tA7b/twO//8EDx//JA9D/0QPX/9oD3//iA+j/6gPw//ID+f/5AwEA/wMKAAYEEgALBBsAEQQjABUELAAbBDQAHwQ9ACQERQAoBE8AKwRYAC0EYAAwBGkAMgRxADUEegA2BIIANgSLADcEkwA3BJwANwSkADcErQA2BLUANQS+ADMExgAyBM8AMATXAC0E4AArBOgAJgTwACQE+QAfBAEBGwQJARcEEQERBBoBCwQhAQYEKQEABDAB+QM5AfIDQAHqA0cB4gNPAdoDVgHRA10ByANkAb4DbAG0A3MBqgN6AZ8DgQGTA4gBiAOOAXsDlQFuA5wBYgOhAVUDpwFHA64BOQO0ASsDuQEcA78BDQPFAf0CygHuAtAB3gLUAc8C2gG+At4BrQLkAZ0C6AGMAuwBewLxAWkC9QFYAvkBRwL9ATQCAAIjAgQCEQIHAgACCgLuAQ4C3QERAsoBFAK5ARUCpwEYApYBGwKEARwCcwEfAmABIQJPASICPgEjAiwBIwIbASUCCgElAvkAJgLoACYC2AAmAscAJgK2ACUCpwAlApcAIwKIACICeAAfAmkAHgJbABsCSwAYAj0AFQIvABICIgAQAhQACwIHAAcC+v8DAu7//QHi//kB1v/zAcr/7gHA/+cBtf/hAav/2gGh/9MBmf/MAZD/xQGI/7wBf/+1AXj/rQFx/6QBav+cAWP/kgFd/4kBWP9/AVL/dwFO/20BSv9jAUX/WQFB/08BPf9EATn/OgE2/zABM/8lATD/GwEt/xABKv8GASj/+gAl/+8AI//lACD/2gAe/9AAHP/FABn/uQAY/68AFf+mABT/mgAS/5AAEP+FAA7/ewAL/3EACP9nAAf/XQAE/1MAA/9LAAD/QQD9/jkA+v4vAPf+JgD2/h4A8/4XAPD+DgDu/gYA6/7//+j++P/l/vD/4v7p/97+4v/b/t3/2P7X/9b+0f/T/sz/0P7G/83+wv/K/r7/xv65/8P+tf/A/rH/vf6u/7v+qv+4/qf/tv6k/7T+of+x/qD/rv6d/6z+nP+q/pn/qP6X/6f+lv+l/pT/o/6S/6H+kP+g/o//nv6N/57+jP+d/oz/nP6L/5z+if+a/oj/mv6G/5n+hf+Z/oT/mf6C/5n+gf+Z/n//l/5+/5f+fP+X/nv/mf56/5n+eP+Z/nf/mf51/5n+dP+a/nH/mv5w/5r+bv+c/mv/nP5q/53+af+e/mf/nv5k/6D+Y/+h/mD/o/5f/6T+Xf+l/lr/p/5Z/6j+Vv+q/lX/rP5T/67+Uf+x/k//sv5O/7X+S/+4/kr/uf5I/7z+R/+//kT/w/5C/8b+Qf/J/kD/zf4+/9D+Pf/U/j3/2P47/93+Ov/h/jn/5f45/+n+N//v/jb/8/42//n+NP/9/jT/A/8z/wj/M/8O/zH/FP8x/xv/Mf8g/zD/KP8w/y3/L/80/y//O/8v/0L/L/9K/y3/Uf8t/1j/Lf9f/yz/Z/8s/3D/LP93/yz/f/8q/4j/Kv+Q/yr/mf8q/6H/Kf+r/yn/tP8p/77/Kf/H/yj/0P8o/9r/KP/k/yj/7v8o//n/KP8DACj/DQAo/xgAKP8jACj/LQAo/zkAKP9EACj/TwAo/1sAKP9mACj/cQAp/3wAKf+IACn/kwAq/54AKv+qACz/tQAs/8AALf/MAC3/1wAv/+IAMP/uADH/+QAz/wMBNP8OATb/GAE3/yMBOv8tATv/NwE9/0EBQP9LAUH/VAFE/10BR/9mAUr/bgFM/3cBT/9/AVL/hgFV/44BWP+VAVz/nAFf/6EBY/+oAWf/rgFr/7IBcP+4AXT/vAF4/8ABfP/FAYH/xwGG/8oBi//NAZD/0AGU/9MBmv/UAaD/1gGl/9cBq//XAbH/2AG4/9gBvv/XAcP/1wHK/9cB0P/WAdf/1AHd/9MB5P/QAev/zwHw/8wB+P/JAf//xgEGAMMBCwDAARIAvAEZALgBHwC0ASYArwEtAKsBMwCmAToAoQFAAJwBRwCVAUwAjwFTAIgBWQCBAV8AegFkAHEBbABpAXEAYAF1AFYBewBOAYEARAGGADkBjAAtAZAAIgGWABcBmgALAZ4A/wCkAPAAqADkAK0A1gCxAMcAtQC5ALgAqgC8AJoAwACLAMMAewDHAGoAygBZAM0ASADRADcA1AAmANcAFADaAAEA3QDv/+AA3f/hAMr/5AC4/+cApP/oAJL/6wB+/+wAa//vAFj/8ABE//IAMf/1AB7/9gAK//gA9v75AOT++gDQ/voAvP78AKr+/QCW/v0Ag/79AHD+/wBd/v0ASf79ADf+/QAl/vwAEv78AAD++gDu/fkA3f32AMr99QC5/fIAp/3vAJb97ACG/ekAdf3lAGb94QBV/d0AR/3YADf90wAn/c0AGf3HAAv9wgD+/LwA8Py1AOT8rgDX/KcAzPygAMD8lwC1/JAAq/yIAKH8fwCX/HUAj/xtAIb8YwB+/FkAd/xPAHD8RQBq/DsAY/wwAF/8JgBa/BsAVvwQAFL8BABP/Pn/TPzu/0v84v9J/Nf/SPzK/0f8v/9H/LT/R/yn/0f8nP9H/I//SPyE/0n8d/9L/Gv/TPxf/0/8U/9Q/Ef/U/w7/1b8L/9Z/CP/XPwY/1/8C/9h/AD/Zvz1/mn86/5t/N/+cfzU/nT8yv54/L/+fPy1/oH8q/6F/KH+ifyX/o38jf6T/IX+l/x8/pv8dP6g/Gv+pfxj/qr8XP6v/FP+s/xM/rn8R/69/ED+w/w6/sn8NP7N/C/+0/wp/tj8Jf7e/CD+4vwc/uj8GP7t/BX+8/wS/vn8D/7+/A3+BP0L/gr9Cv4P/Qf+Ff0G/hv9Bv4g/QT+Jv0E/iz9A/4x/QP+N/0D/j39A/5C/QP+SP0D/k/9BP5V/QT+Wv0G/mD9Bv5n/Qf+bf0H/nL9CP56/Qr+f/0L/ob9Df6M/Q7+k/0P/pn9Ef6g/RL+pf0U/qz9Ff60/Rj+uf0Z/sD9G/7H/R7+zv0f/tX9IP7b/SP+4v0l/un9KP7y/Sn++f0s/gD+Lf4H/jD+Dv4x/hf+NP4e/jf+Jv45/i3+O/42/j3+Pv5A/kX+Qv5O/kT+Vv5H/l/+Sf5n/kv+cP5O/nj+Uf6B/lL+i/5V/pP+WP6d/lr+pf5c/q/+X/64/mL+wv5j/sz+Zv7W/mn+3/5r/un+bv7z/nD+//5y/gj/df4S/3j+Hv96/ij/fP4z/3/+Pv+C/kr/hf5V/4b+YP+J/mv/jP53/4/+gv+S/o3/lP6a/5f+pf+a/rL/nf6+/6D+yv+j/tf/pf7i/6j+7/+r/vz/rv4IALH+FQC0/iIAtv4vALn+PQC8/koAwP5WAMP+ZADG/nEAyv5+AM3+jADQ/pkA1P6nANf+tQDb/sIA3v7QAOL+3gDl/usA6f75AO7+BwHw/hUB9f4jAfn+MAH9/j4BAf9MAQb/WwEI/2kBDv91ARL/hAEX/5IBG/+gAR//rgEj/7sBKf/JAS3/1wEx/+QBN//yATv//wFB/w0CR/8aAkv/KAJR/zQCVv9BAlr/TgJg/1wCZv9pAmv/dAJx/4ECd/+OAnz/mgKC/6YCif+xAo//vgKU/8kCnP/UAqH/3gKn/+kCrv/zArT//wK7/wkDwv8TA8f/HAPO/yUD1v8vA9v/NwPi/0AD6f9IA/D/TwP4/1gD//9fAwYAZgMNAG0DFABzAxsAeAMiAH8DKQCFAzAAiQM3AI8DQACTA0cAlwNOAJwDVQCgA10AowNkAKYDbACoA3QAqwN7AK0DggCwA4kAsQOSALIDmQC0A6AAtAOoALQDrwC0A7YAtAO/ALQDxgCyA80AsQPWALAD3QCuA+QAqwPrAKgD8gCmA/oAowMBAZ8DCQGaAxABlgMXAZIDHgGMAyUBhwMsAYEDMwF6AzkBcwNAAWwDRwFlA04BXANUAVQDWwFLA2ABQQNnATkDbQEvA3MBIwN6ARoDfwEOA4UBAwOLAfgCkAHrApYB3gKcAdMCoQHFAqYBuAKrAasCrwGdArUBjwK5AYECvgFzAsIBZQLGAVUCygFHAs8BNwLTASkC1wEaAtoBCgLeAfoB4QHrAeQB3QHnAc0B6QG8AewBrQHuAZ0B8QGOAfIBfgHzAW4B9QFfAfYBTwH4AUAB+AEwAfgBIgH4ARIB+AEDAfgB8wD2AeUA9QHWAPMBxwDyAbkA8QGrAO4BnQDrAY8A6AGBAOUBcwDhAWYA3gFZANoBTADUAUAA0AEzAMoBKADGARsAwAEQALkBBgC0Afr/rgHw/6cB5f+gAd3/mQHT/5AByv+JAcL/gQG5/3oBsf9xAar/aQGj/2ABnf9YAZb/TgGQ/0UBi/87AYb/MwGC/ykBfv8fAXr/FQF1/wsBc/8BAXD/+QBt/+8Aa//lAGn/2wBn/9AAZv/GAGT/vABj/7IAYv+oAGL/oABg/5YAYP+MAF//ggBf/3gAX/9wAF//ZgBd/10AXf9TAF3/SwBd/0IAXP86AFz/MgBc/ykAWv8iAFr/GQBa/xIAWf8LAFn/BABY//3/Vv/2/1b/7/9V/+n/U//k/1L/3v9R/9j/T//T/07/zv9M/8r/S//F/0r/wv9I/77/Rf+5/0T/tv9C/7T/QP+x/z7/rv89/63/Ov+q/zn/qP82/6f/NP+l/zH/pP8w/6P/Lf+h/yz/of8p/6D/KP+g/yX/nv8j/57/IP+e/x//nv8c/57/G/+e/xj/nv8X/57/FP+d/xL/nf8Q/53/Dv+d/wv/nf8K/53/CP+d/wb/nf8E/53/Af+d/wD/nf/9/p3//P6d//r+nf/3/p3/9v6c//P+nP/y/pz/8P6c/+7+mv/s/pr/6/6a/+j+mf/m/pn/5f6X/+T+l//i/pb/4f6W/9/+lP/e/pT/3f6T/9v+kv/a/pL/2P6Q/9j+kP/X/o//1/6N/9b+jf/W/oz/1v6L/9T+i//U/on/1P6I/9T+iP/W/ob/1v6F/9b+hf/X/oT/2P6C/9j+gf/a/oH/2/5//93+fv/f/nz/4f57/+T+ev/l/nj/6P53/+v+df/u/nT/8P5z//P+cf/2/nD/+v5u//3+bf8B/2v/Bv9q/wr/Z/8O/2b/FP9k/xj/Y/8e/2D/Iv9f/yj/Xf8t/1z/M/9Z/zr/WP9A/1b/R/9T/0z/Uv9T/1H/Wv9O/2L/TP9q/0v/cf9I/3r/R/+B/0X/if9E/5L/Qf+a/0D/pP8+/63/Pf+2/zv/v/86/8n/Of/T/zf/3f82/+f/NP/y/zP//P8x/wcAMf8SADD/HAAw/ygAL/8zAC//PgAt/0oALf9VAC3/YAAt/2wALP93ACz/ggAt/40ALf+ZAC3/pAAt/68AL/+7ADD/xQAw/9AAMf/aADP/5QA0/+8ANv/5ADf/AwE5/wsBO/8VAT3/HgFA/yYBQv8vAUX/NwFI/0ABS/9HAU7/TgFR/1UBVf9cAVj/YgFc/2kBYP9uAWT/cwFp/3gBbf99AXH/ggF3/4YBe/+JAYH/jgGF/5ABi/+TAZD/lgGW/5kBnP+aAaH/nQGo/54Brv+gAbT/oAG7/6EBwP+hAcf/oQHN/6EB1P+hAdv/oAHi/6AB6P+eAe//nQH2/5wB/f+ZAQMAlwEKAJUBEQCQARgAjgEeAIkBJQCFASwAgQEzAHsBOQB1AUAAcAFFAGoBTABjAVMAXAFZAFUBXwBMAWYARAFsADsBcQAyAXcAKAF+AB4BhAASAYkACQGNAPwAkwDwAJkA5ACeANcAowDKAKgAvACuAK8AsgCgALYAkgC8AIQAwAB0AMUAZADJAFUAzQBEANEANADWACMA2gASAN0AAQDhAPD/5QDe/+gAzf/rALv/7wCq//IAl//1AIX/+ABz//kAYP/8AE///QA9//8AKv8BARj/AQEG/wMB8/4EAeH+BAHO/gQBvP4EAar+BAGX/gMBhf4BAXL+AAFi/v8AT/79AD7++gAs/vgAG/71AAr+8AD5/e4A6P3pANf95ADG/eAAtv3aAKf91gCX/c8AiP3JAHj9wgBq/bwAWv21AEz9rQBA/aYAMf2dACX9lQAY/YwADf2EAAD9ewD1/HEA6fxnAN/8XQDV/FMAzPxKAMP8QAC7/DQAsvwqAKv8HwCk/BQAnfwIAJf8/f+S/PL/jPzn/4j82v+F/M7/gfzD/378tv98/Kv/efye/3n8k/94/Ib/ePx7/3j8bv94/GP/efxW/3v8S/98/ED/f/wz/4L8KP+D/Bz/iPwR/4r8Bv+P/Pr+kvzv/pb85P6a/Nr+nvzO/qT8xf6o/Lv+rvyx/rL8p/64/J3+vfyU/sP8i/7J/IL+zvx6/tT8cf7a/Gr+3/xi/uX8Wv7s/FP+8vxM/vf8R/7+/EH+BP07/gv9Nv4R/TD+GP0s/h79KP4l/SP+Kv0g/jH9HP44/Rn+Pv0X/kX9Ff5L/RT+Uv0R/lj9Ef5f/Q/+Zv0O/mv9Dv5y/Q7+eP0O/n/9Dv6F/Q7+jP0P/pL9D/6Z/RH+nv0S/qX9FP6r/RX+sf0X/rj9Gf69/Rv+xf0c/sr9H/7Q/SD+1/0j/t39Jv7i/Sn+6P0q/u/9Lf71/TD++v0z/gH+Nv4H/jn+Df47/hL+Pv4Y/kH+H/5E/iX+SP4q/kv+MP5O/jf+Uf49/lP+Qv5Y/kj+Wv5P/l3+Vf5g/lr+Y/5g/mf+Z/5q/m3+bf50/nD+ev50/n/+d/6G/nr+jP58/pP+f/6Z/oP+oP6G/qX+if6s/oz+tP6P/rv+kv7A/pT+x/6Z/s7+nP7W/p7+3f6h/uT+pP7r/qf+8v6q/vn+rP4B/6/+CP+y/hD/tf4Y/7b+H/+5/ij/vP4v/7/+N//C/kD/xf5I/8f+Uf/J/ln/zP5i/87+av/R/nP/0/57/9b+hf/Y/o3/2/6W/93+oP/f/qr/4v6y/+X+vP/m/sb/6f7Q/+z+2v/u/uT/8P7u//P++P/2/gEA9/4NAPr+FwD9/iIAAP8sAAP/NwAE/0EAB/9MAAr/WAAN/2MAEP9uABL/eAAV/4QAGP+PABv/nAAe/6cAIP+yACP/vgAm/8kAKf/WACz/4QAv/+wAMf/5ADb/BAE5/xEBO/8cAUD/KQFC/zQBR/9BAUr/TAFO/1kBUf9kAVX/cAFY/30BXP+IAWD/lQFk/6ABaf+rAWv/uAFw/8MBdP/PAXj/2gF+/+UBgv/xAYb//AGL/wcCj/8SApT/HgKZ/ygCnv8zAqP/PQKo/0cCrf9SArL/XAK4/2YCvP9uAsL/eALH/4ICzf+LAtP/kwLY/50C3v+mAuT/rQLp/7UC7/++AvX/xQL8/8wCAQDTAgcA2gINAOECFADoAhkA7gIhAPMCJgD6Ai0AAAMzAAQDOgAKA0EADgNHABQDTgAYA1UAHANbACEDYgAjA2kAKANwACsDdQAtA3wAMAOEADMDiwA0A5IANwOZADkDngA6A6YAPAOtADwDtAA8A7sAPQPCADwDxwA8A88APAPWADoD3QA5A+QANwPpADQD8AAzA/gAMAP/ACwDBAEpAwsBJQMSASEDGAEcAx8BGAMlARMDLAENAzIBBwM3AQIDPgH6AkQB8wJKAewCTwHkAlUB3QJbAdQCYAHMAmYBwwJsAbkCcQGvAncBpgJ7AZwCgQGSAoUBiAKLAX0CjwFxApMBZgKXAVsCnAFPAqABQwKkATcCqAErAqsBHwKuARICsgEGArUB+QG4AewBuwHeAbwB0QG/AcUBwAG4AcIBqgHFAZ0BxQGPAcYBggHHAXQBxwFnAccBWQHHAUsBxwE+AcYBMAHFASMBxQEVAcIBCQHAAfwAvwHuALwB4QC5AdQAtwHHALQBuwCvAa4ArQGhAKgBlgCkAYkAoAF+AJoBcQCWAWYAkAFbAIsBTwCFAUUAfgE6AHgBMABxASYAbAEcAGQBEgBdAQgAVgEAAE4B+P9HAe//QAHn/zcB3/8vAdj/KAHR/x8Byv8XAcX/DgG+/wYBuf/9ALT/8wCu/+sAqv/iAKX/2gCj/9AAnv/HAJz/vwCZ/7UAlv+tAJT/pACS/5oAkP+SAI//iQCN/4EAjP94AIz/bgCL/2YAi/9dAIv/VgCL/04Ai/9FAIv/PQCL/zYAi/8vAIv/JgCM/x8AjP8YAIz/EQCN/woAjf8EAI3//f+P//j/j//y/4//7P+Q/+f/kP/h/5D/2/+Q/9f/kP/T/5L/zv+S/8r/kv/G/5L/wv+S/7//kv+8/5D/uf+Q/7b/kP+0/5D/sv+P/7H/j/+u/43/rf+N/6v/jP+r/4z/qv+L/6r/i/+o/4n/qP+I/6j/hv+o/4b/qP+F/6j/hP+o/4L/qP+B/6r/f/+q/37/qv98/6v/e/+t/3j/rf93/67/df+u/3P/r/9x/7H/cP+x/23/sv9q/7T/af+0/2b/tf9k/7b/Yv+2/1//uP9c/7n/Wf+5/1b/u/9V/7v/Uv+8/0//vP9M/77/Sv++/0X/v/9C/7//QP/A/z3/wP86/8D/N//A/zT/wv8x/8L/L//C/yz/wv8p/8L/Jv/D/yP/w/8g/8P/Hv/D/xv/w/8Y/8L/Ff/C/xT/wv8R/8L/Dv/A/w3/wP8K/8D/CP+//wf/v/8E/77/A/+8/wH/vP8A/7v///65///+uP/9/rb//P61//z+tP/6/rL/+v6x//r+r//6/q7/+v6r//r+qv/8/qf//P6l//z+o//9/qH///6e/wD/nP8B/5r/A/+X/wb/lP8H/5L/Cv+P/wv/jP8O/4n/Ef+G/xX/hP8Y/4H/HP9+/x//e/8j/3j/KP91/yz/c/8x/3D/Nv9t/zv/av9A/2f/Rf9k/0z/Yv9S/1//WP9c/1//Wf9m/1b/bf9T/3T/Uf97/07/gv9L/4v/Sv+T/0f/nP9E/6T/Qv+t/0D/tf8+/7//Pf/H/zr/0f85/9r/N//k/zb/7v80//j/M/8BADH/CwAx/xUAMP8fAC//KQAv/zMAL/89AC3/RwAt/1EALf9bAC3/ZAAv/24AL/94AC//ggAw/4sAMf+VADP/nQAz/6cANv+vADf/uAA5/8AAOv/JAD3/0ABA/9gAQv/gAET/5wBI/+4AS//1AE7//ABS/wMBVf8JAVn/DgFd/xUBYv8aAWb/HwFq/yUBbv8pAXT/LwF4/zMBfv83AYT/OgGI/z4Bjf9BAZP/RQGa/0gBoP9LAaX/TAGr/08Bsv9RAbj/VAG//1UBxf9WAcz/VgHR/1gB2P9YAd//WAHn/1gB7P9YAfP/VgH6/1YBAQBVAQcAUgEOAFEBFQBOARwASwEiAEcBKQBEATAAQAE3ADoBPQA2AUQAMAFKACoBUQAjAVYAHgFdABcBYwAOAWoABwFwAP8AdQD1AHwA7ACCAOIAiADYAI0AzwCTAMMAmQC4AJ4ArQCkAKEAqACVAK4AiAC0AHsAuABuAL4AYADCAFIAxgBEAMoANgDPACgA0wAZANcACgDbAPr/3gDs/+EA3f/lAM3/6AC8/+kArf/sAJ3/7gCM//AAfP/yAGv/8wBc//MAS//1ADr/9QAq//UAGf/zAAj/8wD5/vIA6P7wANf+7wDG/uwAtv7rAKX+6ACU/uUAhf7hAHT+3QBk/tgAU/7UAET+0AA0/soAJf7GABX+vwAG/rkA9v20AOj9rQDa/aYAyv2eALz9lwCu/Y8Aof2GAJP9fwCG/XcAev1tAG39ZABh/VsAVf1SAEn9SAA+/T4ANP00ACn9KgAf/R8AF/0VAA39CwAE/QAA/Pz1//X86//t/N//5vzU/+H8yf/a/L7/1fyy/9D8p//M/Jz/x/yQ/8T8hf/C/Hr/v/xu/738Y/+8/Fj/u/xM/7v8Qf+7/Db/vPwq/7z8H/+9/BX/v/wK/8L8AP/E/PX+x/zr/sr84f7N/Nf+0fzN/tX8w/7a/Lv+3vyx/uL8qP7o/KD+7PyX/vL8j/73/Ib+/fx//gP9eP4K/XH+D/1q/hX9Y/4c/V3+Iv1W/in9Uf4v/Uz+Nv1H/j39Qv5E/T7+Sf06/lH9Nv5Y/TP+X/0w/mb9Lf5t/Sz+cv0p/nr9KP6B/Sb+iP0l/o/9Jf6W/SP+m/0j/qP9I/6q/SX+sf0l/rj9Jv69/Sb+xf0o/sz9Kf7R/Sr+2P0t/t79L/7l/TH+6/0z/vL9Nv73/Tn+//07/gT+Pv4K/kH+Ef5E/hf+R/4c/kn+Iv5M/ij+Uf4t/lP+M/5Y/jn+Wv4+/l3+RP5i/kn+Zv5P/mn+Vf5t/lr+cP5f/nT+ZP53/mr+e/5u/n/+dP6C/nr+hv5+/ov+g/6N/oj+kv6N/pT+kv6Z/pf+nP6c/qD+of6k/qX+p/6q/qv+r/6u/rT+sv64/rX+vf64/sL+vP7H/r/+zP7C/tD+xv7W/sn+2v7M/t/+zv7k/tP+6f7W/u7+2P7z/tv+9/7e/v3+4f4B/+T+B//m/gv/6f4R/+z+F//u/hz/8P4g//P+Jv/2/iz/9/4x//r+N//9/j3///5C/wH/SP8D/0//Bv9V/wf/Wv8K/2L/C/9n/w7/bv8Q/3T/Ef97/xT/gv8V/4j/F/+P/xn/lv8b/53/HP+k/x7/q/8g/7T/Iv+7/yP/wv8l/8r/Jv/R/yn/2v8q/+L/LP/p/y3/8v8v//r/MP8DADP/CwA0/xQANv8cADf/JgA5/y8AO/83AD3/QQA+/0oAQP9TAEL/XQBE/2YARf9wAEj/egBK/4QATP+NAE7/lwBP/6EAUv+rAFX/tQBW/78AWf/JAFr/0wBd/90AYP/oAGP/8gBk//wAZ/8GAWr/EAFt/xoBcP8lAXP/LwF1/zkBev9DAXz/TAF//1YBgv9gAYb/agGJ/3QBjf9+AZD/iAGU/5ABl/+aAZz/pAGg/60Bo/+3Aaf/vwGr/8kBr//RAbT/2gG4/+IBvP/sAcL/8wHG//wByv8EAtD/DQLU/xUC2P8cAt7/JQLk/ywC6P8zAu7/OgLz/0EC+P9IAv3/TwIDAFYCCABcAg4AYwIUAGkCGQBwAh8AdQIlAHsCKgCBAjIAhgI3AIwCPQCQAkIAlgJKAJoCTwCfAlYAowJcAKcCYgCrAmkArgJuALICdQC1AnsAuAKCALsCiQC+Ao8AvwKWAMACnADCAqMAwwKqAMUCrwDGArYAxgK8AMYCwwDGAsoAxQLQAMUC1wDDAt0AwgLkAMAC6QC+AvAAvAL2ALkC/QC1AgMBsgIJAa4CEAGqAhUBpgIbAaECIgGdAigBlwItAZICMwGMAjkBhQI+AX8CRAF4AkgBcQJOAWoCVAFiAlgBWwJcAVICYgFKAmYBQQJqATkCbgEwAnEBJgJ1AR4CegEUAn0BCgJ/AQACggH2AYUB7AGIAeEBiQHXAYwBzQGOAcIBjwG3AZABrQGSAaEBkgGWAZMBiwGTAX8BkwF0AZIBaQGSAV0BkAFSAZABRwGPATsBjAEwAYsBJQGIARoBhgEOAYQBAwGBAfgAfQHsAHoB4QB1AdYAcwHKAG4BwABqAbUAZAGrAGABoABbAZYAVgGMAFEBggBLAXgARQFuAD4BZAA5AVwAMgFSACwBSgAlAUEAHgE5ABcBMAAQASkACQEhAAEBGQD6ABIA8wALAOsABgDkAP//2wD5/9QA8//MAO7/xQDo/7wA5P+1AN//rQDa/6YA1/+dANP/lQDQ/40AzP+FAMn/fgDG/3cAxf9uAML/ZwDA/2AAv/9YAL7/UQC8/0oAu/9CALn/OwC5/zQAuf8vALj/KAC4/yEAuP8bALj/FQC4/w4AuP8IALn/AwC5////uf/5/7v/8/+7/+//vP/r/7z/5/+8/+L/vv/e/77/2v+//9f/v//T/8D/0P/A/83/wv/K/8L/x//C/8b/w//D/8P/wv/D/8D/xf+//8X/vv/F/77/xf+8/8X/vP/F/7z/xf+7/8X/u//F/7v/xf+8/8X/vP/D/7z/w/++/8P/vv/C/7//wv+//8D/wP/A/8L/v//D/77/xf+8/8b/u//H/7n/yf+4/8r/tv/M/7X/zf+y/87/sf/Q/67/0f+t/9P/qv/U/6f/1v+l/9f/o//Y/6D/2v+d/9v/mv/d/5f/3v+T/9//kP/h/43/4v+J/+T/hv/l/4T/5/9//+f/e//o/3j/6f90/+n/cf/r/23/6/9p/+z/Zv/s/2L/7v9d/+7/Wv/u/1b/7v9S/+7/T//u/0v/7v9H/+7/RP/s/0D/7P89/+z/Of/r/zb/6/8z/+n/L//o/yz/5/8p/+X/Jv/k/yP/4v8g/+H/Hv/f/xv/3f8Z/9v/F//Y/xX/1/8S/9T/Ef/R/xD/zv8N/83/C//K/wr/x/8K/8X/CP/A/wf/vv8H/7v/B/+4/wf/tP8G/7H/B/+u/wf/qv8H/6f/CP+j/wj/nv8K/5z/C/+X/w3/lP8O/5D/Ef+M/xL/if8V/4X/GP+B/xv/fv8e/3r/Iv91/yX/c/8p/27/Lf9q/zH/Z/82/2P/O/9g/0D/XP9F/1n/S/9W/1H/Uv9W/0//XP9M/2L/Sv9p/0X/cP9C/3f/Qf98/z7/hf87/4z/Of+T/zf/mv80/6P/M/+q/zD/sv8v/7v/Lf/D/yz/yv8q/9P/Kf/b/yj/5P8o/+z/Jv/1/yb///8l/wcAJf8QACX/GAAl/yEAJf8pACb/MgAm/zoAKP9CACn/SwAq/1MALP9bAC3/YwAv/2wAMP9zADP/ewA2/4IAN/+JADr/kgA9/5kAQf+gAET/pwBH/64AS/+0AE//uwBT/8AAWP/HAFz/zQBg/9MAZv/YAGr/3gBw/+QAdP/pAHr/7gB///IAhf/4AIv//ACQ/wABl/8EAZ3/CQGj/wsBqv8OAbH/EgG2/xUBvv8YAcX/GgHK/xwB0f8eAdj/HwHf/yEB5/8iAe7/IgH1/yIB+v8iAQEAIgEIACIBEAAhARcAHwEeABwBJQAaASwAGAEzABQBOgARAUEADQFHAAkBTgADAVUA/wBcAPkAYgDzAGkA7ABwAOUAdQDeAHwA1wCCAM8AiQDGAI8AvgCVALQAmgCrAKAAoQCmAJcAqwCMALEAgQC1AHcAuwBsAL8AXwDDAFMAxwBHAMwAOgDQAC0A1AAhANcAFADaAAYA3QD5/+AA6//hAN3/5ADO/+UAwP/nALL/5wCk/+gAlP/oAIb/6AB3/+gAaf/nAFn/5QBL/+UAO//iACz/4QAe/94ADv/bAP/+2ADv/tYA4f7RANH+zQDC/skAtP7FAKT+wACW/rsAhv61AHj+rwBp/qoAWv6jAEz+nAA+/pYAMP6NACL+hgAU/n8AB/53APn9bgDs/WYA3/1dANP9VQDG/UwAu/1CAK79OgCj/TAAl/0mAIz9HACC/RIAd/0IAG39//9j/fP/Wv3p/1H93v9I/dT/QP3J/zj9v/8x/bT/Kv2o/yP9nv8c/ZP/F/2I/xH9fv8N/XP/CP1n/wT9Xf8A/VL//fxI//r8Pf/5/DP/9vwo//X8Hv/1/BT/9fwK//X8AP/1/Pb+9vzs/vf84v75/Nj++vzQ/v38x/4A/b3+A/21/gf9rP4L/aT+D/2d/hT9lP4Y/Y3+Hv2G/iP9f/4p/Xj+L/1y/jT9a/46/Wb+Qf1g/kj9Wv5O/Vb+Vf1R/lz9TP5j/Uj+av1F/nL9Qf56/T7+gf07/on9Of6Q/Tf+mf00/qD9M/6o/TH+sf0x/rj9MP7A/TD+yf0w/tD9MP7Y/TD+4f0x/uj9Mf7w/TP+9/00/gD+N/4I/jn+D/46/hj+Pf4f/kD+Jv5C/i/+Rf42/kj+Pf5L/kX+T/5M/lL+U/5W/lr+Wf5i/l3+af5i/nD+Zv51/mr+fP5t/oP+cv6L/nf+kP57/pf+f/6d/oP+o/6I/qr+jf6v/pL+tf6W/rv+mv7A/qD+xv6k/sz+qP7R/q7+1v6y/tv+tv7h/rz+5f7A/uv+xf7v/sn+9f7O/vn+0/79/tf+Af/b/gf/3/4L/+T+EP/o/hT/7P4Y//D+HP/1/h//+f4j//3+KP8B/yz/Bv8w/wj/M/8N/zf/EP87/xT/Pv8Y/0L/G/9F/x7/Sv8i/0z/Jf9R/yj/Vf8q/1j/L/9c/zH/X/80/2P/N/9m/zr/av87/23/Pv9x/0H/df9E/3j/Rf98/0j/f/9K/4T/TP+I/07/jP9R/4//Uv+T/1P/l/9W/5z/WP+g/1n/pP9a/6j/XP+t/13/sf9f/7X/YP+7/2L/v/9j/8P/ZP/J/2b/zf9n/9P/Z//X/2n/3f9q/+L/av/o/2v/7v9t//P/bv/5/27///9w/wQAcP8KAHH/EABz/xcAc/8cAHT/IgB0/ykAdf8wAHf/NgB3/z0AeP9EAHr/SgB6/1EAe/9YAHz/XwB8/2YAfv9tAH//dACB/3sAgv+CAIL/iwCE/5IAhf+ZAIb/oACI/6cAif+vAIv/tgCM/74Ajf/GAJD/zQCS/9QAk//dAJT/5ACX/+sAmf/zAJz/+gCd/wEBoP8KAaH/EQGk/xgBp/8hAaj/KAGr/y8Brv83AbH/PgG0/0UBtv9MAbn/VAG+/1wBwP9jAcP/agHH/3EByv94Ac7/fwHR/4YB1v+OAdr/lQHd/5wB4f+hAeX/qAHp/68B7v+3AfL/vAH2/8MB+v/KAf//0AEEANcBCADdAQ0A4gESAOkBFwDvARwA9QEhAPoBJgAAAiwABgIyAAoCNgAQAjsAFQJBABoCRwAeAkwAIwJSACgCWAAsAl0ALwJjADMCaQA3Am4AOgJ0AD0CegBAAn8AQwKGAEUCjABHApIASgKXAEsCngBMAqQATgKqAE4CrwBPArYATwK8AE8CwgBPAscATgLNAE4C1ABMAtoASwLgAEoC5QBHAusARQLwAEMC9gBAAvwAPQIAAToCBgE2AgsBMwIQAS8CFQErAhoBJQIeASECIgEbAiYBFwIqARECLwELAjMBBgI2Af8BOgH5AT0B8gFAAewBQwHlAUUB3gFIAdcBSgHPAUwBxwFOAcABTwG4AVEBrwFSAagBUgGgAVQBlwFUAY8BVAGGAVQBfgFUAXUBUgFsAVIBYwFRAVsBTwFSAU4BSAFMAUABSwE2AUgBLQFFASMBRAEbAUEBEQE9AQkBOgEAATcB9gAzAe4ALwHkACwB2wAoAdMAIwHKAB4BwgAaAbgAFQGvABABqAAKAaAABgGXAAABjwD6AIgA9QB/AO8AeADpAHAA4gBpAN0AYgDXAFsA0ABTAMoATgDDAEcAvgBBALYAOgCxADQAqgAvAKMAKQCdACUAlgAfAI8AGwCJABUAggARAHwADQB1AAoAbgAGAGkAAwBiAP//XAD8/1YA+f9PAPb/SgD1/0QA8v8+APD/OQDv/zMA7v8tAOz/KADr/yIA6f8cAOn/GADo/xIA6P8OAOj/CgDo/wYA5/8BAOj//f/o//n/6P/1/+j/8v/o/+7/6f/r/+n/6P/p/+X/6//i/+v/3//s/97/7P/b/+7/2v/v/9j/7//X//D/1v/w/9T/8v/U//L/0//z/9P/8//T//X/0f/1/9H/9v/T//b/0//4/9P/+P/T//j/1P/5/9b/+f/W//n/1//5/9j/+f/a//n/2//5/93/+f/e//n/3//4/+H/+P/i//b/5P/2/+f/9f/o//P/6f/y/+z/8P/u/+//7//u//L/7P/z/+n/9f/o//j/5f/5/+T//P/h//3/3v///9v/AADY/wMA1v8EANP/BgDQ/wcAzf8IAMn/CgDG/wsAw/8NAL//DgC7/xAAuP8QALT/EQCv/xIAq/8SAKf/FACk/xQAoP8UAJz/FACX/xQAk/8UAI//FACL/xQAhv8UAIL/EgB+/xIAev8RAHT/EQBw/xAAbf8OAGn/DQBk/wsAYP8KAFz/BwBY/wYAU/8EAFH/AQBM////SP/9/0X/+v9B//j/Pv/1/zv/8v83/+//NP/s/zH/6P8v/+X/LP/i/yn/3v8o/9r/Jf/X/yP/0/8g/87/H//M/x7/x/8c/8P/G/+//xn/u/8Y/7b/GP+y/xf/rv8X/6r/F/+l/xf/of8X/53/GP+Z/xj/lP8Z/5D/G/+M/xz/iP8e/4T/H/9//yD/e/8j/3f/Jf9z/yj/bv8q/2r/Lf9m/zD/Y/80/1//N/9a/zv/WP8+/1P/Qv9R/0f/TP9L/0r/Uf9H/1X/RP9Z/0D/X/89/2P/O/9p/zn/bv82/3T/M/96/zH/f/8v/4X/Lf+M/yz/kv8q/5n/Kf+e/yj/pf8m/6v/Jv+y/yX/uf8l/8D/Jf/H/yP/zv8j/9b/Jf/d/yX/5P8l/+v/Jv/y/yb/+f8o/wAAKf8HACr/DgAs/xUAL/8cADD/IwAz/yoANP8yADf/OQA6/0AAPf9HAEH/TABE/1MASP9bAEv/YgBP/2cAU/9uAFj/dABc/3sAYP+BAGb/hgBq/4wAcP+TAHT/mQB6/54Af/+kAIX/qACL/64AkP+0AJb/uACc/7wAo//AAKj/xQCv/8kAtf/NALz/0QDC/9QAyf/XAND/2gDW/90A3f/eAOT/4QDr/+IA8v/kAPn/5QD//+UABgDlAA0A5QAUAOUAGwDlACIA5AApAOIAMADhADYA3gA9AN0ARADaAEsA1gBRANMAWADPAF8AygBkAMYAbADCAHEAvAB3ALYAfACxAIIAqgCIAKMAjQCdAJMAlQCXAI0AnQCFAKEAfgCmAHUAqgBtAK4AYwCyAFsAtQBRALkARwC8AD0AvwAzAMAAKADDAB4AxQASAMYABwDHAPz/yQDw/8oA5f/KANr/ygDN/8oAwv/KALX/yQCq/8kAnf/HAJD/xQCE/8MAd//CAGr/vwBd/7wAUf+5AET/tQA3/7IAKv+uABz/qgAQ/6YAA/+gAPb+nADp/pYA3f6QAM7+iwDC/oUAtf5+AKj+eACc/nEAkP5qAIP+YwB3/lwAav5TAF/+TABT/kQAR/47ADv+NAAw/iwAJf4jABn+GwAP/hEABP4IAPr9AADw/fb/5v3u/9395P/T/dr/yv3R/8L9x/+5/b7/sf20/6j9q/+h/aH/mv2X/5P9jf+M/YT/hv16/3/9cf97/Wf/df1d/3D9U/9r/Uv/af1B/2T9Of9h/S//X/0m/1z9HP9Z/RT/WP0L/1b9A/9W/fr+Vf3y/lX96f5W/eL+Vv3a/lj90/5Z/cr+Wv3D/l39vP5g/bX+Y/2v/mb9qP5p/aP+bf2d/nH9l/51/ZL+ev2M/n79iP6D/YL+iP1+/o39ev6T/XX+mf1y/qD9bv6l/Wv+rP1p/rL9Z/65/WT+wP1j/sb9Yv7N/WD+1P1f/tv9Xf7i/V3+6f1d/vL9Xf75/V3+AP5d/gf+X/4P/mD+F/5i/h7+Y/4l/mT+Lf5m/jT+af47/mr+Qv5t/kv+cP5S/nL+Wf51/mD+eP5n/nv+bv5//nX+gv58/ob+g/6J/ov+jf6S/pL+mf6U/p7+mf6l/p3+rP6h/rL+pf65/qr+v/6u/sb+tP7M/rj+0f68/tf+wP7d/sX+5P7J/un+zv7u/tP+8/7X/vn+2/7//uH+A//l/gj/6f4N/+7+Ev/y/hf/9v4b//z+IP8A/yX/BP8p/wj/Lf8N/zH/Ef82/xT/Ov8Y/z7/HP9B/yD/Rf8l/0r/KP9M/yz/Uf8w/1P/M/9Y/zf/Wv86/13/Pf9i/0H/ZP9E/2f/R/9q/0r/bv9M/3H/T/90/1L/d/9V/3r/WP98/1r/f/9d/4L/YP+F/2L/iP9k/4v/Zv+N/2n/kP9q/5P/a/+W/27/mf9w/5z/cf+g/3P/o/90/6X/df+o/3f/q/94/67/ev+x/3v/tf98/7j/fv+7/37/vv9//8L/gf/F/4H/yf+C/8z/gv/O/4T/0/+E/9f/hf/a/4X/3v+G/+L/hv/l/4b/6f+I/+7/iP/y/4j/9v+J//r/if///4n/AwCJ/wcAi/8LAIv/EQCL/xUAjP8ZAIz/HgCM/yMAjP8oAI3/LQCN/zIAjf83AI//OwCP/0EAj/9HAJD/SwCQ/1EAkv9WAJL/WwCT/2AAk/9mAJT/bACU/3EAlv93AJf/fACX/4EAmf+GAJr/jACc/5IAnf+XAJ7/ngCg/6QAof+qAKP/rwCk/7UApf+7AKf/wACq/8YAq//NAK7/0wCv/9gAsv/eALT/5QC2/+sAuf/wALv/9gC+//0AwP8DAcP/CQHG/xAByf8VAcz/GwHQ/yIB0/8oAdb/LQHa/zQB3f86AeH/QAHk/0cB6P9MAev/UgHv/1kB8/9fAfj/ZAH8/2oBAABwAQQAdwEIAH0BDQCCAREAiAEXAI4BGwCTAR8AlwElAJ0BKQCjAS8ApwEzAK0BOQCxAT4AtQFCALsBSAC/AU4AwwFSAMcBWADKAV0AzwFjANEBaQDWAW4A2AF0ANsBeADeAX4A4QGEAOIBiQDlAY8A5wGVAOgBmgDpAaAA6wGmAOwBqwDsAa8A7AG1AOwBuwDsAb8A7AHFAOwBygDrAc8A6wHTAOkB2ADoAd0A5wHhAOQB5QDiAekA4AHuAN4B8gDbAfYA2AH5ANQB/QDRAQABzQEDAcoBBgHGAQkBwgELAb4BDgG5AREBtQESAa8BFAGrARcBpgEYAaABGAGaARoBlQEbAY8BGwGJARwBhAEcAX0BHAF3ARwBcAEcAWoBGwFjARsBXAEaAVYBGAFPARcBSAEVAUEBFAE6ARIBMwEQASwBDgElAQsBHAEJARUBBgEOAQMBBwEAAQAB/AD5APkA8AD1AOkA8gDiAO4A2wDpANQA5QDNAOEAxgDdAL8A2AC4ANQAsQDPAKoAygCjAMUAnADAAJYAuwCPALYAiACxAIIAqwB7AKcAdQChAHAAnABqAJYAZACQAF8AiwBZAIYAUwCBAE4AewBKAHUARABwAEAAagA7AGQANwBgADMAWwAvAFUAKgBPACYASwAjAEUAIQBBAB4AOwAbADcAGAAyABUALQASACkAEQAlABAAHwANABsACwAXAAoAFAAIABAACAALAAcACAAHAAQABgABAAYA/f8GAPr/BgD4/wYA9f8GAPL/BgDw/wYA7v8GAOz/BwDp/wcA6P8HAOf/CADl/woA5P8KAOL/CwDh/wsA4f8NAN//DgDf/xAA3/8QAN//EQDf/xIA3/8SAN//FADh/xUA4f8XAOL/FwDi/xgA5P8ZAOX/GQDl/xsA5/8bAOj/HADp/xwA6/8cAO7/HgDv/x4A8P8eAPL/HgD1/x4A9v8eAPn/HgD6/x4A/P8cAP//HAAAABsAAwAbAAQAGQAHABgACAAXAAsAFwANABQAEAASABEAEQAUABAAFQANABcACwAZAAgAGwAHABwABAAeAAEAIQD//yIA/P8jAPn/IwD2/yUA8/8mAO//KADs/ygA6f8pAOX/KgDi/yoA3v8qANr/KgDX/ywA0/8sAM7/LADK/yoAxv8qAML/KgC//ykAu/8pALb/KACy/ygArv8mAKr/JQCl/yMAof8iAJ3/IQCZ/x4AlP8cAJD/GwCM/xgAiP8VAIT/FAB//xEAe/8OAHf/CwB0/wgAcP8GAGv/AwBp/wAAZP/8/2L/+f9d//X/Wv/y/1b/7v9T/+v/Uf/n/07/4v9L/9//SP/b/0X/1/9C/9P/Qf/O/z7/yv89/8b/Ov/C/zn/vv83/7n/Nv+1/zT/sf8z/63/Mf+o/zD/pP8w/6D/L/+c/y//lv8v/5L/L/+N/y//if8v/4X/L/+C/y//fv8w/3r/MP91/zH/cf8x/23/M/9q/zT/Zv82/2L/N/9f/zr/XP87/1j/Pv9V/0D/Uv9C/07/Rf9L/0f/SP9K/0X/TP9E/1H/Qf9T/z7/Vv89/1r/Ov9d/zn/Yv83/2b/NP9q/zP/bv8x/3P/Mf93/zD/e/8v/3//L/+F/y3/if8t/4//Lf+T/y3/mf8t/57/Lf+j/y//qP8v/67/MP+0/zH/uf8z/7//NP/F/zb/yv83/9D/Of/W/zv/2/89/+H/QP/o/0L/7v9F//P/SP/5/0z///9P/wQAUv8LAFb/EQBa/xcAX/8cAGL/IgBm/ygAa/8vAHD/NAB0/zoAev8+AH7/RACE/0oAiP9PAI3/UwCT/1kAmf9dAJ7/YwCk/2cAqv9sAK//cAC1/3QAvP93AML/ewDH/34Azv+CANT/hQDa/4YA4f+JAOf/jADu/40A8/+PAPr/kAAAAJIABwCSAA0AkwAUAJMAGQCTACEAkgAmAJIALACQADMAjwA5AI0APgCLAEQAiQBKAIYATwCEAFUAgQBZAHwAXwB6AGMAdQBpAHEAbQBtAHEAZwB1AGMAegBdAHwAWACBAFIAhABLAIYARQCJAD4AjAA3AI8AMACSACkAkwAiAJUAGQCWABIAlwAKAJkAAQCZAPn/mQDw/5kA6P+ZAN7/mQDW/5kAzP+XAMP/lgC5/5UAr/+TAKX/kgCc/48Akv+MAIj/iQB+/4YAc/+EAGn/gQBf/3wAU/94AEr/dQA+/3AANP9sACn/ZwAf/2IAFP9dAAr/WAD//lIA9f5MAOn+RwDf/kAA1P46AMr+MwC//i0Atf4mAKv+HwCh/hgAl/4RAI3+CgCD/gMAev76/3D+8/9m/uz/Xf7k/1X+3f9L/tT/Qv7M/zr+xf8x/rz/Kf60/yL+q/8Z/qT/Ev6c/wv+k/8E/ov//f2E//f9e//w/XP/6/1q/+X9Y//f/Vr/2/1S/9X9S//R/UL/zf07/8n9NP/G/Sz/w/0l/8D9Hv+9/Rf/u/0Q/7n9CP+4/QH/tv36/rX99f61/e7+tf3o/rX94f61/dv+tv3W/rj90P65/cz+u/3G/rz9wv6//bz+wP24/sP9tP7H/a/+yv2r/s39qP7R/aT+1f2h/tr9nv7e/Zz+4v2a/uj9l/7s/Zb+8v2T/vb9kv78/ZL+Af6Q/gf+j/4N/o/+Ev6P/hj+j/4f/o/+Jf6P/iz+kP4x/pD+N/6S/j7+k/5E/pT+S/6W/lL+l/5Y/pr+X/6c/mb+nv5r/qH+cv6j/nj+pf5//qj+hv6r/oz+r/6T/rL+mf61/qD+uP6l/rz+rP6//rL+w/65/sf+v/7K/sX+zv7M/tP+0f7W/tf+2v7d/t7+4v7i/uj+5v7u/uv+8/7v/vn+8/7//vb+A//6/gj///4O/wP/Ev8H/xj/C/8c/xD/IP8U/yb/GP8q/xv/L/8f/zP/I/83/yj/O/8q/0D/L/9E/zP/SP82/0z/Ov9P/z3/U/9B/1j/RP9a/0j/X/9L/2L/Tv9k/1H/af9V/2v/WP9u/1r/cf9d/3X/YP94/2P/e/9m/37/af+B/2r/hP9t/4b/cP+I/3H/i/90/43/df+Q/3j/k/96/5T/fP+X/37/mv9//53/gf+e/4L/of+E/6T/hf+l/4b/qP+I/6v/if+t/4v/r/+M/7L/jP+0/43/tv+P/7n/j/+7/5D/vv+Q/8D/kv/D/5L/xf+T/8f/k//K/5P/zf+U/9D/lP/R/5T/1P+U/9f/lP/a/5b/3f+W/9//lv/i/5b/5f+W/+j/lv/r/5b/7v+W//D/lv/z/5b/9v+W//n/lv/9/5b/AACX/wMAl/8GAJf/CACX/w0Al/8QAJf/EgCX/xcAl/8ZAJf/HgCX/yEAmf8lAJn/KACZ/ywAmf8vAJn/MwCa/zYAmv86AJr/PgCc/0IAnP9FAJ3/SgCd/04Anv9SAKD/VgCg/1sAof9fAKP/YwCj/2cApP9sAKX/cACn/3QAqP94AKr/fACr/4EArf+GAK//iwCx/48Asv+VALX/mQC2/54Auf+jALv/qAC+/60AwP+yAML/tgDF/7wAx//CAMr/xgDN/8wA0P/RANP/1wDW/9sA2P/hAN3/5wDf/+wA5P/yAOf/+ADr//wA7v8BAfL/BwH2/w0B+f8SAf3/FwEBABwBBgAiAQoAJgEOACwBEgAyARcANgEbADsBHwBAASUARAEpAEgBLQBOATMAUgE3AFYBOwBbAUEAXQFFAGIBSwBmAU8AaQFVAGwBWQBwAV8AcwFjAHUBaQB4AW0AewFzAH0BdwB/AXsAgQGBAIIBhQCFAYkAhgGPAIYBkwCIAZcAiQGcAIkBoACLAaQAiwGoAIsBrQCLAa8AiQG0AIkBuACJAbsAiAG+AIYBwgCFAcUAhAHHAIIBygCBAc0AfwHQAH0B0QB6AdQAeAHWAHUB1wBzAdoAcAHbAG0B3QBpAd4AZgHeAGMB4ABfAeAAWwHhAFgB4QBUAeEATwHhAEsB4QBHAeEAQwHhAD0B4AA5Ad4ANAHeAC8B3QAqAdsAJQHaACEB2AAbAdcAFQHUABEB0wALAdAABgHPAAABzAD8AMkA9gDGAPAAwwDrAMAA5QC+AOAAuwDbALYA1gC0ANAArwDKAK0AxQCoAL8ApAC5AKEAtQCdAK8AmQCqAJUApACQAKAAjACaAIgAlgCEAJAAfwCMAHsAhgB3AIIAcwB8AG4AeABqAHQAZgBwAGIAbABdAGcAWABjAFMAXwBPAFsASwBWAEcAUwBCAE8APgBMADoASAA2AEUAMwBCAC8AQAAqAD0AJgA6ACMANwAfADQAGwAzABgAMAAUAC8AEQAtAA4ALAALACoABwApAAQAKAABACYA//8mAP3/JQD6/yUA+P8lAPb/IwDz/yMA8v8jAPD/IwDu/yUA7P8lAOv/JQDp/yYA6f8mAOj/KADn/ygA5/8pAOX/KgDl/yoA5f8sAOX/LQDl/y8A5f8wAOX/MgDl/zMA5/80AOf/NgDo/zcA6f86AOn/OwDr/z0A7P8+AO7/QADv/0EA8P9CAPL/RAD1/0UA9v9HAPj/SAD6/0oA/P9LAP//TAAAAE4AAwBPAAQATwAHAFEACgBSAA0AUgAOAFIAEQBTABQAUwAXAFMAGABTABsAUwAeAFMAIQBTACIAUwAlAFMAKABSACkAUgAsAFEALwBPADAATwAzAE4ANABMADcASwA5AEoAOgBHADsARQA+AEQAQABBAEEAPgBCAD0ARAA6AEQANwBFADQARwAyAEcALwBIACwASAApAEoAJgBKACIASgAfAEoAGwBKABgASgAUAEgAEQBIAA0ASAAIAEcABgBFAAEARQD9/0QA+f9CAPX/QQDw/0AA7P8+AOj/OwDl/zoA4f85AN3/NgDY/zMA1P8yAND/LwDM/ywAx/8pAMP/JgC//yMAu/8hALb/HACy/xkArv8XAKv/EgCn/xAAo/8LAJ7/CACc/wQAl/8AAJT//P+Q//n/jf/1/4n/8P+G/+z/gv/o/3//5P98/9//ev/b/3f/1/90/9P/cf/O/27/yv9r/8b/af/C/2f/vv9k/7n/Y/+1/2D/sf9f/63/Xf+o/1r/pP9Z/6D/WP+c/1b/l/9V/5P/U/+P/1P/jP9S/4j/Uv+E/1H/gf9R/3z/T/96/0//df9P/3P/T/9w/0//a/9P/2n/Uf9m/1H/Y/9S/2D/Uv9d/1P/XP9V/1n/Vv9W/1j/Vf9Z/1P/Wv9R/1z/T/9f/07/YP9M/2P/S/9m/0v/Z/9K/2r/SP9t/0j/cP9I/3T/R/93/0f/ev9H/37/SP+B/0j/hf9I/4j/Sv+M/0r/kP9L/5T/TP+Z/07/nf9P/6H/Uf+l/1P/qv9V/6//WP+0/1n/uP9c/77/X//C/2L/x/9k/8z/Z//R/2v/1v9u/9v/c//f/3X/5f96/+n/fv/v/4L/8/+F//n/i//9/4//AQCT/wYAl/8LAJz/EACh/xQApf8YAKv/HACv/x8Atf8jALv/KAC//yoAxf8tAMr/MgDQ/zQA1P83ANr/OQDf/zsA5f8+AOv/QADw/0EA9f9CAPr/RAAAAEUABABHAAoARwAQAEcAFABHABkARwAeAEcAIgBHACgARQAsAEQAMABEADQAQQA5AEAAPQA+AEAAOwBEADkARwA3AEsANABOADAAUQAtAFMAKQBWACYAWAAiAFsAHgBcABkAXwAVAGAAEABiAAsAYwAGAGMAAABkAPz/ZAD2/2QA7/9mAOn/ZADk/2QA3f9kANf/YwDQ/2MAyf9iAMP/YAC8/18Atf9dAK7/WwCl/1kAnv9WAJf/UwCP/1EAiP9OAH//SwB4/0gAcP9EAGf/QQBg/z0AWP85AE//NABH/zAAPv8sADf/KAAv/yIAJv8eAB7/GAAV/xQADf8OAAT/CAD9/gMA9f79/+z++P/k/vL/3f7s/9T+5f/M/t//xf7a/7z+0/+1/s3/rv7G/6X+wP+e/rn/l/6y/5D+rf+J/qX/gv6g/3z+mf91/pL/cP6M/2n+hf9j/n7/Xf54/1j+cf9S/mv/TP5k/0j+Xf9C/lj/Pv5S/zr+S/82/kX/M/5A/y/+Of8s/jP/KP4t/yX+KP8i/iL/IP4c/x7+GP8c/hL/G/4N/xn+CP8Y/gP/GP7//hf++v4X/vb+F/7y/hj+7v4Y/un+Gf7m/hn+4v4b/t/+HP7b/h/+2P4g/tb+I/7T/ib+0f4p/s7+LP7N/i/+yv4x/sn+Nv7H/jn+xv49/sb+Qf7F/kX+xf5J/sP+Tv7D/lL+w/5W/sP+XP7D/mD+xf5m/sX+av7G/nD+x/50/sf+ev7J/n/+yv6F/s3+i/7O/o/+0P6U/tP+mv7U/qD+1/6l/tr+q/7d/rH+3v62/uH+vP7k/sL+5v7H/uv+zf7u/tP+8P7Y/vP+3v73/uT++v7o/v3+7v4B//P+BP/5/gj///4L/wP/EP8I/xT/Df8X/xL/G/8Y/x7/HP8i/yD/Jf8m/yn/Kv8t/y//MP80/zT/Of83/z3/O/9B/z7/Rf9C/0r/Rf9O/0r/Uf9M/1X/Uf9Z/1P/Xf9W/2D/Wf9k/13/Z/9g/2v/Y/9u/2b/cf9p/3X/a/94/27/e/9x/37/dP+B/3f/hP96/4b/e/+J/37/jP+B/4//gv+S/4X/k/+G/5b/if+Z/4v/mv+N/53/j/+g/5D/of+S/6T/k/+l/5T/p/+W/6r/l/+r/5n/rv+a/6//nP+x/53/tP+d/7X/nv+2/6D/uf+g/7v/of+8/6H/vv+j/7//o//C/6P/w/+k/8X/pP/G/6T/x/+k/8r/pf/M/6X/zf+l/87/pf/Q/6X/0f+l/9P/pf/W/6X/1/+l/9j/pf/a/6X/2/+k/93/pP/e/6T/4f+k/+L/pP/k/6T/5f+j/+f/o//p/6P/6/+j/+z/o//u/6H/8P+h//L/of/z/6H/9v+h//j/of/5/6D//P+g//3/oP8AAKD/AQCg/wQAoP8GAKD/CACg/woAoP8NAKD/EACg/xEAoP8UAKD/FwCh/xkAof8cAKH/HgCh/yEAo/8jAKP/JgCk/ykApP8tAKX/MACl/zMAp/82AKj/OQCo/z0Aqv9AAKv/RACt/0cArv9LAK//TgCx/1IAsv9WALT/WQC1/10Atv9iALn/ZgC7/2oAvv9uAL//cwDC/3cAw/97AMb/fwDJ/4QAzP+JAM7/jQDQ/5IA0/+XANb/nADa/6AA3f+mAN//qgDi/64A5/+0AOn/uADs/7wA8P/CAPP/xgD4/8oA/P/QAP//1AADANgABwDdAAsA4gAQAOcAEgDrABcA7wAbAPMAHwD2ACMA+gAoAP8ALAADATAABgE0AAoBOQANAT0AEAFBABQBRQAXAUoAGgFOABwBUgAfAVYAIgFbACMBXQAmAWIAKAFmACoBaQAsAW0ALQFxAC8BdAAwAXgAMgF7ADMBfgAzAYIANAGFADQBiAA2AYsANgGNADYBkAA2AZMANgGWADYBlwA0AZoANAGcADQBngAzAaAAMgGhADIBowAwAaQALwGmAC0BpwAsAagAKQGoACgBqgAmAaoAIwGrACIBqwAfAasAHAGrABsBqwAYAasAFQGrABIBqgAQAaoADQGoAAkBqAAGAacAAwGmAAABpgD8AKQA+QCjAPUAoQDyAJ4A7gCdAOsAnADnAJkA4gCXAN4AlQDbAJMA1wCQANMAjQDPAIwAygCJAMYAhgDDAIQAvwCBALsAfgC2AHsAsgB4AK4AdACqAHEApgBuAKEAbACdAGcAmQBkAJYAYgCSAF0AjQBbAIkAWACFAFMAgQBRAH4ATAB6AEoAdQBFAHMAQgBuAEAAbAA7AGcAOQBkADYAYAAyAF0ALwBbACwAWAAoAFMAJQBRACIATgAfAEsAHABKABkARwAXAEQAFABCABEAQAAOAD4ACwA7AAgAOgAGADkABAA3AAEANgAAADQA/f8zAPz/MgD6/zIA+P8wAPb/MAD1/y8A8/8vAPL/LwDw/y8A7/8vAO//LwDu/y8A7P8vAOz/LwDs/zAA6/8wAOv/MADr/zIA6/8zAOv/MwDr/zQA6/82AOz/NwDs/zkA7v86AO7/OwDv/z0A7/8+APD/QADy/0EA8/9CAPX/RAD2/0UA+P9HAPn/SAD6/0oA/f9LAP//TAAAAE8AAwBRAAQAUgAHAFMACABVAAsAVQANAFYAEABYABEAWQAUAFsAFwBbABgAXAAbAF0AHgBdAB8AXwAiAF8AJQBfACYAYAApAGAAKgBgAC0AYAAvAGAAMgBgADMAXwA2AF8ANwBfADoAXQA7AF0APQBcAD4AXABAAFsAQQBZAEIAWABEAFYARQBVAEcAUwBIAFIASABPAEoATgBKAEsASwBKAEsARwBMAEUATABCAEwAQABMAD0ATAA6AEwANwBLADQASwAyAEsALwBKACwASgApAEgAJgBHACIARwAfAEUAHABEABgAQgAVAEAAEQA+AA4APQAKADsABwA5AAMANwD//zQA/P8yAPj/MADz/y0A8P8qAOz/KADo/yUA5f8iAOH/HwDd/xwA2v8YANb/FQDT/xIAzv8OAMr/CwDH/wcAw/8EAL//AAC8//3/uP/5/7X/9v+x//L/rv/u/6r/6/+n/+f/pP/i/6D/3v+d/9v/mv/X/5b/0/+T/87/kP/K/43/x/+L/8P/iP+//4X/vP+C/7j/f/+0/3z/sf96/63/eP+o/3X/pf9z/6H/cf+e/27/mv9t/5f/a/+T/2n/kP9n/43/Zv+L/2T/iP9j/4T/Yv+B/2L/f/9g/3z/X/96/1//d/9d/3T/Xf9z/13/cP9d/27/Xf9r/13/av9d/2n/Xf9n/1//Zv9f/2T/YP9j/2D/Yv9i/2L/Y/9g/2T/YP9m/1//Z/9f/2n/X/9q/1//bf9f/27/X/9x/1//dP9f/3f/YP94/2L/e/9i/3//Y/+C/2T/hf9m/4j/Z/+L/2n/j/9q/5L/bf+W/27/mv9x/53/c/+h/3X/pf94/6j/e/+t/37/sf+B/7X/hP+4/4b/vP+L/8D/jf/F/5L/x/+U/8z/mf/Q/53/1P+g/9f/pP/b/6j/3v+t/+L/sf/l/7X/6f+5/+z/vv/v/8L/8v/G//X/yv/4/87/+v/T//3/1/8AANv/AQDf/wQA5P8GAOj/BwDs/wgA8P8KAPX/CwD5/w0A/f8NAAEADgAEAA4ACAAQAAsAEAAQABAAEgAQABcADgAZAA4AHAANAB8ADQAiAAsAJQAKACgACAApAAcALAAGAC0AAwAwAAEAMgD//zMA/P80APr/NgD4/zcA8/85APD/OQDu/zoA6/86AOf/OgDi/zoA3/86ANv/OgDX/zoA0/86AM7/OQDJ/zkAxf83AMD/NgC7/zQAtv8zALH/MgCr/y8Apf8tAKH/LACc/ykAlv8mAJD/IwCL/yEAhP8eAH7/GwB4/xgAc/8VAGv/EQBm/w4AX/8KAFn/BgBS/wMATP///0X/+v9A//b/Of/y/zP/7v8s/+n/Jv/k/x//3/8Z/9v/Ev/W/w3/0f8G/8z/AP/H//n+wv/z/r7/7v64/+b+sv/h/q7/2/6o/9b+o//Q/p7/yf6Z/8X+k/+//o3/uf6J/7T+hP+u/n7/qv56/6T+dP+g/m7/nP5q/5f+ZP+T/mD/j/5a/4v+Vv+G/lH/g/5M/3/+R/98/kL/eP4+/3X+Ov9y/jb/cf4w/27+Lf9r/in/av4l/2n+IP9n/hz/Zv4Z/2T+Ff9j/hL/Y/4Q/2P+C/9i/gj/Yv4G/2P+A/9j/gD/Y/7//mT+/P5m/vn+Z/73/mn+9v5q/vX+a/7y/m3+8v5w/vD+cv7v/nT+7v53/u7+ev7u/nz+7P6B/uz+g/7s/ob+7P6L/uz+jf7u/pL+7v6W/u/+mv7v/p3+8P6h/vL+pf7z/qr+9f6v/vb+tP73/rj++f68/vr+wP79/sb+//7K/gH/zv4E/9T+Bv/Y/gj/3v4L/+L+Dv/m/hH/7P4U//D+F//2/hn/+v4c/wD/H/8E/yL/CP8l/w7/KP8S/yz/F/8v/xz/Mf8g/zT/Jf85/yn/O/8v/z7/M/9B/zf/Rf87/0j/QP9L/0T/T/9I/1L/TP9V/1H/WP9T/1z/WP9f/1z/Yv9g/2T/Y/9n/2f/av9q/23/bv9x/3H/dP91/3f/eP94/3v/e/9+/37/gv+B/4X/hP+I/4b/i/+I/43/i/+Q/43/k/+P/5T/kv+X/5P/mv+W/53/l/+e/5n/of+c/6T/nf+l/57/qP+g/6r/of+r/6P/rv+k/6//pf+x/6f/tP+o/7X/qv+2/6v/uP+r/7n/rf+7/67/vv+u/7//r//A/6//wv+x/8L/sf/D/7H/xf+y/8b/sv/H/7L/yf+y/8r/tP/K/7T/zP+0/83/tP/O/7T/zv+0/9D/tP/R/7T/0f+y/9P/sv/T/7L/1P+y/9b/sv/W/7H/1/+x/9f/sf/Y/7H/2P+v/9r/r//b/6//2/+u/93/rv/d/67/3v+t/97/rf/f/63/4f+r/+H/q//i/6v/4v+q/+T/qv/l/6r/5f+o/+f/qP/o/6j/6f+n/+n/p//r/6f/7P+n/+7/p//v/6X/8P+l//L/pf/z/6X/9f+l//b/pf/4/6X/+f+l//r/pf/8/6X///+l/wAAp/8BAKf/BACn/wYAp/8IAKj/CgCo/w0Aqv8QAKr/EQCr/xQAq/8XAK3/GQCu/xwArv8fAK//IgCx/yUAsv8oALT/LAC1/y8Atv8yALj/NgC5/zkAvP89AL7/QAC//0QAwv9HAMP/SwDG/08Ax/9SAMr/VgDN/1sAzv9fANH/YwDU/2YA1/9qANr/bgDd/3MA3/93AOL/ewDl/38A6P+EAOv/hgDv/4sA8v+PAPX/kwD5/5cA/P+aAP//ngADAKMABgCmAAoAqgANAK4AEACxABQAtQAXALgAGwC8AB4AvwAiAMIAJQDFACgAyQAsAMwALwDPADIA0QA2ANQAOQDXADsA2ABAANsAQgDeAEUA4ABIAOIASwDkAE4A5wBRAOgAUwDpAFYA6wBZAOwAXADuAF0A7wBgAPAAYwDyAGQA8gBnAPMAaQDzAGoA9QBtAPUAbgD2AHAA9gBxAPYAcwD2AHQA9gB1APYAdwD2AHgA9QB4APUAegD1AHoA8wB7APMAewDyAHwA8gB8APAAfADvAHwA7gB8AOwAfADrAHwA6QB8AOgAewDnAHsA5QB7AOQAegDhAHoA4AB4AN4AeADbAHcA2gB1ANcAdADUAHMA0wBzANAAcQDNAG4AygBtAMkAbADGAGoAwwBpAMAAZwC+AGQAuwBjALgAYgC1AF8AsgBdAK8AWwCtAFkAqgBWAKcAVQCjAFIAoABPAJ0ATgCaAEsAlwBIAJUARwCSAEQAjQBBAIsAQACIAD0AhQA6AIIAOQB/ADYAfAAzAHoAMAB3AC8AdAAsAHEAKQBuACgAbAAlAGkAIwBmACEAZAAfAGIAHABfABsAXQAYAFsAFwBZABQAVgASAFUAEQBSAA4AUQANAE8ACwBOAAoATAAIAEoABwBKAAYASAAEAEcAAwBFAAEARAAAAEQAAABCAP//QgD9/0EA/f9BAPz/QQD8/0AA/P9AAPr/QAD6/0AA+v9AAPr/QAD6/0EA+v9BAPr/QQD6/0EA+v9CAPz/QgD8/0QA/P9EAP3/RQD9/0UA//9HAAAASAAAAEgAAQBKAAMASwAEAEwABgBMAAcATgAIAE8ACgBRAAsAUQANAFIADgBTABAAVQARAFYAFABWABUAWAAXAFkAGABZABsAWwAcAFwAHgBcAB8AXQAiAF0AIwBfACUAXwAoAGAAKQBgACoAYAAtAGIALwBiADAAYgAyAGIANABiADYAYgA3AGIAOQBiADoAYgA9AGAAPgBgAEAAYABBAF8AQgBfAEQAXQBFAF0ARwBcAEcAWwBIAFkASgBYAEsAWABLAFYATABVAEwAUgBOAFEATgBPAE4ATgBPAEsATwBKAE8ASABPAEUATwBEAE8AQQBPAD4ATwA9AE8AOgBPADcATgA0AE4AMwBOADAATAAtAEwAKgBLACgASgAlAEoAIgBIAB8ARwAcAEUAGABEABUAQgASAEEAEABAAA0APgAIAD0ABgA7AAMAOQAAADcA/P82APn/MwD2/zIA8v8vAO//LQDs/yoA6P8oAOX/JgDh/yMA3v8hANv/HwDX/xwA1P8ZANH/FwDN/xQAyv8SAMf/EADD/w0AwP8KAL7/BwC5/wQAtv8BALT///+x//3/rf/6/6r/+P+n//X/pP/y/6H/7/+e/+z/nP/p/5n/5/+W/+X/k//i/5L/3/+P/93/jP/b/4n/2P+I/9b/hf/U/4T/0f+C/87/f//N/37/yv98/8n/e//H/3r/xf94/8P/d//C/3X/v/90/77/c/+8/3P/u/9x/7n/cf+4/3H/tv9x/7b/cP+1/3D/tP9w/7L/cf+y/3H/sf9x/7H/c/+x/3P/r/90/6//df+v/3X/r/93/6//eP+v/3r/r/98/7H/fv+x/3//sf+C/7L/hP+y/4b/tP+J/7X/i/+1/43/tv+Q/7j/k/+5/5b/u/+Z/7z/nP+//57/wP+h/8L/pf/F/6j/xv+r/8n/rv/K/7L/zf+1/9D/uP/R/7z/1P+//9f/wv/a/8X/3f/J/9//zP/i/87/5f/R/+j/1P/r/9j/7v/b//D/3v/z/+H/9v/i//n/5f/8/+j////r/wEA7P8EAO//BwDw/woA8/8LAPX/DgD2/xEA+f8UAPr/FwD8/xgA/f8bAP3/HgD//x8AAAAiAAAAIwABACYAAQAoAAEAKQABACoAAQAtAAEALwABADAAAQAyAAAAMgAAADMA//80AP//NAD9/zYA/P82APr/NwD5/zcA+P83APb/NwDz/zcA8v83AO//NwDu/zcA6/82AOj/NgDl/zYA4v80AN//MwDd/zMA2v8yANf/MADT/y8A0P8tAMz/KgDJ/ykAxf8oAML/JQC+/yMAuf8hALX/HwCx/xwArf8ZAKj/GACk/xUAoP8SAJz/EACW/w0Akv8IAI3/BgCI/wMAhP8AAH///P96//n/df/1/3D/8v9r/+7/Zv/r/2L/5/9c/+T/Vv/f/1L/2/9M/9f/SP/U/0L/0P8+/8z/Of/H/zT/xf8v/8D/Kv+8/yb/uP8g/7T/HP+v/xj/rf8S/6j/Dv+k/wr/oP8G/5z/Af+Z//3+lP/5/pD/9f6M//D+if/s/oX/6f6C/+X+fv/i/nv/3v53/9v+dP/Y/nD/1v5t/9P+av/Q/mb/zf5j/8r+YP/H/l3/xv5a/8P+WP/C/lX/wP5S/7/+Uf+9/k7/vP5L/7v+Sv+5/kf/uf5F/7j+RP+4/kL/uP5A/7j+Pv+4/j3/uP49/7n+O/+5/jr/u/46/7v+Of+8/jn/vf43/7/+N//A/jf/w/43/8X+N//G/jf/yf43/8z+Of/N/jn/0P46/9P+Ov/W/jv/2P49/9v+Pf/e/j7/4v5A/+X+Qf/o/kT/7P5F/+/+R//z/kj/9/5L//r+TP///k//A/9R/wb/U/8K/1X/Dv9Y/xL/Wv8X/13/G/9g/x7/Yv8i/2T/Jv9n/yr/av8v/23/M/9w/zf/c/87/3X/QP94/0T/e/9I/37/TP+B/0//hP9T/4j/WP+L/1z/jf9g/5D/ZP+T/2f/lv9r/5n/cP+c/3P/nv93/6H/e/+k/37/p/+C/6r/hf+t/4n/rv+M/7H/j/+0/5P/tv+W/7n/mf+7/5z/vv+g/8D/o//C/6X/xf+o/8b/q//J/67/yv+x/83/sv/O/7X/0P+4/9P/u//U/7z/1v+//9f/wv/Y/8P/2v/G/9v/x//d/8r/3v/M/9//zf/f/9D/4f/R/+L/0//k/9T/5P/W/+X/1//l/9j/5//a/+f/2//n/93/6P/e/+j/3//o/+H/6P/i/+n/4v/p/+T/6f/l/+n/5f/p/+f/6f/n/+n/6P/p/+j/6P/p/+j/6f/o/+v/6P/r/+f/6//n/+z/5//s/+X/7P/l/+z/5f/u/+T/7v/k/+7/4v/u/+L/7v/h/+//4f/v/9//7//f/+//3v/v/97/7//d/+//3f/v/9v/7//a/+//2v/w/9j/8P/Y//D/1//w/9f/8P/W//D/1v/w/9T/8P/T//L/0//y/9P/8v/R//L/0f/y/9D/8//Q//P/zv/z/87/9f/O//X/zf/2/83/9v/N//j/zf/4/83/+f/M//n/zP/6/8z//P/M//z/zP/9/8z////M/wAAzP8BAM3/AwDN/wQAzf8GAM3/BwDO/wgAzv8LAND/DQDQ/w4A0f8RANH/EgDT/xUA1P8XANT/GQDW/xwA1/8eANj/IQDa/yMA2/8mAN3/KQDe/ywA3/8vAOL/MgDk/zQA5f83AOf/OgDp/z0A6/9AAO7/QgDv/0UA8v9KAPX/TAD2/08A+f9SAPz/VgD9/1kAAABcAAMAXwAGAGIACABmAAoAaQANAGwAEABuABIAcQAVAHQAGAB4ABsAewAeAH4AIQCBACMAhAAlAIYAKACJACoAjAAtAI8AMACQADMAkwA2AJYAOQCZADoAmgA9AJ0AQACgAEIAoQBEAKQARwCmAEoAqABLAKoATgCrAE8ArgBSAK8AUwCxAFYAsgBYALQAWwC1AFwAtgBdALgAXwC5AGIAuwBjALwAZAC8AGYAvgBnAL8AaQC/AGoAwABqAMAAbADCAG0AwgBuAMIAbgDDAHAAwwBwAMMAcQDDAHEAwwBxAMMAcwDDAHMAwwBzAMMAcwDDAHMAwgB0AMIAdADCAHMAwABzAMAAcwC/AHMAvwBzAL4AcQC+AHEAvABxALsAcAC7AHAAuQBuALgAbgC2AG0AtQBtALQAbACyAGoAsQBqAK8AaQCuAGcArQBmAKsAZACqAGMAqABjAKcAYgCkAGAAowBfAKEAXQCgAFwAngBbAJwAWQCaAFgAmQBVAJYAUwCVAFIAkwBRAJAATwCPAE4AjQBMAIsASwCJAEoAiABIAIUARwCEAEQAggBCAH8AQQB+AEAAfAA+AHsAPQB6ADsAdwA6AHUAOQB0ADcAcwA2AHEANABwADMAbgAzAG0AMgBsADAAagAvAGkALQBnAC0AZgAsAGYAKgBkACoAYwApAGMAKQBiACgAYgAoAGAAJgBgACYAXwAmAF8AJQBfACUAXwAlAF0AJQBdACUAXQAlAF0AJQBdACUAXQAlAF8AJQBfACUAXwAlAF8AJgBgACYAYAAoAGAAKABiACgAYgApAGMAKgBjACoAZAAsAGQALQBmAC0AZwAvAGcAMABpADIAagAzAGoAMwBsADQAbQA2AG0ANwBuADkAcAA6AHAAOwBxAD0AcwA+AHMAQAB0AEEAdABEAHUARQB3AEcAdwBIAHgASgB4AEsAegBMAHoATgB6AE8AewBRAHsAUgB7AFMAfABVAHwAVgB8AFgAfABZAHwAWwB8AFsAfABcAHwAXQB8AF8AfABfAHwAYAB8AGIAewBiAHsAYwB7AGMAegBkAHoAZAB4AGQAeABmAHcAZgB1AGYAdABmAHQAZgBzAGYAcQBmAHAAZgBuAGYAbQBmAGwAZgBqAGQAaQBkAGYAZABkAGMAYwBjAGAAYgBfAGAAXQBgAFsAXwBZAF0AVgBcAFUAWwBSAFsATwBZAE4AVgBLAFUASABTAEUAUgBCAFEAQQBPAD4ATAA7AEsAOQBIADYARwAzAEQAMABCAC0AQAAqAD4AKAA7ACMAOQAhADcAHgA0ABsAMgAYAC8AFQAtABEAKgAOACgACwAlAAgAIgAEAB8AAQAcAP//GwD8/xgA+P8VAPX/EgDy/xAA7/8NAOz/CgDo/wcA5f8EAOL/AQDf////3f/8/9j/+f/W//b/0//z/9D/8v/N/+//yv/s/8f/6f/F/+f/wv/k/7//4v++/9//u//d/7j/2/+1/9j/tP/X/7H/1P+u/9P/rf/Q/6r/zv+o/8z/p//K/6T/yf+j/8f/of/F/6D/w/+e/8L/nf/A/5z/v/+a/77/mf++/5n/vP+X/7v/l/+5/5b/uf+W/7j/lP+4/5T/tv+U/7b/lP+2/5T/tv+U/7b/lP+2/5T/tv+W/7b/lv+2/5f/tv+X/7b/mf+4/5n/uP+a/7n/nP+5/53/u/+e/7v/oP+8/6H/vv+j/7//pP/A/6X/wv+n/8P/qv/F/6v/xv+t/8f/r//K/7H/zP+y/83/tf/Q/7b/0f+4/9T/u//W/7z/2P+//9r/wP/d/8P/3v/F/+H/xv/k/8n/5f/K/+j/zP/r/87/7P/Q/+//0f/w/9P/8//U//b/1//4/9j/+v/a//3/2////93/AQDd/wMA3v8GAN//BwDh/woA4f8LAOL/DQDk/xAA5P8RAOT/EgDl/xQA5f8VAOX/GADl/xkA5/8bAOf/GwDn/xwA5f8eAOX/HwDl/yEA5f8hAOT/IgDk/yIA4v8jAOL/IwDh/yMA3/8lAN//JQDe/yUA3f8lANv/JQDa/yUA2P8lANf/JQDU/yMA0/8jANH/IwDO/yIAzf8hAMr/IQDJ/x8Axv8eAMX/HgDC/xwAv/8bALz/GQC5/xgAtv8XALT/FACx/xIArv8RAKv/DgCo/w0Apf8LAKP/CACe/wcAnP8EAJn/AQCU/wAAkv/9/4//+v+L//j/iP/1/4T/8v+B/+//fP/u/3r/6f91/+f/c//k/27/4f9r/97/Z//b/2T/2P9g/9b/Xf/T/1n/zv9W/8z/Uv/J/0//xv9L/8P/SP+//0T/vP9B/7n/Pf+2/zr/sv83/6//M/+t/zD/qv8t/6f/Kv+k/yj/oP8l/53/Iv+a/x//l/8c/5T/Gf+S/xf/j/8U/4z/Ev+J/xD/hv8N/4T/C/+C/wj/f/8H/3z/Bv97/wT/eP8B/3X/AP90///+cf///nD//f5u//z+a//6/mr/+v5p//n+Z//5/mb/+f5k//f+Y//3/mL/9/5g//f+X//5/l//+f5d//n+XP/6/lz/+v5c//z+Wv/9/lr//f5a///+Wv8A/1r/Af9a/wT/Wv8G/1r/B/9a/wj/XP8L/1z/Df9d/xD/Xf8S/1//FP9g/xf/YP8Z/2L/HP9j/x//ZP8i/2b/Jf9n/yj/af8q/2r/Lf9r/zD/bf8z/3D/Nv9x/zr/c/89/3X/QP93/0T/eP9H/3v/Sv98/07/f/9R/4L/Vf+E/1j/hv9a/4j/X/+L/2L/jf9m/4//af+S/2v/lP9w/5b/c/+Z/3f/nP96/57/fP+g/4H/o/+E/6X/hv+n/4n/qv+N/63/kP+u/5P/sf+W/7T/mf+1/53/uP+g/7n/o/+8/6X/v/+o/8D/q//D/67/xf+v/8b/sv/J/7X/yv+4/83/u//O/7z/0P+//9P/wv/U/8P/1v/G/9f/x//Y/8r/2v/M/9v/zv/d/9D/3v/R/9//0//h/9b/4v/X/+T/2P/l/9r/5f/b/+f/3f/o/97/6P/f/+n/4f/r/+L/6//i/+z/5P/s/+X/7P/l/+7/5//u/+j/7v/o/+//6f/v/+n/7//p/+//6//v/+v/7//r//D/7P/w/+z/8P/s/+//7P/v/+z/7//s/+//7P/v/+z/7//s/+//7P/u/+z/7v/s/+7/7P/u/+z/7P/s/+z/7P/s/+v/6//r/+v/6//p/+v/6f/p/+n/6f/o/+n/6P/p/+f/6P/n/+j/5f/o/+X/5//k/+f/5P/n/+L/5f/i/+X/4v/l/+H/5f/h/+T/3//k/9//5P/e/+T/3v/k/97/4v/d/+L/3f/i/9v/4v/b/+L/2//i/9r/4v/a/+L/2v/i/9r/4v/Y/+L/2P/i/9j/4v/Y/+T/2P/k/9j/5P/Y/+X/2P/l/9j/5//Y/+f/2P/o/9j/6P/Y/+n/2P/r/9j/6//a/+z/2v/u/9r/7//b//D/2//y/9v/8//d//X/3f/2/97/+P/f//n/3//6/+H//f/i////4v8AAOT/AwDl/wQA5/8GAOj/CADp/woA6/8NAOz/DgDs/xEA7/8SAPD/FQDy/xcA8/8ZAPX/HAD2/x4A+P8hAPn/IgD6/yUA/f8oAP//KQAAACwAAQAtAAMAMAAGADIABwA0AAgANwAKADkACwA7AA4APQAQAEAAEQBBABIARAAUAEUAFQBIABgASgAZAEsAGwBOABwATwAeAFIAHwBTACEAVQAiAFYAIwBZACUAWwAmAFwAKABdACkAXwAqAF8ALABiAC0AYwAvAGUAMABmADAAZgAyAGgAMwBpADQAawA0AGwANgBtADYAbwA3AG8AOQBwADkAcgA6AHIAOgBzADoAcwA7AHQAOwB2ADsAdgA9AHYAPQB3AD0AdwA9AHkAPgB5AD4AeQA+AHkAPgB6AD4AegA+AHoAPgB6AD4AegA+AHoAPgB6AD4AegA9AHoAPQB6AD0AegA9AHoAPQB6ADsAegA7AHoAOwB5ADoAeQA6AHkAOgB3ADkAdwA5AHcANwB2ADcAdgA2AHYANgB0ADQAdAA0AHMAMwBzADMAcgAyAHIAMgBwADAAcAAwAG8ALwBtAC8AbQAtAGwALABsACwAawAqAGkAKgBpACkAaAApAGgAKABmACgAZQAmAGUAJQBjACUAYgAjAGIAIwBhACIAYQAiAF8AIgBfACEAXgAhAFwAHwBcAB8AWwAfAFsAHgBaAB4AWgAeAFoAHABYABwAWAAcAFcAHABXABwAVwAbAFUAGwBVABsAVQAbAFUAGwBVABsAVQAbAFQAGwBUABsAVAAbAFQAHABUABwAVQAcAFUAHABVAB4AVQAeAFUAHgBXAB8AVwAfAFcAIQBYACEAWAAiAFgAIgBaACMAWgAjAFsAJQBbACYAXAAnAFwAJwBeACgAXwApAF8AKwBhACwAYgAuAGIALgBjAC8AYwAxAGUAMgBmADMAaAA1AGgANgBpADgAagA5AGoAOgBrADwAbAA9AGwAPwBuAEAAbgBBAG8AQwBxAEQAcQBGAHIARwByAEkAcwBKAHMASwB1AE0AdQBOAHUAUAB2AFEAdgBSAHYAUgB4AFQAeABVAHgAVwB4AFgAeABYAHgAWgB4AFoAeABbAHgAXAB4AFwAeABdAHgAXQB4AF0AdgBeAHYAXgB2AGAAdQBgAHUAYQBzAGEAcwBiAHIAZAByAGUAcQBlAG8AZwBvAGgAbgBrAGwAbABrAG4AagBxAGoAcgBoAHUAZwB4AGUAegBiAH0AYQCAAGAAhABeAIcAXQCKAFoAjwBZAJMAVwCZAFQAnQBTAKMAUQCoAFAArgBOALMASwC7AEkAwQBHAMgARADPAEEA1gBAAN4APQDlADoA7QA4APcANgD/ADMACQExABMBLgAcASsAJgEoADEBJQA7ASIARgEgAFEBHQBdARoAaQEZAHUBFQCBARIAjgEQAJsBDQCoAQoAtgEHAMMBBADRAQEA3wH//+4B/P/8Afn/DAL2/xoC8/8oAvD/OQLu/0kC6/9YAun/aALm/3gC5f+IAuL/mQLf/6kC3P+6Atn/ygLX/9wC1f/tAtL//QLP/xADzf8gA8v/MgPI/0IDx/9UA8T/ZQPD/3cDwP+JA7//mQO+/6wDu/+7A7r/zgO4/94Dt//vA7b/AQS0/xEEs/8iBLH/MgSw/0MEr/9TBK//ZASt/3MErP+EBKz/kgSs/6IEqv+xBKr/wASq/88Eqv/dBKr/6wSs//gErP8GBa3/FAWt/yAFr/8tBbD/OAWx/0UFs/9QBbb/XAW3/2YFuv9xBb3/egW+/4QFwf+OBcT/lgXH/54Fyv+mBc7/rQXS/7QF1f+7Bdn/wAXe/8UF4//JBej/zwXt/9IF8P/WBfb/2AX8/9kFAQDbBQcA3AUNANwFEwDcBRgA2wUgANkFJQDYBSwA1QUzANEFOQDOBUAAyAVIAMQFUAC9BVcAtwVdALAFZgCoBW4AnwV1AJcFfgCNBYUAgwWOAHcFlgBsBZ8AXwWmAFIFrwBHBbcAOQXAACoFxwAcBdEACwXaAPgE4gDkBOsAzwTzALgE/AChBAYBhgQNAWsEFgFQBCABMAQoAREEMAHxAzoBzwNCAasDSgGHA1IBYQNcAToDZAESA2wB6QJ0Ab4CfQGUAoUBaAKNAToClQEMAp4B3QGlAawBrAF9AbMBSwG8ARoBwwHoAMkBtADSAYEA2QFNAOABGADmAeX/6wGv//IBef/4AUT//gEO/wQC2f4KAqT+DwJs/hUCN/4aAgL+HgLM/SMClv0oAmH9LAIs/TAC9/wzAsL8NgKO/DoCW/w9Ain8QAL2+0MCw/tGApL7RgJj+0kCMvtKAgP7TALU+k0Cp/pPAnn6TwJO+lACI/pQAvn5UALQ+U8CqflPAoL5TQJc+U0CN/lMAhX5SgLx+EgC0fhGArL4QwKU+EECdfg+Alr4OQI/+DcCJvgyAg/4LgL49yoC5PcmAtD3IgK99x0CrfcXAp/3EQKR9wwChfcGAnr3AQJx9/oBaPfzAWT37AFe9+UBW/ffAVr31wFa99ABXPfHAV/3vwFl97cBavevAXL3pgF8950Bh/eTAZT3iAGh934BsPdyAcH3ZgHT91gB5/dMAfz3PQET+C8BK/ggAUX4EAFf+AABfPjvAJr43wC4+M0A2fi7APr4qAAc+ZUAQvmBAGb5bwCM+VoAs/lFANz5MQAF+h0AMfoIAFz68v+J+tz/t/rH/+X6sf8U+5r/RfuE/3b7bf+n+1f/2vtA/w78KP9C/BH/d/z8/qz85f7h/M7+GP22/lD9n/6G/Yj+vv1y/vb9W/4w/kX+af4u/qH+Gf7b/gP+FP/s/U7/1/2J/8H9wf+t/fz/mf03AIT9cABw/aoAW/3jAEj9HgE1/VcBI/2QARH9yQH9/AEC7fw5Atz8cALL/KcCu/zcAqv8EQOc/EQDjfx0A4D8pANy/NEDZPz8A1n8JgRM/E8EQvx1BDb8mQQs/LsEIvzcBBr8+wQS/BgFCvwzBQT8TQX9+2UF9/t7BfL7jwXt+6AF6vuyBeb7wAXj+88F4vvZBeH75AXh++wF4fvzBeH79wXi+/oF5fv9Bej7/QXr+/wF7/v5BfX79QX5++8F//vmBQb83gUP/NUFFvzIBR/8vQUo/K4FMvygBT38jQVI/HwFVPxrBWD8VQVu/EAFevwqBYn8EwWY/PsEp/ziBLb8yATH/K0E2PySBOn8dQT8/FgEDf07BCD9HAQz/fwDSP3eA1v9vQNw/ZwDhf18A5r9WQOw/TgDxf0WA9398wL0/dECC/6tAiL+igI6/mcCUf5DAmr+IQKC/v0BnP7aAbT+tgHO/pQB6P5wAQL/TgEb/ysBNf8JAU//5wBq/8YAhP+kAJ7/gwC4/2IA0/9CAO3/IwAIAAQAIwDl/z4AyP9YAKv/cwCN/44Acv+nAFf/wwA8/90AIv/3AAr/EQHy/isB2v5DAcT+XQGu/nQBmf6LAYb+owFz/rgBYP7OAU/+4gE//vYBL/4IAiL+GgIU/isCCP49Av79SwLz/VoC6/1nAuP9dQLa/YEC1v2MAtD9lwLM/aECyf2pAsj9swLH/bkCyP3AAsr9xgLL/cwCz/3QAtP91QLY/dYC4P3ZAuf92wLv/dwC+f3cAgT+3AIP/tsCG/7ZAij+1gI2/tQCRv7PAlX+ywJm/sYCeP7BAov+uwKe/rQCsv6tAsb+pgLc/p0C8/6UAgn/igIg/4ECOf92AlP/bQJs/2AChf9WAqH/SQK7/z4C2P8xAvT/JAIQABcCLQAIAkoA+wFoAO4BhgDfAaUA0QHDAMMB4AC0Af4ApQEbAZUBOAGGAVIBdwFsAWcBhgFXAZ0BSAG1ATgBygEpAeABGQH2AQkBCgL6AB4C6gAxAtsAQgLLAFQCvABkAq0AcgKeAIECjgCOAn8AmwJyAKUCZACvAlQAuAJHAL8COgDGAi0AzAIfANECEwDTAgYA1gL5/9YC7f/WAuP/1QLW/9MCzP/PAsH/ywK4/8UCrf+/AqP/twKb/64Ckv+kAor/mgKC/40Ce/+AAnP/cwJs/2MCZ/9TAmL/QwJc/zACV/8fAlT/CwJP//YBTP/hAUj/ywFH/7QBRP+dAUT/hAFC/2sBQv9RAUL/NwFC/xoBRP8AAUX/4gBF/8YASP+pAEv/igBO/2sAUv9NAFb/LABa/wwAX//s/2X/zP9r/6r/cf+J/3b/aP9+/0b/hf8k/43/Af+V/9/+n/+9/qb/mv6w/3f+uv9U/sP/Mv7P/w/+2f/s/eT/yf3w/6b9+v+F/QcAYv0TAEH9IAAe/SwA/fw6ANv8RwC7/FQAmvxhAHr8cABc/H4APPyNAB38mgD++6gA4Pu1AMP7xACm+9IAi/veAG776gBU+/UAOfsCAR/7DAEG+xcB7voiAdf6KwHA+jUBq/o/AZX6SAGB+lIBbvpZAVr6YgFI+mkBN/pwASf6dwEY+n4BCvqEAfv5iQHv+Y4B5PmSAdn5lQHQ+ZkBx/mcAb/5nwG4+aABs/mhAa75ogGq+aIBqPmhAaX5oQGl+Z8BpfmeAab5nAGo+ZkBqvmVAa/5kQG0+Y0Bu/mJAcH5hAHK+X0B1Pl4Ad35cQHo+WgB9PlhAQH6WAEO+lEBHvpHAS76PgE++jUBT/oqAWL6IAF1+hUBifoJAZ36/gCz+vIAyvrkAOD62QD6+ssAEvu+ACv7sABG+6MAYfuUAH37hQCa+3YAtvtmANX7VwD0+0cAEvw3ADL8JwBS/BcAcvwIAJP89/+2/Of/1/zW//n8xv8d/bT/QP2j/2T9kv+J/YD/rf1v/9L9Xv/3/U3/Hf48/0P+LP9p/hr/j/4J/7b+9/7c/uf+BP/W/ir/xP5R/7T+ef+j/p//k/7H/4P+7f9y/hYAY/48AFP+YwBE/ooANP6yACb+2QAW/v8AB/4lAfj9TAHr/XIB3f2ZAdD9vQHC/eIBtf0IAqj9LAKb/VICkP11AoT9mQJ4/b0Cbv3fAmP9AgNY/SQDT/1GA0f9aAM9/YgDNP2oAyz9yAMk/egDHv0GBBf9JAQR/UEECf1eBAX9ewT//JcE+fyzBPb8zQTy/OYE7/wABe38GQXq/DAF6fxIBej8XgXm/HUF5vyJBeb8nwXm/LIF6PzFBen81wXs/OgF7/z6BfL8Cgb0/BkG+fwnBv38NgYD/UMGCf1QBg39WgYU/WYGG/1vBiH9eQYq/YIGMf2JBjr9kQZE/ZgGTf2dBlj9ogZh/aUGbf2oBnf9qwaE/a4GkP2uBpz9rgap/a4Gtv2tBsP9qwbS/akG3/2mBu/9ogb9/Z4GDP6ZBhz+kwYs/owGPf6EBk3+fAZe/nQGb/5rBoD+YgaS/lcGo/5MBrX+QAbI/jUG2/4oBuz+Gwb//gwGEv//BSX/7wU4/+AFS//QBV7/vwVy/68Fhf+fBZr/jAWr/3kFwP9mBdP/VQXn/0AF+v8sBQ8AGQUiAAMFNgDvBEoA2QRdAMMEcACsBIMAlgSYAIAEqQBpBLwAUQTQADoE4gAhBPUACgQHAfEDGgHaAyoBwAM9AacDTgGOA18BdQNwAVsDgQFCA5IBKAOiAQ4DsgHzAsIB2wLRAcAC4QGnAu8BjgL+AXYCDAJeAhoCRAIoAisCNQISAkIC+gFOAt8BWgLFAWYCqwFxAo8BfAJzAYcCVgGQAjkBmwIcAaQC/ACtAt4AtgK+AL4CngDGAnwAzgJcANQCOwDbAhkA4QL3/+cC1P/rArH/8QKP//YCbP/6Akj//gIl/wADAP8DA93+BgO6/ggDlf4JA3L+CgNO/gwDKf4MAwb+DAPj/QwDwP0KA5z9CQN5/QcDVf0FAzP9AgMR/QAD8Pz9As78+QKt/PUCjPzxAmz87AJK/OYCK/zhAg383ALu+9UC0PvPArP7yAKW+8ECevu5Al77sQJE+6oCKvuiAhL7mQL5+pAC4PqGAsr6fQKz+nQCnvpqAoj6XgJ1+lQCYvpKAk/6PwI/+jQCLfopAiD6HQIQ+hECA/oFAvb5+AHq+ewB3/nfAdX50wHO+cYBxvm5Ab/5rAG5+aABtPmTAbD5hgGu+XcBq/lqAav5XQGr+U4BrflBAa75MgGz+SUBt/kYAbv5CQHD+fwAyvntANP53wDb+dIA5vnFAPH5twD9+aoAC/qdABj6kAAo+oIAN/p1AEn6agBb+lwAbfpOAIH6QQCW+jUAq/omAMH6FwDY+gkA8fr6/wr77f8j+93/PfvO/1j7v/91+6//kfuf/677kP/M+4D/6vtw/wn8Yf8q/FD/SfxB/2v8Mf+L/CD/r/wR/9H8//71/PD+GP3g/jz9z/5g/cD+hf2w/qv9oP7R/ZD+9v2A/hz+cf5D/mH+av5T/pD+Q/65/jX+3/4m/gb/F/4u/wn+Vv/7/X7/7v2m/9/9zf/S/fb/xf0eALn9RgCs/W0AoP2WAJP9vACH/eUAff0LAXH9MwFn/VkBXP2BAVL9pwFJ/c0BQP3zATf9GAIu/T4CJv1iAh/9hQIX/agCEP3LAgr97QIE/Q4D/vwtA/n8SwP0/GkD8fyGA+v8oQPo/L0D5fzUA+L87APh/AIE3/wXBN38KgTd/D0E3PxNBNz8XATd/GkE3fx2BOD8gQTi/IkE5PyRBOf8mATp/J4E7fyhBPL8pAT2/KYE/PymBAH9pAQG/aEEDf2dBBP9mAQb/ZMEI/2LBCv9gwQy/XoEPP1wBEX9ZARO/VcEWP1KBGP9OwRt/SwEd/0bBIP9CgSP/fcDmv3mA6j90gO1/b4Dwv2oA8/9kgPd/XwD6v1kA/j9TQMG/jQDFv4bAyT+AwMz/ukCQ/7NAlL+tAJi/pgCc/58AoT+YQKT/kQCpP4oArX+CwLG/u8B2P7TAen+tQH7/pgBDP98AR7/XgEw/0EBQf8kAVP/CAFl/+oAd//NAIn/sQCc/5UArf94AMH/XQDS/0EA5f8lAPf/CgAJAPD/GwDV/y4AvP8/AKP/UwCK/2MAcv92AFr/iABC/5kALP+rABb/vQAB/84A6/7fANj+8gDD/gIBsf4SAZ7+JAGN/jMBfP5DAWv+UwFc/mEBTf5xAUD+fwEz/o0BJ/6aARz+pwES/rMBB/6/Af79ywH2/dUB7/3fAen96AHj/fEB3v35Adr9AALY/QcC1/0NAtX9EgLU/RcC1f0bAtf9HwLa/SIC3P0kAuD9JQLl/SYC6v0mAvH9JgL5/SYCAf4lAgn+JAIT/iECHv4fAin+GwI1/hYCQv4TAlD+DgJe/gkCbv4DAn3+/QGO/vYBn/7wAa/+6QHD/uAB1P7ZAen+0AH8/sgBEf++ASf/tQE9/6sBU/+iAWj/lwGA/4wBmP+BAa//dgHI/2oB4f9eAfr/UgETAEcBLQA7AUcALwFgACIBewAWAZUACgGwAP0AyQDwAOMA4wD7ANYAFQHJAC0BvQBFAbAAWgGjAHABlgCGAYkAmQF8AKwBbwC+AWMAzwFWAN8BSQDuAT4A+wExAAoCJQAVAhkAIAIOACwCAwA2Avf/PwLr/0gC4f9QAtX/VgLM/10Cwv9hArn/ZgKu/2kCpv9sApz/bQKT/24Civ9uAoL/bQJ7/2wCc/9pAmz/ZQJl/2ACX/9aAln/VAJT/00CTv9EAkn/OwJE/zECQP8nAj3/HAI4/w8CNf8CAjL/9AEv/+YBLv/XAS7/xgEs/7UBK/+jASv/kQEr/34BK/9rASz/VgEu/0EBL/8sAS//FgEy//8ANf/oADn/0QA9/7kAQf+gAET/hwBK/24ATf9TAFT/OgBZ/x8AX/8EAGb/6f9s/83/c/+x/3v/lf+D/3n/i/9d/5T/P/+b/yP/pP8G/67/6f63/83+wv+w/sz/kv7W/3T+4P9Y/uv/PP72/x7+AQAB/g0A5f0YAMj9JQCs/TEAkP09AHT9SQBY/VYAPf1iACL9bwAH/XsA7fyIANL8lQC5/KIAn/yvAIj8uwBv/McAV/zSAD/83QAp/OkAEvz1APz7/wDn+wgB0vsRAb/7GgGq+yIBl/sqAYX7MgF0+zkBY/s/AVP7RQFC+0wBNftSASf7VwEZ+10BDfthAQH7ZgH2+mkB7PptAeL6bwHZ+nIB0fp0Acr6dwHE+ngBvvp5Abn6eQG1+nsBsvp5AbD6eQGv+ngBrfp2Aa36dQGv+nMBsPpwAbP6bAG3+mkBuvplAcD6YQHG+lwBzfpXAdX6UQHd+ksB5vpFAfH6PgH7+jcBB/svARP7KAEg+yABLvsXATz7DgFL+wUBXPv7AG378gB9++gAkfveAKL70wC2+8kAyfu9AN/7sQD0+6YACvyZACH8jgA4/IEAUPx0AGj8aACB/FsAmvxNALX8QADO/DMA6vwlAAT9GAAg/QoAPP38/1r97v92/d//lP3R/7H9w//P/bb/7v2n/wz+mP8q/or/S/57/2r+bf+J/l//qv5Q/8n+Qv/q/jT/Cf8l/yr/GP9L/wn/bP/8/o3/7v6u/9/+z//T/vD/xv4QALn+MQCr/lIAnv5zAJL+lACF/rQAeP7VAGv+9QBh/hYBVf42AUr+VQE+/nQBM/6UASj+tAEe/tMBE/7xAQr+DwIB/i4C9/1MAu79agLl/YgC3P2kAtX9wgLN/d0Cxv35Ar79FAO4/S8Dsv1KA6z9ZAOm/X0DoP2WA5z9rwOX/ccDlP3fA5D99wON/Q0Eiv0kBIb9OgSF/U8Egv1jBIH9dwSA/YoEgP2eBH/9sASA/cAEgP3SBIL94wSD/fMEhP0CBYb9EQWJ/R8FjP0sBY/9OQWU/UUFl/1RBZv9XAWg/WYFpf1wBav9eAWy/YEFuP2KBb/9kAXG/ZgFzv2cBdX9owXd/agF5v2rBe79rwX5/bIFAv60BQz+tQUV/rYFIP62BSv+tgU2/rYFQv61BU7+sgVa/q8FZf6sBXL+qQV//qMFjP6fBZj+mQWn/pQFtf6NBcL+hgXQ/n4F3/53Be3+bgX8/mUFC/9bBRr/UAUp/0cFOP87BUf/MAVX/yMFZ/8YBXb/CgWG//0Elv/vBKb/4gS2/9MExv/EBNb/tQTn/6UE9v+WBAYAhgQWAHQEJwBjBDcAUgRIAEAEVwAuBGcAHAR3AAoEhgD3A5cA4wOmANADtgC9A8UAqQPUAJUD4wCBA/IAbQMBAVcDEAFEAx4BLgMtARgDOgEFA0gB7wJWAdoCZAHFAnEBsAJ9AZsCiwGHApgBcQKkAV4CsQFKArwBNQLIASAC1AEMAt8B+AHpAeMB9AHOAf4BuQEIAqQBEgKPARsCeQElAmMBLgJMATYCNgE9Ah4BRQIGAUwC7gBUAtQAWwK7AGECoQBoAocAbgJsAHMCUAB5AjQAfQIZAIIC/P+HAt//iwLD/44Cpf+RAoj/kwJq/5cCTP+YAi7/mgIQ/5wC8v6dAtT+ngK1/p4Cl/6eAnn+ngJa/p4CPP6cAh7+nAIB/poC4/2ZAsb9lgKp/ZMCi/2RAm79jwJS/YoCNf2HAhn9gwL+/IAC4/x6Asj8dQKu/HEClPxrAnr8ZgJh/GACSPxaAjD8UwIY/E0CA/xGAu37PgLW+zgCwfsxAq37KAKZ+yAChfsXAnP7EAJh+wcCUPv+AUD79QEw++wBIvvjARP72QEF+88B+frFAe/6uwHj+rEB2vqnAc/6nQHH+pIBwPqIAbr6fQG0+nEBrvpmAan6XAGm+lEBo/pGAaP6OwGh+i8Bo/ojAaP6FwGm+g0BqPoBAaz69gCw+uoAtvrhALz61QDC+ssAy/q/ANT6tgDd+qoA6PqfAPP6lQAA+4oADfuAABr7dQAp+2kAOPtfAEn7UwBa+0gAa/s9AH77MgCR+ycApPsaALr7DgDP+wEA5vv1//z76P8T/Nv/K/zO/0T8wf9e/LX/d/yn/5L8mf+s/Iv/yfx9/+T8cP8B/WH/Hv1T/zz9Rv9a/Tj/eP0p/5f9HP+2/Q7/1/0B//b98v4X/uT+N/7W/lj+yf56/rv+nP6u/r3+ov7e/pT+Af+H/iP/ev5F/23+aP9g/ov/VP6t/0f+0P89/vL/Mf4VACX+OAAZ/lwADv5+AAT+oQD5/cQA7/3lAOT9BwHb/SkB0v1LAcf9bAG+/Y0Btv2tAa79zAGm/ewBn/0JApf9JwKQ/UUCiv1hAoP9fQJ9/ZgCd/2xAnP9ygJu/eMCav36AmX9EANi/SYDX/07A1z9TgNZ/WADWP1yA1b9gwNU/ZEDU/2eA1P9rANT/bgDU/3CA1T9ywNU/dMDV/3ZA1n93wNb/eQDXf3oA2H96gNj/eoDaP3qA2z96gNy/egDd/3lA3v94AOB/dsDh/3VA479zwOU/cYDnP29A6P9tAOr/aoDs/2dA7z9kAPG/YQDzv13A9j9aAPj/VkD7P1JA/j9NwMB/icDDf4VAxn+AwMk/vACMP7dAj3+yAJJ/rQCVf6fAmH+igJv/nMCfP5dAor+RwKY/jECpv4ZArT+AgLD/uoB0v7UAeD+ugHv/qMB/v6LAQ3/cwEc/1sBK/9CATz/KwFK/xIBWv/5AGr/4gB6/8kAiv+yAJr/mgCq/4IAuv9rAMr/VQDa/z4A6v8nAPv/EQALAPv/GwDl/ysA0P87ALv/SwCn/1sAk/9rAH//egBt/4sAWf+aAEj/qQA2/7gAJf/HABT/1QAF/+MA9v7yAOf+/wDY/g0By/4ZAb7+JwGy/jMBpv4/AZv+SgGS/lQBiP5gAX/+aQF3/nQBb/59AWn+hwFj/o4BX/6XAVn+ngFW/qYBUv6sAVD+sgFO/rYBTf67AU7+vwFO/sMBUP7GAVH+yQFU/ssBV/7MAVz+zQFh/s0BZv7NAWz+zQF0/swBe/7JAYT+yQGM/sYBlv7DAaD+wAGr/rsBt/63AcT+tAHQ/q4B3f6oAev+owH5/p0BCP+XARj/kAEo/4gBOP+BAUr/eQFb/3IBbf9qAX//YQGS/1gBpf9PAbn/RgHN/zwB4v8yAfX/KQELAB8BIAAVATUACgFKAAABXwD1AHQA6wCKAOAAnwDWALMAywDHAL8A2gC0AOwAqgD/AJ8AEQGTACMBiAAyAXwAQgFyAFABZwBfAV0AbQFSAHkBRwCFATsAjwExAJkBJwCiARwAqgESALIBCQC4Af//vgH1/8IB6//IAeL/ywHZ/80Bz//QAcf/0QG//9MBtv/TAa7/0gGm/9EBn//PAZf/zAGQ/8oBiv/FAYL/wQF8/7sBdv+2AXH/rwFt/6cBZ/+eAWT/lgFe/44BW/+DAVf/eQFT/2wBUP9gAU3/VAFL/0cBSv86AUf/KwFG/xwBRf8NAUX//QBE/+sARP/bAEX/yABF/7YAR/+kAEf/kABK/30AS/9qAE3/VQBR/0AAU/8sAFf/FQBb/wAAX//r/2T/1P9o/73/bf+m/3L/j/94/3j/ff9h/4P/SP+L/zD/kf8Z/5f/Af+f/+n+pv/Q/q7/uf62/6H+v/+I/sf/cP7P/1j+2P9A/uL/J/7r/w/+9P/3/f3/4P0JAMj9EgCx/RwAmv0nAIP9MgBs/TsAVf1GAD/9UQAo/VsAEv1mAP78bwDo/HoA1PyEAL/8jgCs/JcAl/ygAIX8qQBy/LEAYPy5AE78wQA9/MkALPzQABz82AAL/N0A/fvjAO/76QDg++8A0/vzAMb7+AC6+/sArvv/AKP7AwGY+wUBjfsHAYX7CgF9+wwBdPsNAW37EAFm+xABYPsRAVv7EQFW+xIBU/sRAU/7EQFN+w8BS/sPAUr7DQFK+wwBSvsJAUr7BwFN+wUBTvsBAVH7/QBW+/oAWvv3AF/78QBl++wAa/voAHP74gB6+90AgvvXAIz70QCW+8kAofvDAKz7vAC3+7UAxPusAND7pQDe+50A7fuUAPz7jAAM/IMAG/x6ACz8cAA9/GYAT/xdAGH8UwBz/EkAh/w/AJv8NQCv/CsAxPwfANn8FADv/AkABv3//xz99P8z/ej/Sv3d/2L90f97/cX/k/26/639rv/E/aL/3/2X//j9i/8T/oD/Lf5z/0j+Z/9i/lv/ff5Q/5j+RP+0/jj/0P4s/+z+IP8H/xX/JP8K/0D///5b//P+eP/o/pX/3f6x/9L+zv/H/uv/vP4GALH+IwCn/kAAnP5dAJP+eACI/pUAf/6xAHX+zQBr/ukAY/4FAVn+IQFR/jwBSP5YAUD+cwE4/o0BMP6nASj+wgEi/t0BGv73ARP+DwIN/isCBv5DAgD+XAL6/XQC9f2NAvH9pALs/bwC5/3TAuL96gLe/QED2/0WA9j9LAPV/UED0v1VA8/9aQPO/X4DzP2RA8r9pAPK/bcDyv3JA8j92wPI/esDyv38A8r9DATL/RwEzP0qBM39OgTQ/UcE0v1VBNX9YwTY/W8E2/18BN79hgTk/ZIE5/2cBOz9pwTw/bAE9v24BPv9wQQB/skEB/7QBA/+1wQV/t0EHP7jBCP+5wQr/uwEM/7vBDv+8gRE/vcETf75BFX++wRf/vwEaf79BHL+/QR8/v0Eh/79BJL+/ASc/vkEp/74BLL+9AS+/vEEyf7uBNT+6QTg/uUE7P7fBPj+2wQF/9UEEf/OBB//xwQr/78EN/+4BEX/sARR/6cEX/+eBG3/lQR7/4sEh/+BBJb/dgSj/2sEsv9fBL7/UwTN/0cE2v88BOj/LgT3/yIEAwAUBBIABwQgAPkDLQDqAzwA3ANKAM0DVwC9A2UArgNyAJ8DfwCPA40AgAObAG8DpwBeA7UATQPCAD0DzwAsA9wAGgPpAAkD9QD4AgIB5QIOAdMCGwHCAicBsQIzAZ8CPgGNAkoBfAJVAWsCYAFaAmoBSAJ1ATYCgAEmAosBEwKUAQECnwHwAagB3gGxAcwBugG6AcQBqAHLAZUB1AGDAdwBcQHkAWAB7AFMAfQBOwH7AScBAQIVAQgCAgEOAu4AFALaABoCxQAgArEAJQKbACsChgAvAnAAMwJbADcCRAA6AiwAPgIUAEIC/f9EAuT/SALN/0oCtP9LApv/TQKC/04Caf9QAlH/UAI3/1ICHv9SAgT/UgLr/lIC0f5SArf+UAKd/lAChP5PAmr+TQJR/kwCN/5JAh7+RwIF/kQC7P1CAtP9PgK6/TwCov04Aor9MwJy/TACW/0rAkX9JwIu/SMCF/0eAgH9GALs/BMC1vwNAsL8BwKu/AECmvz8AYb89gF0/O4BYvznAVD84AE//NoBLvzRAR38ywEP/MMBAPy7AfL7swHk+6wB1/ujAcr7mwHA+5MBtPuJAan7gQGg+3kBmPtvAZD7ZgGH+14BgvtUAXv7SwF2+0EBcfs3AW77LgFr+yUBaPscAWb7EgFm+wgBZvv/AGb79wBo++0AavvkAGz72gBx+9AAdfvHAHv7vgCB+7QAh/urAI/7ogCX+5gAoPuPAKn7hQC0+3wAv/tyAMv7aQDY+2AA5ftWAPP7TQAB/EMAEfw5ACD8LwAx/CUAQvwbAFT8EQBm/AYAefz7/4388f+h/Ob/t/zb/8v80P/g/MT/9/y4/w39rf8m/aD/Pf2V/1b9if9u/X3/h/1w/6H9Zf+7/Vn/1v1N//D9QP8L/jT/J/4p/0L+HP9f/hD/e/4E/5j++f60/u3+0v7g/vD+1v4N/8r+K/++/kj/sv5m/6j+hP+c/qL/kv7B/4f+3/98/v7/cv4cAGj+OQBe/lgAVP53AEr+lABB/rIAOP7PAC/+7AAm/gkBHv4mARb+QAEO/lwBBv52AQD+kQH4/asB8f3EAer93AHk/fQB3/0LAtn9IQLU/TgC0P1MAsv9YgLH/XYCw/2IAr/9mwK8/a4Cuf2+Arb9zgK0/d4Csv3tArH9+QKv/QYDrv0SA679HAOu/ScDrv0vA6/9NwOv/T4Dsf1EA7P9SQO1/U0Dt/1PA7r9UgO9/VIDwP1SA8T9UQPJ/VEDzP1OA9H9SwPX/UYD3P1BA+L9OgPo/TQD7v0sA/T9IwP7/RoDBP4QAwr+BQMT/voCG/7uAiP+4wIs/tUCNf7HAj7+ugJJ/qoCUv6cAl3+jAJm/nwCcP5rAnz+WwKH/kkCkv43Ap7+JQKq/hICtv4AAsH+7QHO/toB2v7GAef+sgH0/p4BAP+KAQ7/dgEa/2MBKP9OATX/OgFD/yUBUf8RAV///ABs/+gAev/UAIj/vwCW/6sApf+YALP/hADB/3AAz/9cAN3/SQDs/zYA+v8jAAgAEAAXAP//JQDs/zMA2/9BAMr/TwC5/10Aqf9qAJj/eACI/4QAef+SAGr/ngBc/6sATv+4AED/xAAz/88AJv/bABv/5QAP//EABP/8APv+BQHx/g8B6P4YAd/+IQHW/isBz/4zAcj+OwHB/kMBvf5KAbf+UwGy/lgBr/5fAaz+ZQGp/mkBp/5vAaX+cgGl/ncBpf57AaX+fgGm/oABqP6DAar+gwGt/oUBsP6GAbX+hgG5/oYBwP6FAcb+hQHM/oIB1P6CAdr+fwHj/n0B7P55AfX+dQH+/nIBCf9uARP/aQEf/2QBK/9gATf/WgFE/1MBUv9OAV//SAFu/0EBfP86AYv/MwGa/ywBqv8lAbr/HQHL/xUB2/8NAez/BAH9//wADgDzAB4A6wAvAOIAQADZAFAAzwBgAMYAcAC9AIAAswCOAKoAnAChAKsAlwC4AI4AxACEANEAewDdAHAA6ABnAPMAXgD9AFQABgFLAA8BQQAYATgAIAEvACgBJQAvARwANQEUADkBCwA+AQEAQwH5/0YB8f9IAef/SQHf/0sB1/9MAdH/SwHI/0sBwv9JAbr/RwGy/0UBrP9BAab/PgGf/zoBmf81AZP/MAGO/yoBiP8kAYP/HQF9/xYBef8OAXX/BgFx//4Abf/1AGr/6gBn/+EAY//WAGH/ywBf/8AAXP+zAFr/pgBZ/5kAV/+NAFf/fwBX/3AAV/9iAFf/UwBX/0MAV/80AFf/JABZ/xQAWv8CAFz/8f9f/9//Yf/O/2T/vf9n/6v/af+Z/23/hv9y/3P/df9g/3n/Tv9+/zr/g/8n/4j/E/+N/wD/k//r/pn/2P6f/8T+pf+w/qz/nf6z/4n+uv90/sH/Yf7I/03+0P86/tf/Jv7f/xP+6P///fD/7P34/9j9AQDF/QkAsv0TAKD9GwCO/SIAe/0sAGn9NABX/TwARv1DADX9SwAj/VMAFP1bAAL9YQDy/GkA4/xvANP8dQDE/HsAtvyCAKj8hwCa/IwAjfyQAID8lgB0/JsAZ/yeAFv8owBQ/KYARvypADv8rQAy/K8AKPyxACD8tAAX/LYAEfy3AAn8uQAC/LkA/Pu6APb7uQDy+7kA7vu5AOn7uQDm+7cA4/u2AOH7tQDg+7QA3/uxAN77rwDe+60A3/urAOH7qADi+6UA5fuhAOf7ngDr+5sA8PuWAPX7kgD5+40AAPyIAAb8hAAN/H4AFfx5AB38dAAl/G4AL/xnADj8YQBD/FsATvxVAFn8TgBk/EUAcfw/AH78OACL/DAAmfwoAKj8IQC2/BkAxvwRANb8CADm/AAA9vz4/wj97/8Z/eX/K/3e/z391P9Q/cz/Y/3D/3b9uf+K/bD/nf2n/7L9nv/G/ZX/3P2K//H9gf8G/nn/HP5v/zL+Zf9J/lz/YP5T/3f+SP+N/j//pf43/7v+Lf/T/iT/6/4b/wP/Ev8b/wn/M/8A/0v/9v5j/+3+ev/l/pT/3P6r/9T+xP/M/t3/xP72/7z+DgC0/icArP4/AKT+WACb/nAAlf6HAI7+oACG/rgAf/7QAHj+6ABz/gABbP4XAWf+LgFh/kYBW/5dAVb+dAFP/osBS/6hAUb+uAFB/s0BPP7jATn++QE1/g4CMf4kAi7+OAIr/k0CKP5hAiX+dAIj/okCIf6cAiD+rgId/sECHP7TAhv+5gIa/vcCGv4JAxn+GAMZ/ioDGv45Axv+SQMb/lgDHP5nAx7+dQMf/oQDIf6SAyT+ngMm/qsDKP64Ayz+wwMv/s4DMv7ZAzb+5AM5/u8DPv74A0L+AQRH/goETf4TBFH+GgRX/iIEXf4oBGP+LwRp/jUEb/47BHb+QAR8/kQEhP5IBIz+TQSU/lAEm/5SBKP+VQSr/lcEs/5ZBLz+WgTG/lsEzv5bBNf+WwTh/loE6v5ZBPT+VwT9/lUEB/9SBBL/UAQb/0wEJv9JBDD/RgQ6/0EERv89BE//NwRb/zIEZ/8rBHL/JQR7/x8Eh/8XBJP/EQSe/wkEqf8BBLb/+APB//ADzP/mA9f/3QPi/9MD7//JA/r/vwMGALQDEgCpAx4AnwMpAJMDNACHA0EAfANMAG8DVwBiA2IAVgNtAEoDeAA8A4QALgOQACEDmwATA6UABQOwAPcCuwDpAsYA2wLPAMwC2gC9AuUArgLvAKAC+QCRAgMBggIMAXQCFgFlAiABVgIpAUgCMwE5AjsBKgJEARwCTAEMAlYB/QFdAe4BZgHeAW4BzgF2Ab8BfAGvAYQBnwGLAY8BkgF/AZgBcAGfAWABpgFQAawBQQGyATEBuAEhAbwBEgHCAQIByAHyAMwB4gDQAdEA1QHBANgBsADdAaEA4AGQAOMBfgDnAW0A6gFbAO0BSQDuATYA8AEkAPMBEQDzAf3/9gHq//cB1f/4AcH/+gGt//oBmf/6AYP/+gFw//oBWv/5AUX/+QEv//gBGv/3AQX/9QHv/vUB2v7zAcT+8QGu/u8Bmf7sAYP+6gFv/ugBWf7kAUT+4QEv/t4BGv7aAQb+1wHx/dQB3f3PAcr9ywG2/ccBo/3BAZD9vQF9/bgBav2zAVj9rgFG/agBNf2jAST9nQEU/ZgBA/2SAfT8iwHl/IUB1vx/Acf8eAG5/HEBrPxqAZ/8ZAGT/F0BiPxWAX38TwFy/EcBZ/xAAV38OQFV/DEBS/wpAUT8IwE9/BsBN/wTATD8CwEr/AMBJvz9ACL89QAe/O0AHfzlABn83wAY/NcAF/zPABf8xwAX/L8AGPy3ABn8rwAc/KcAH/yfACP8mAAm/JAALPyJADH8fwA3/HcAPvxvAEb8aABN/GAAV/xYAGD8UABq/EkAdPxBAH/8OQCK/DEAlvwpAKT8IQCx/BgAv/wRAM78CQDd/AAA7fz4//387/8N/eb/H/3d/zD91f9D/cz/Vf3D/2n9uP98/bD/kP2l/6T9nf+5/ZP/z/2J/+T9f//6/XX/Ef5q/yj+Yf8//lj/Vv5O/23+RP+G/jr/nv4w/7b+Jv/P/hz/6P4S/wH/CP8a///+NP/1/k3/6/5n/+L+gf/Z/pv/z/61/8b+z/++/uj/tP4CAKz+HQCk/jYAm/5PAJT+aACM/oEAhP6ZAHz+sQB0/soAbv7hAGf++QBg/g8BWv4lAVP+OgFM/lEBR/5kAUL+eQE8/owBOP6gATP+swEu/sUBKf7XASX+6AEi/vkBH/4IAhv+GAIY/icCFv41AhT+RAIR/lECD/5dAg7+agIN/nUCDP5/Agv+igIL/pQCC/6bAgv+ogIM/qkCDf6wAg/+tgIQ/roCEv69AhT+wQIX/sMCGf7EAhz+xAIf/sQCI/7DAif+wAIr/r4CL/67AjX+twI5/rECP/6tAkX+pgJK/qACUP6ZAlb+kQJd/ogCZf6AAmv+dQJz/msCe/5gAoP+VQKK/koCkv4+Apv+MgKk/iQCrf4XArb+CgLA/vsByf7tAdP+3wHd/tAB6P7AAfH+sQH7/qIBBv+SARH/ggEd/3IBKP9iATP/UAE+/0ABSf8wAVX/HwFg/w8BbP/+AHj/7QCF/90AkP/LAJv/ugCo/6oAtP+aAMD/igDN/3oA2f9oAOb/WgDy/0oA/v86AAoAKwAWABsAIQANAC0A/v86APD/RQDi/08A1P9aAMb/ZQC5/3AArf96AKH/hQCV/48Aif+YAH7/ogBz/6wAaf+1AF//vQBW/8YATP/OAET/1QA8/94ANP/mACz/7AAm//QAH//7ABr/AQEU/wgBEf8OAQz/EwEH/xkBBf8eAQL/IgEA/yYB/v4rAfz+LgH9/jEB/f41Af3+NwH+/jkB//47AQH/PAEE/z4BB/8+AQr/PgEN/z0BEv89ARf/PAEd/zsBIv85ASn/OAEv/zYBN/8yAT//MAFH/y0BT/8pAVn/JQFi/yABbP8dAXf/GAGC/xMBjP8OAZj/CQGk/wQBsP/9ALz/+ADI//EA1f/sAOP/5QDw/94A/f/XAAkA0AAWAMkAIwDCAC8AugA7ALQARwCsAFQApABeAJwAaQCVAHMAjQB9AIQAhwB9AI8AdQCYAG0AoQBmAKkAXQCwAFUAtwBNAL0ARgDDAD0AyAA1AM4ALgDTACcA2AAfANsAFwDeABAA4QAJAOUAAQDmAPv/6ADz/+kA7f/qAOb/6gDg/+gA2f/oANL/5gDN/+UAxv/hAMH/3gC7/9oAtv/WALD/0ACr/8sApv/GAKL/wACe/7kAmf+zAJX/qwCS/6QAjf+cAIr/kwCI/4sAhf+CAIL/eAB//24Aff9kAHz/WQB6/08Aef9EAHj/NwB3/ywAd/8gAHX/EwB1/wYAdf/6/3X/7f93/97/eP/R/3n/w/96/7X/fP+m/33/l/9//4j/gv95/4X/av+H/1v/iv9K/43/O/+S/yv/lf8b/5r/C/+d//r+ov/q/qf/2v6r/8r+sf+6/rb/qf68/5j+wf+I/sb/d/7N/2f+0/9X/tn/R/7g/zb+5v8m/u3/F/7z/wb++v/2/QAA5/0GANj9DQDJ/RMAuv0aAKv9IACb/SYAjv0tAH/9MgBx/TcAY/08AFX9QQBI/UcAO/1LAC79TwAj/VQAFv1XAAn9WwD//F4A8vxhAOj8ZQDf/GgA0/xrAMr8bgDB/HAAuPxyALD8dACn/HUAoPx4AJn8eACS/HkAjPx7AIX8ewCA/HsAevx7AHb8ewBy/HsAbvx5AGv8eABo/HcAZfx1AGP8dABj/HIAYfxwAGD8bQBh/GoAYfxoAGP8ZQBk/GEAZvxeAGn8WwBq/FYAbvxTAHL8TwB3/EsAe/xGAIH8QgCG/DwAjPw5AJP8MgCb/C0Ao/woAKr8IgCz/B0Au/wYAMX8EgDP/AwA2fwFAOP8///v/Pj/+vzy/wf96/8S/eT/H/3e/yz91v87/c//Sf3I/1f9wf9l/br/dP2y/4P9q/+U/aP/ov2b/7P9lP/E/Y3/1P2F/+b9fv/3/XX/Cv5u/xr+Zv8t/l7/QP5X/1L+T/9l/kf/ef4//4z+OP+f/jD/s/4o/8b+If/b/hn/7/4S/wP/Cv8X/wT/LP/8/kD/9f5V/+/+av/n/n//4P6V/9r+qP/T/r//zf7T/8f+6P/A/v3/uv4SALT+JwCu/jwAqf5RAKT+ZgCe/noAmf6QAJP+pACO/rkAiv7NAIX+4gCB/vYAff4LAXn+HgF0/jIBcf5GAW7+WQFr/m0BZ/6AAWT+kwFi/qYBX/64AV3+ywFb/t0BWv7vAVj+AAJX/hECVf4iAlX+NAJU/kQCVP5VAlP+ZQJT/nUCVP6EAlT+kwJU/qECVf6xAlb+vwJX/s0CWv7aAlv+5wJd/vQCX/4BA2H+DQNl/hgDaP4kA2r+LwNt/jsDcv5EA3X+TwN5/lgDff5hA4L+agOG/nMDiv56A4/+gwOV/ooDm/6QA6D+lwOl/p0Dq/6kA7H+qQO4/q4Dvv6yA8X+tgPM/rsD0v6+A9r+wQPh/sQD6f7GA/H+yAP4/skDAP/LAwj/ywMQ/8wDGf/MAyD/zAMp/8oDMv/JAzz/yQNE/8cDTP/FA1b/wgNe/78DaP+8A3L/uQN8/7QDhf+wA47/rAOX/6cDov+iA6v/nQO1/5cDv/+QA8j/igPS/4QD3f98A+b/dgPw/24D+v9mAwUAXgMOAFYDFwBMAyIARAMsADoDNgAyAz8AKANIAB0DUwAUA10ACQNmAAADcAD0AnkA6QKCAN4CiwDUApUAyAKfALwCpwCwArEApAK5AJkCwwCNAssAgQLUAHUC3QBoAuUAXALtAFAC9QBDAv4ANwIGASoCDQEeAhUBEQIcAQQCJAH3ASsB6gEyAd0BOQHQAUABwgFGAbQBTQGmAVMBmAFaAYsBXwF7AWUBbgFqAWABbwFSAXUBQwF7ATUBgAEnAYQBGAGIAQsBjAH9AJAB7wCVAeEAmQHUAJwBxQCfAbgAogGrAKYBnQCpAY8ArAGCAK4BdQCwAWYAsgFYALQBSgC1ATsAtwEuALgBHgC5AQ8AugEAALsB8P+7AeH/vAHQ/7wBwP+8Aa//vAGf/7sBj/+7AX7/ugFs/7gBWv+4AUr/twE5/7UBJ/+zARb/sQEE/68B8v6tAeH+qwHP/qgBvf6lAaz+owGa/qABif6dAXn+mQFo/pYBVv6SAUb+jwE1/osBJP6GART+gwEE/n8B9f16AeX9dQHW/XEBxv1sAbj9ZwGp/WIBm/1dAY39WAGA/VIBc/1NAWb9SAFb/UEBTv08AUT9NwE4/TABLf0qASP9JQEa/R4BEP0YAQf9EwH//AwB9/wGAfD8/wDp/PoA4vz0AN387QDX/OcA0vzgAM/82gDK/NQAx/zMAMT8xgDC/MAAwPy5AL/8sgC//KsAvvylAL/8nQDA/JYAwfyPAMT8iADH/IEAyvx6AM38cwDS/GsA1/xlAN38XgDj/FcA6fxQAO/8SgD4/EIA//w8AAj9NgAR/TAAG/0pACX9IQAw/RwAO/0VAEb9DwBT/QcAYP0BAGz9+v96/fP/iP3s/5f95P+l/d3/tv3W/8T9z//V/cj/5f2///b9t/8I/q//Gf6o/yv+n/89/pj/UP6Q/2P+h/92/n//iv53/53+b/+y/mb/xv5e/9v+Vv/v/k7/BP9G/xn/Pv8v/zX/RP8t/1r/Jv9v/x3/hf8W/5v/Dv+w/wb/xv///tv/+P7x//H+BgDp/hsA4v4wANv+RQDU/lkAzv5tAMf+gQDB/pMAuv6nALX+uQCv/swAqf7eAKP+8ACe/gIBmf4TAZT+IwGP/jIBi/5DAYf+UgGD/mEBfv5wAXz+fQF5/owBdv6YAXL+pgFv/rIBbf6+AWv+yQFp/tUBZ/7fAWb+6QFl/vQBZP79AWP+BQJj/g4CYv4VAmL+HAJj/iMCY/4pAmX+LgJl/jICZv43Amj+OQJr/jwCbf4+Am/+PwJx/kECdP5BAnf+QQJ6/j8Cf/49AoL+OwKG/jgCi/40ApD+MQKU/iwCmf4nAp7+IAKl/hoCqv4UArD+DQK2/gYCvP79AcP+9QHK/uwB0P7jAdj+2QHf/s8B5/7EAe/+ugH4/q4B//6kAQf/mQEP/4wBGf+AASH/dAEq/2cBM/9bATz/TgFG/0IBT/80AVj/KAFj/xoBbP8NAXb//wCA//MAiv/lAJT/2ACe/8oAqP+8ALP/rwC9/6EAyP+VANL/hwDd/3sA5v9uAPH/YQD7/1UABABHAA8APAAYAC8AIQAjACsAFwA0AAwAPQAAAEcA9P9PAOr/VwDg/18A1f9oAMv/cADC/3gAuP+AAK//hwCm/44Anv+WAJb/nQCP/6MAiP+qAID/sAB7/7cAdP+8AG7/wgBo/8gAY//NAF//0gBb/9gAV//dAFT/4QBR/+UAT//pAEz/7QBK//AASv/zAEn/9wBJ//oASf/8AEn//gBK/wABSv8BAU3/AgFP/wMBUv8DAVX/BAFY/wMBXP8DAWD/AgFl/wEBav//AG///wB1//wAfP/6AIH/+QCJ//UAkP/yAJf/7wCf/+wAqP/oALD/5QC6/+AAwv/cAMv/2ADW/9QA3//PAOj/ygDz/8QA/P+/AAUAugAPALUAGQCvACIAqQArAKQANACeAD0AmABFAJEATQCLAFUAhQBcAH8AYgB5AGkAcwBwAGsAdQBlAHsAXwCAAFkAhABSAIgASwCMAEUAkAA/AJMAOQCXADIAmgArAJwAJQCdAB8AoAAZAKEAFACiAA0AowAHAKMAAQCjAPz/owD2/6IA8f+hAOz/nwDn/50A4f+cANz/mgDX/5cA0/+SAM7/jgDJ/4oAxf+EAMH/fwC9/3oAuv90ALb/bgCz/2cAsP9hAKz/WQCp/1EAp/9JAKT/QQCi/zkAoP8wAJ//JwCd/x4Am/8UAJr/CgCa/wAAmP/2/5f/7P+X/+D/l//W/5f/yv+X/7//l/+0/5j/p/+a/5v/mv+Q/5v/hP+d/3j/n/9q/6D/Xf+i/1D/pf9E/6f/N/+q/yn/rf8c/7D/D/+z/wH/tv/0/rr/5/69/9n+wv/L/sX/vv7K/7D+zv+j/tP/lf7X/4j+3P96/uL/bf7n/1/+6v9S/u//RP70/zf++v8q/v//HP4DABD+CAAD/gwA9/0RAOv9FgDe/RkA0v0eAMb9IgC7/SUAr/0pAKP9LACY/S8Ajv0yAIP9NAB5/TcAbv05AGT9OwBb/T0AUv1AAEn9QgA//UMAOP1FADD9RQAn/UcAH/1IABj9SAAR/UoAC/1KAAX9SgD//EoA+vxMAPT8TADw/EoA6/xKAOf8SgDk/EgA4PxHAN38RwDb/EUA2fxDANf8QgDV/D8A1Pw9ANT8OgDU/DgA1Pw1ANT8MgDV/C8A1/wsANn8KADa/CUA3vwgAOH8HQDk/BkA6PwWAO38EQDw/AwA9fwIAPz8AwAB/f//B/36/w799P8V/e//Hf3q/yT95f8s/eD/Nf3b/z391v9H/dH/UP3K/1r9xf9k/b//b/25/3r9sv+F/a3/kf2n/539oP+p/Zv/tf2U/8L9jv/P/Yj/3P2C/+r9e//4/XX/Bv5v/xX+aP8k/mH/M/5c/0H+Vf9Q/k//YP5I/3D+Qv+A/jz/kP42/6H+MP+x/ir/wf4k/9P+Hv/k/hj/9f4S/wb/C/8Y/wb/Kf8B/zr/+v5N//X+Xv/v/nD/6v6B/+T+lP/f/qb/2v63/9X+yv/Q/tv/zP7u/8f+AADD/hIAvv4kALr+NgC2/kgAsv5aAK7+awCq/n0Ap/6QAKP+oQCg/rMAnP7EAJv+1QCX/ucAlP74AJL+CQGQ/hsBjf4sAYv+OwGL/kwBif5dAYj+bQGG/nwBhf6NAYX+nAGE/qsBg/67AYP+ygGD/tgBg/7nAYP+9gGE/gMChP4RAoX+HwKG/iwCh/46Aon+RgKL/lMCjP5fAo7+awKQ/ncCk/6CApX+jQKY/pgCmv6iAp3+rgKh/rgCpf7AAqj+ywKs/tMCsP7cArT+5AK4/u0Cvf70AsH+/ALG/gMDy/4KA9D+DwPV/hYD2v4bA+H+IgPm/icD7P4rA/L+LwP4/jQD/v44AwX/OwML/z4DEv9BAxn/RAMg/0YDJv9IAy3/SgM0/0sDPf9LA0P/TQNL/00DU/9MA1v/TANi/0sDav9KA3L/SQN6/0cDgv9GA4r/RAOT/0ADmv8+A6L/OwOr/zgDs/80A7z/MAPF/ywDzf8nA9b/IwPe/x4D5/8ZA+//EwP3/w4DAAAHAwgAAAMRAPoCGQDzAiIA7QIqAOUCMwDeAjsA1wJDAM8CTQDHAlQAvgJcALYCZACtAm0ApAJ2AJsCfgCSAoUAiQKMAIAClAB3Ap0AbQKkAGICqwBaArMAUAK6AEUCwQA7AskAMQLQACcC1wAcAt4AEgLlAAgC6wD9AfIA8gH4AOYBAAHcAQUB0AEMAcYBEQG6ARgBrgEcAaIBIgGYAScBiwEtAX8BMgFyATcBZgE8AVoBQAFNAUUBQQFJATUBTgEoAVIBHAFWAQ8BWgEDAV0B9wBhAeoAZAHeAGcB0gBqAcYAbAG6AHABrgBxAaIAdQGXAHYBiwB4AYAAegF0AHwBaQB9AV0AfwFSAIEBRgCBATsAggEvAIMBIwCEARcAhAELAIQB//+EAfL/hAHm/4QB2f+EAcz/gwG//4MBsf+CAaT/gQGW/4ABiv9/AXz/fgFt/3wBX/96AVH/eQFD/3cBNP91ASb/cgEY/3ABCv9tAfv+awHt/mgB3v5kAdH+YQHD/l4BtP5cAab+WAGY/lQBiv5SAXz+TQFv/kkBYf5GAVT+QQFH/j0BO/46AS7+NQEi/jEBFf4sAQn+KQH+/SMB8v0eAef9GQHd/RUB0v0RAcj9DAG+/QYBtf0BAaz9/ACj/fcAmv3yAJL97QCK/egAg/3jAHz93gB1/dgAcP3TAGr9zgBl/ckAYP3CAF39vQBY/bgAVP2xAFL9rABP/aUATf2gAEv9mgBK/ZIASf2NAEj9hwBI/YEASf17AEr9dABL/W4ATf1oAFD9YgBS/VwAV/1WAFr9UQBe/UoAY/1FAGj9PgBt/TkAdP00AHv9LQCC/SkAiv0jAJH9HQCa/RgAov0RAKv9DQC1/QcAv/0CAMn9/P/U/fb/3/3w/+v96//3/eX/BP7e/xH+2P8e/tP/Kv7M/zj+xv9H/sD/Vf65/2T+sv9z/qz/g/6l/5P+nv+i/pf/sv6Q/8P+if/U/oL/5f59//X+dv8G/2//GP9o/yn/Yf87/1r/Tf9T/17/Tf9w/0b/gf9A/5P/Of+k/zL/tv8s/8f/Jv/Y/x//6f8Z//r/E/8LAA7/HAAI/ysAAv87APz+SwD3/lsA8f5rAOz+eQDn/ogA4/6WAN7+pADZ/rIA1f7AANH+zQDN/tsAyf7nAMX+8wDB/gABvv4MAbv+GAG4/iIBtv4tAbL+OAGx/kMBrf5MAaz+VgGr/mABqf5pAaj+cgGm/nsBpv6CAaX+igGk/pIBpP6YAaT+nwGk/qYBpf6rAab+sAGm/rUBp/66Aaj+vgGq/sIBrf7FAa7+xwGw/skBsv7LAbX+ywG5/swBu/7MAb7+ywHC/soBxv7JAcn+xwHO/sQB0v7CAdf+vgHb/roB4P62AeX+swHr/q4B8P6nAfX+ogH8/psBAf+WAQf/jwEO/4gBFf+AARv/eAEi/3ABKf9pATD/YAE3/1gBP/9PAUb/RQFO/zwBVv8zAV3/KQFl/yABbv8WAXb/DAF//wEBh//4AI//7ACY/+MAoP/YAKn/zgCy/8QAuv+6AML/rwDK/6UA0/+bANz/kADk/4YA6/98APT/cwD8/2gABABeAAwAVAATAEsAGgBCACMAOAApAC8AMAAmADcAHQA9ABUARAAMAEsABABSAPz/WAD0/14A7f9lAOb/agDf/3AA2P91ANH/ewDM/4AAxf+GAMD/iwC7/48Atv+UALH/mQCs/50Aqf+iAKT/pQCi/6kAn/+uAJv/sQCZ/7UAl/+4AJX/uwCU/74Ak//BAJL/wwCR/8UAkf/IAJH/ygCS/8wAk//MAJT/zQCW/84AmP/PAJr/zwCd/9AAoP/PAKP/zwCn/84Aq//OAK7/zQCz/8sAuP/KAL3/yADB/8cAyP/EAM3/wgDT/8AA2f+8AOD/uQDm/7cA7f+0APL/sAD5/60AAACpAAUApQAMAKEAEwCdABgAmgAeAJQAJACRACoAjAAvAIgAMwCDADgAfgA9AHkAQQB1AEUAcABJAGsASwBmAE8AYQBSAFwAVABXAFUAUgBXAE0AWQBIAFoAQwBbAD4AXAA5AFwANABcAC8AXAAqAFwAJgBcACEAWwAcAFoAFwBZABIAVwAOAFYACgBUAAUAUgABAFAA/f9NAPj/SwD0/0gA8P9GAO3/QgDp/z8A5v87AOL/NwDf/zMA3P8tANj/KADW/yQA1P8eANH/GADN/xIAzP8MAMr/BQDH//7/xv/3/8T/8P/C/+j/wf/g/7//2P+//9D/vf/I/73/v/+8/7b/vP+t/7z/pf+8/5z/vP+S/73/if+9/37/vf91/7//a/+//2L/wf9X/8H/Tf/C/0P/xP86/8b/L//I/yT/yv8a/8z/D//P/wX/0f/6/tT/8P7W/+X+2f/b/t3/0P7g/8T+4/+5/ub/r/7q/6T+7v+a/vD/j/70/4X+9/96/vv/cP7+/2X+AQBa/gQAUf4HAEf+CwA9/gwAM/4QACn+EgAg/hQAFv4WAAz+GQAD/hsA+v0cAPL9HgDo/SAA3/0hANj9IgDP/SMAyP0jAL/9JQC4/SUAsf0nAKn9JwCi/ScAm/0nAJX9JwCP/ScAif0nAIP9JwB9/ScAeP0nAHT9JQBv/SUAav0lAGb9JQBj/SMAX/0jAFz9IgBY/SEAV/0gAFT9HgBS/RwAUP0bAE/9GQBN/RcATf0VAE39EwBN/RAATf0OAE39DABO/QkAT/0FAFD9AwBS/f//VP38/1f9+f9Z/fX/XP3y/2D97v9j/er/Z/3m/2z94v9w/d7/df3b/3v91/9//dL/hv3O/4z9yf+T/cb/mf3B/6D9vP+o/bj/sP20/7f9r/+//ar/yP2m/9D9of/a/Zv/4/2X/+z9kv/3/Y3/Af6J/wv+g/8W/n//IP56/yv+dP83/m//Qv5q/07+Zv9Z/mH/Zv5c/3L+Vv9//lH/i/5N/5j+SP+l/kP/s/4//8D+Ov/O/jX/2v4x/+n+LP/2/if/Bf8i/xP/Hf8h/xr/L/8V/z3/Ef9M/wz/W/8I/2n/BP95/wD/h//8/pb/+P6l//T+tP/x/sP/7f7S/+r+4v/m/vD/5P7//+H+DgDd/h4A2v4sANj+OwDW/koA0/5ZAND+aQDO/ncAzP6GAMn+lADI/qMAxv6yAMT+wADD/s4Awv7dAMD+7AC//vkAvv4HAb3+FQG9/iIBvf4wAb3+PgG7/ksBu/5XAbv+ZQG7/nIBvf5+Ab3+igG+/pcBvv6jAcD+sAHA/rsBwv7GAcT+0gHF/t0Bx/7oAcn+8gHK/v0Bzf4HAs/+EgLS/hsC1P4kAtf+LgLa/jcC3v5AAuD+SALj/lEC5/5ZAuv+YQLu/mgC8v5vAvb+dwL6/n0C//6EAgP/iwIH/5ACDP+XAhH/nAIV/6ECGv+nAiD/rAIl/68CKv+zAjD/twI1/7sCOv+/AkD/wgJH/8QCTP/HAlL/ygJZ/8wCXv/NAmX/zwJr/9ACcf/RAnj/0gJ//9IChf/TAoz/0wKT/9ICmf/SAqD/0QKn/88Crv/PArX/zQK7/8sCw//IAsn/xwLR/8QC1//BAt//vgLl/7sC7f+3AvT/swL7/7ACAgCsAgkApwIQAKICFwCeAh8AmQImAJQCLQCOAjQAiQI7AIMCQgB9AkkAdwJQAHECVgBqAl0AYwJkAF0CagBWAnIATgJ4AEgCfwBAAoQAOQKLADICkgAqApgAIgKeABkCpQASAqoACQKxAAECtgD5AbwA8AHDAOcByADfAcwA1wHSAM0B2ADDAd4AuwHiALEB6ACnAewAngHxAJMB9gCKAfsAgAH/AHUBBAFrAQgBYQENAVUBEAFLARQBPwEYATYBGwEqAR8BIAEjARQBJgEJASkB/wAsAfQALwHoADMB3gA1AdMANwHJADoBvgA8AbMAPgGpAEABngBCAZQARAGKAEYBgABHAXYASQFsAEkBYwBLAVkATAFPAE0BRgBNAT0ATgE0AE4BKgBOASEATgEXAFABDgBQAQUATgH7/04B8v9OAen/TgHf/04B1f9NAcz/SwHB/0sBt/9JAa3/SAGj/0cBmP9FAY3/RAGD/0IBd/9AAWz/PgFi/z0BV/85AUz/NwFB/zYBNv8zASr/MAEf/y0BFP8rAQn/KQH+/iUB8v4iAef+HwHd/hsB0v4ZAcf+FQG9/hIBsf4OAaj+CwGd/gcBk/4DAYn+AAF+/vwAdf75AGz+9ABj/vAAWv7sAFD+6QBI/uUAP/7gADf+3AAw/tgAJ/7UACD+zwAZ/ssAEv7GAAz+wQAG/r0AAP64APr9swD1/a4A8P2pAOv9pADo/Z4A4/2ZAN/9lADd/Y4A2v2JANf9hADV/X4A1P15ANL9cwDR/W4A0P1pAND9YwDQ/V4A0f1YANH9UwDT/U4A1P1IANf9RADZ/T4A3P06AN79NQDi/TEA5v0rAOv9JgDw/SIA9P0dAPr9GQAA/hQABv4QAA3+DAAT/gcAG/4DACL+/v8q/vv/M/72/zv+8f9E/uz/Tv7o/1f+4/9h/t//bP7a/3X+1f+B/tD/jP7K/5f+xv+j/sD/r/67/7v+tv/H/rD/1f6s/+D+pv/t/qH/+/6b/wj/lf8V/5D/I/+M/zH/hv8+/4H/TP97/1n/dv9o/3D/dv9q/4P/Zv+Q/2D/nv9b/6z/Vf+5/1D/x/9L/9T/R//h/0L/7v88//v/OP8HADP/FAAv/yEAKv8sACb/OAAi/0MAHf9QABn/WwAW/2YAEf9xAA7/fAAL/4YAB/+RAAP/mwAB/6QA/v6uAPz+uAD4/sEA9v7KAPT+0wDx/twA7/7kAO3+7QDs/vUA6/78AOn+BAHo/gsB6P4SAeb+GgHm/iAB5v4nAeb+LAHm/jIB5v44Aeb+PQHn/kIB6P5IAej+TAHp/k8B6/5TAe3+VwHt/loB7/5dAfH+XwH0/mEB9v5jAfj+ZAH7/mUB/v5lAQH/ZgEE/2YBCP9lAQz/ZAEP/2MBE/9iARf/YAEc/10BIP9aASX/VwEp/1QBLv9QATT/TAE4/0gBPv9DAUP/PwFJ/zoBT/81AVT/LwFa/yoBYf8jAWf/HgFu/xcBdP8RAXr/CwGA/wMBh//8AI//9QCV/+4Am//mAKP/3wCp/9gAsP/RALf/yQC9/8IAxP+6AMr/sgDQ/6sA1/+jAN7/mwDk/5MA6v+MAPD/hAD3/30A/P91AAMAbgAIAGYADwBfABQAWAAaAFEAHwBKACUARAAqADwAMAA2ADQAMAA5ACkAPgAjAEQAHQBIABgATQASAFEADQBWAAcAWgADAF4A/v9jAPr/ZgD1/2oA8f9uAO3/cgDp/3UA5v95AOP/fADf/4AA3f+CANv/hgDY/4kA1v+LANT/jgDU/5EA0v+TAND/lQDQ/5gA0P+aAND/nADQ/54A0P+eAND/oADS/6EA1P+iANT/owDW/6MA2P+kANv/pADd/6QA3/+jAOL/owDl/6IA6P+iAOv/oQDv/58A8/+eAPb/nAD6/5sA/f+ZAAEAmAAFAJUACQCTAA0AkAAQAI8AFACMABgAiQAbAIYAHwCEACEAgAAlAH0AJwB7ACoAdwAsAHMALgBwADAAbQAxAGkAMwBlADQAYgA1AF4ANQBaADUAVwA1AFMANQBPADUATAA1AEgANQBEADQAQAAyAD0AMQA5AC8ANQAtADIALAAuACoAKgAoACcAJgAjACMAIAAhABwAHgAYABsAFQAYABIAFgAPABIADAAPAAgADAAFAAgAAwAEAAAAAQD8//3/+//5//j/9f/1//H/8//s//H/6P/u/+P/7P/f/+r/2v/o/9X/5v/P/+X/yv/k/8X/4v++/+H/uf/f/7L/3/+r/97/pf/e/57/3f+X/9z/kP/c/4n/3P+C/9z/e//c/3P/3P9s/9z/ZP/d/1z/3f9V/97/TP/f/0X/4P88/+D/NP/i/y3/4/8k/+X/HP/n/xT/6P8M/+r/BP/s//v+7v/z/vD/6/7x/+P+9f/Z/vb/0v74/8r++//B/vz/uv7+/7D+AACp/gIAoP4EAJj+BQCQ/gcAiP4JAID+CgB5/gsAcf4NAGn+DQBi/g8AW/4PAFP+DwBM/hAARP4RAD3+EQA3/hEAMP4RACr+EQAi/hEAHP4RABb+EAAQ/hAACv4PAAT+DwD//Q8A+f0NAPT9DQDv/QsA6v0LAOb9CgDh/QkA3f0HANn9BgDV/QUA0v0EAM79AwDK/QEAyP0AAMX9/v/D/f3/wP38/7/9+v+9/fn/u/33/7r99f+4/fP/t/3x/7f98P+3/e3/t/3r/7f96f+3/ef/uP3k/7n94v+6/d//u/3c/7z92f++/df/wP3T/8P90f/F/c3/yf3K/8v9x//P/cP/0v3B/9b9vf/b/bn/3/22/+T9sv/o/a//7v2r//P9qP/5/aT///2h/wT+nP8K/pn/Ef6V/xj+kv8f/o3/Jv6J/y3+hv80/oH/Pf5+/0X+ev9N/nb/Vv5y/17+bv9n/mr/cP5n/3n+Y/+D/l//jP5b/5X+V/+f/lP/qv5Q/7T+TP++/kj/yP5E/9P+Qf/e/j3/6f46//T+Nv///jL/C/8v/xb/K/8h/yn/LP8l/zn/If9F/x//UP8b/1v/Gf9o/xb/c/8S/4D/EP+M/w3/mf8L/6T/CP+x/wX/vf8D/8r/Af/X///+4v/9/u//+v78//j+CAD2/hUA9f4hAPP+LQDy/joA8P5GAO7+UwDu/l8A7P5rAOv+dwDq/oMA6v6QAOj+mwDo/qcA6P6zAOj+vwDn/ssA5/7WAOf+4gDn/u0A6P75AOj+AwHo/g8B6f4aAer+JQHr/jAB7P46Ae3+RQHt/k8B7/5ZAfD+YwHy/m0B9P53Afb+gAH3/okB+f6TAfz+nAH+/qUBAP+uAQP/twEF/74BB//IAQv/zwEO/9cBEf/eART/5gEX/+0BGv/0AR7/+wEi/wICJf8IAin/DgIt/xUCMf8bAjX/IAI4/yUCPf8qAkH/MAJG/zQCSv85Ak//PQJU/0ECWP9FAl3/SQJi/00CZ/9QAmz/UgJx/1YCdv9YAnz/WgKA/1wChf9eAov/YAKR/2IClv9iApz/ZAKi/2UCp/9lAq3/ZgKz/2YCuP9mAr7/ZgLD/2YCyf9lAs//ZALV/2MC2/9iAuH/YALn/14C7f9cAvP/WwL4/1gC/v9WAgQAVAILAFACEABNAhYASwIcAEcCIgBDAigAQAIuADsCMwA4AjkAMwI+AC8CRAAqAkoAJgJQACECVQAcAlsAFgJhABECZgAMAmsABwJxAAACdgD7AXsA9QGBAO8BhgDpAYwA4gGQANwBlQDVAZoAzwGfAMgBpADBAakAugGtALMBsgCrAbYApQG6AJ0BvwCVAcMAjQHHAIUBywB9Ac8AdAHTAGwB1wBjAdsAWwHeAFIB4gBJAeYAQAHpADcB7AAuAe8AJAHyABsB9QASAfcACAH6AP8A/QD2AP8A7AACAeIABQHZAAYBzwAJAcYACgG9AA0BswAPAaoAEAGhABIBmAATAY8AFQGHABYBfgAYAXUAGAFsABkBYwAaAVsAGwFTABwBSgAcAUMAHAE5ABwBMgAcASoAHQEiAB0BGgAdARIAHAEKABwBBAAcAfz/GwH0/xoB7P8aAeT/GQHc/xgB1P8YAcz/FgHE/xUBvP8UAbT/EwGq/xEBo/8PAZr/DgGR/wwBif8KAYD/CQF2/wYBbv8EAWX/AgFc/wABU//9AEr/+wBB//kAOP/2AC//8wAm//EAHf/uABP/6wAL/+kAAv/lAPr+4wDx/uAA6f7cAN/+2gDX/tYAzv7UAMb+0QC//s0Atv7JAK7+xgCn/sIAoP6/AJn+vACR/rgAi/60AIT+sAB9/qwAd/6nAHH+owBr/p8AZv6aAGD+lgBc/pIAVv6OAFL+iQBO/oQAS/5/AEb+ewBD/nYAQP5xAD3+bAA6/mgAOf5kADb+XgA0/loAM/5VADP+UQAy/kwAMf5HADH+QwAx/j4AMv46ADP+NgA0/jIANf4tADf+KAA6/iQAPf4hAD/+HQBC/hkARv4VAEr+EQBN/g4AUv4KAFf+BwBc/gIAYf7//2b+/P9s/vj/dP71/3r+8f+B/u3/iP7p/4/+5f+X/uL/n/7e/6f+2v+v/tb/uP7S/8H+zv/K/sr/0/7F/93+wf/m/r3/8P65//r+tP8E/7D/D/+r/xn/p/8k/6P/L/+f/zn/mv9D/5X/T/+R/1n/jP9k/4j/b/+E/3r/gP+F/3v/j/93/5r/c/+l/2//r/9q/7n/Zv/E/2L/zv9e/9j/Wv/j/1b/7P9S//b/T/8AAEv/CgBH/xMARP8dAEH/JQA9/y4AO/83ADf/QAA1/0kAMf9RAC//WQAs/2IAKf9qACj/cgAl/3oAI/+CACH/iAAf/5AAHv+XABz/ngAb/6UAGf+sABj/sgAY/7gAF/+/ABb/xQAW/8sAFf/QABX/1gAV/9sAFf/hABX/5gAW/+sAF//vABf/8wAY//gAGf/8ABv//wAc/wIBHf8GAR//CgEh/wwBI/8OASX/EQEn/xMBKv8UAS3/FgEv/xcBMv8YATb/GAE5/xkBPP8ZAUD/GQFD/xgBR/8YAUv/FgFP/xYBU/8UAVj/EgFc/xABYP8OAWX/CwFq/wgBb/8FAXT/AgF4//8Afv/7AIP/9wCI//MAjf/vAJP/6wCY/+YAnf/hAKL/3QCo/9gArf/SALL/zgC4/8gAvf/DAML/vgDI/7gAzf+zANL/rQDW/6gA2/+iAOH/nQDm/5cA6/+QAO//jAD0/4YA+P+AAP7/ewACAHUABgBvAAoAaQAOAGQAEwBeABcAWgAbAFQAHwBPACMASgAnAEUAKwBBAC8AOwAzADcANwAyADoALgA9ACkAQQAlAEQAIgBHAB4ASgAaAE4AFwBQABQAVAARAFYADgBaAAsAXAAIAF8ABgBiAAQAZAACAGcAAABpAP7/bAD8/24A/P9wAPr/cgD5/3QA+f92APj/dwD4/3gA+P96APj/ewD4/30A+f99APn/fgD6/38A+/9/APz/gAD+/4AA//+AAAAAgAACAIAABAB/AAUAfwAHAH4ACAB9AAsAfAANAHwADwB7ABEAeQATAHgAFQB2ABcAdQAZAHMAGgByABwAcAAeAG0AHgBsACAAaQAhAGcAIgBkACIAYgAjAGAAIwBdACMAWgAjAFgAIwBVACMAUwAiAFAAIQBOACAASgAeAEgAHQBFABwAQgAaAD8AGAA9ABYAOQAUADcAEgA0AA8AMQANAC4ACgAsAAcAKQAEACYAAQAjAP7/IQD7/x4A+P8cAPT/GADx/xcA7v8UAOr/EgDm/w8A4v8MAN7/CwDb/wgA1/8HANP/BADP/wIAy/8BAMf////D//7/v//8/7r/+v+2//j/sv/4/63/9v+p//X/pf/0/5//9P+a//L/lv/y/5H/8f+M//D/h//w/4H/7/98/+//dv/v/3D/7/9s/+//Zv/v/2D/7/9a//D/U//w/07/8f9I//L/Qf/y/zv/9P80//T/Lv/1/yj/9v8h//j/G//4/xT/+f8O//v/CP/8/wH//v/7/v7/9P4AAO7+AQDn/gIA4f4EANv+BADV/gUAz/4GAMj+BwDC/gcAu/4IALX+CACv/ggAqf4IAKP+CQCd/gkAl/4JAJL+CACM/ggAhv4IAIH+CAB7/ggAdf4GAHH+BgBr/gUAZ/4EAGL+BABd/gIAWP4CAFT+AABP/v//S/7+/0f+/P9D/vv/P/76/zv++P83/vf/M/71/zD+9P8t/vL/K/7w/yf+7v8l/u3/Iv7r/yD+6v8d/uj/HP7m/xn+5P8Y/uP/F/7h/xb+4P8U/t7/E/7c/xL+2v8S/tj/Ev7W/xL+1P8S/tP/Ev7Q/xL+z/8T/sz/FP7K/xT+yP8W/sb/GP7D/xn+wf8b/r7/Hf68/x/+uf8h/rb/JP60/yf+sf8q/q7/Lf6r/zH+qP80/qb/OP6i/zz+oP9B/pz/Rf6a/0n+lv9O/pP/U/6R/1j+jv9d/or/Y/6I/2j+hP9u/oH/dP5+/3r+fP+B/nj/h/51/47+cv+V/m//nP5s/6P+af+q/mb/sv5i/7n+YP/B/l3/yf5a/9H+V//Z/lT/4v5S/+r+T//y/kz/+v5J/wT/R/8N/0P/Fv9B/x7/Pv8o/zz/Mf85/zr/N/9D/zX/Tf8y/1f/MP9g/y7/av8r/3T/Kf9+/yf/iP8m/5L/I/+c/yL/pv8g/7H/H/+7/x3/xP8b/9D/Gf/Z/xj/4/8X/+7/Ff/4/xX/AgAT/wwAE/8XABH/IQAR/ywAEP82AA//QAAP/0oAD/9UAA7/XwAO/2kADv9zAA3/fQAN/4cADf+QAA7/mgAO/6QADv+uAA//twAP/8EAEP/LABD/1AAR/94AEv/mABP/8AAU//gAFv8CARf/CgEY/xIBGv8cARz/JAEd/ywBHv81ASH/PQEj/0UBJP9NASf/VAEq/10BLP9kAS7/awEx/3MBNP95ATb/gAE4/4cBPP+OAT7/lAFC/5oBRf+gAUj/pgFM/6wBTv+xAVL/twFV/70BWP/BAVz/xwFg/8sBZP/QAWj/1AFs/9kBcP/dAXT/4AF4/+QBfP/oAYD/7AGE/+8Bif/yAY3/9AGR//cBl//6AZv//AGf//4Bo/8BAqn/AgKt/wMCsv8FArf/BgK7/wcCwP8IAsX/CQLK/wkCz/8KAtT/CgLZ/woC3v8KAuP/CgLo/wkC7P8IAvL/BwL2/wYC+/8FAgAABAIFAAICCgABAg4A/gEUAPwBGQD7AR4A+AEjAPYBKAD0AS0A8QEyAO4BNgDrATsA6AE/AOQBRQDhAUkA3QFOANoBUgDWAVcA0gFcAM4BYADJAWUAxAFpAMABbgC7AXIAtgF2ALIBewCsAX8AqAGDAKIBhwCdAYsAlwGPAJEBkwCLAZcAhgGbAH8BnwB5AaIAcwGmAG0BqQBmAawAXwGwAFgBtABRAbcASgG6AEMBvgA7AcAANAHDACwBxgAkAcgAHAHLABUBzgANAdEABQHTAP0A1gD1ANgA7ADZAOQA3ADcAN8A0wDgAMsA4QDDAOQAugDlALIA5wCqAOkAogDpAJoA6wCSAO0AigDtAIIA7gB7APAAcgDxAGsA8gBjAPIAXADzAFQA8wBNAPQARgD0AD4A9AA4APQAMQD0ACoA9AAjAPQAHQD0ABYA9AAPAPQACQD0AAIA8gD9//IA9v/yAPH/8QDr//AA5f/vAN//7gDZ/+4A0//sAM3/6wDH/+oAwf/oALv/5wC2/+YAr//kAKr/4gCj/+AAnf/fAJf/3QCR/9wAiv/ZAIT/2AB9/9UAd//UAHD/0QBq/9AAZP/NAF3/ygBX/8gAUP/GAEr/wwBD/8EAPP++ADb/uwAw/7kAKv+1ACP/swAd/68AF/+sABH/qQAL/6YABf+jAP7+nwD5/psA8/6YAO7+lADp/pAA4/6NAN/+iADZ/oQA1f6AAND+fADL/ngAx/51AML+cQDA/m0AvP5nALf+YwC0/l8Asf5bAK7+VwCr/lMAqf5PAKf+SwCk/kYAo/5CAKH+PgCg/joAnv42AJ3+MgCc/i8AnP4rAJz+JwCc/iMAnP4gAJ3+HACe/hkAn/4WAKD+EwCi/g4ApP4MAKb+CQCo/gYAqv4CAK3+AACw/v3/tP76/7f+9/+7/vX/v/7y/8P+7//I/uz/zP7p/9H+5//W/uT/2/7h/+H+3//m/tv/7P7Z//L+1v/5/tL///7P/wb/zf8M/8r/E//G/xr/w/8h/8D/KP+9/zD/uv83/7f/Pv+z/0b/sP9N/6z/Vf+p/1z/pv9k/6L/bP+g/3T/nP97/5n/g/+V/4v/kv+S/4//mv+L/6H/iP+o/4X/sf+C/7f/gP+//33/xv95/83/dv/U/3T/2/9w/+P/bv/p/2z/8P9p//b/Zv/+/2T/BABh/woAX/8RAF3/FwBb/x0AWf8kAFf/KgBV/zAAU/82AFL/PABQ/0IAT/9HAE7/TQBM/1MATP9YAEv/XgBK/2IASf9oAEj/bQBI/3EASP93AEj/fABH/4AAR/+EAEj/igBI/40ASP+SAEn/lgBK/5oASv+eAEv/ogBM/6UATf+pAE7/rABQ/68AUv+yAFP/tgBV/7gAVv+7AFn/vQBa/8AAXf/CAF//wwBi/8YAZf/HAGf/yABr/8oAbf/LAHD/zABz/8wAdv/NAHr/zQB+/80AgP/NAIT/zQCI/8wAi//MAI//ygCT/8oAlv/IAJr/xwCe/8YAov/DAKb/wgCp/8AArf++ALH/uwC1/7kAuf+3ALz/swDA/7EAxP+uAMf/qwDL/6gAz/+lANL/ogDW/54A2v+cAN3/mADg/5QA5P+RAOf/jQDr/4oA7v+GAPL/gwD1/38A+P98APz/eAD+/3QAAgByAAQAbgAIAGoACgBnAA0AYwARAGAAEwBdABYAWgAZAFcAHABTAB8AUAAhAE4AJABLACYASAApAEUAKwBDAC4AQAAxAD4AMwA8ADUAOQA4ADgAOgA1AD0ANAA+ADMAQAAxAEMALwBFAC4ARwAtAEkALABKACoATAAqAE4AKQBQACgAUgAoAFMAJwBVACcAVwAmAFcAJgBZACYAWQAmAFoAJgBbACYAXAAmAF0AJwBdACcAXQAoAF4AKABeACkAXgApAF4AKgBeACoAXgAqAF4AKwBdACsAXQAsAFwALABcACwAWwAsAFoALABZACwAWAAsAFcAKwBWACsAVQAqAFMAKQBSACgAUQAnAFAAJgBOACQATQAiAEsAIQBJAB4ASAAdAEYAGwBEABgAQgAVAEEAEwA/AA8APQANADwACgA6AAcANwADADYAAAA0AP3/MgD5/zEA9f8vAPL/LQDu/ysA6v8pAOb/KADi/yUA3v8kANr/IgDW/yAA0v8fAM7/HgDJ/xwAxv8aAMH/GQC9/xgAuP8XALX/FQCw/xQArP8TAKf/EgCk/xEAn/8PAJv/DwCW/w4Ak/8NAI7/DQCK/wwAhv8LAIH/CgB9/woAef8JAHX/CQBx/wkAbf8JAGr/CQBl/wkAYf8JAFz/CQBY/wkAVP8JAFD/CQBL/wkAR/8KAEL/CgA+/wsAOf8MADX/DAAw/w0AK/8NACf/DQAh/w4AHf8PABj/DwAU/w8AD/8PAAv/DwAG/xAAAf8QAPz+EAD3/hAA8/4QAO7+DwDp/g8A5f4PAOH+DwDc/g4A1/4NANP+DQDP/gsAyv4LAMb+CgDC/gkAv/4IALr+BwC2/gUAsv4EAK7+AgCr/gEAp/7//6P+/v+f/vz/nP77/5j++f+V/vf/kv71/4/+8/+M/vH/if7v/4b+7f+D/uv/gf7q/37+5/97/uX/ef7k/3f+4f91/t//c/7d/3L+2/9v/tn/bv7X/2z+1f9r/tP/av7R/2n+zv9o/s3/Z/7M/2b+yv9m/sj/Zv7F/2b+xP9l/sP/Zf7A/2b+v/9m/r3/Zv67/2b+uf9o/rj/aP62/2r+tP9r/rL/bP6w/27+rv9w/qv/cf6q/3P+p/92/qX/d/6j/3r+of99/p7/f/6d/4L+mv+G/pj/iP6W/4z+lP+Q/pH/k/6P/5f+jf+b/ov/nv6I/6L+hv+n/oT/rP6C/7D+f/+1/n3/uf57/77+ef/E/nb/yf50/87+cv/T/nD/2f5u/97+bP/l/mn/6/5n//H+Zf/3/mP//f5h/wP/X/8K/13/EP9c/xf/Wf8e/1j/Jf9W/yz/VP8z/1H/Ov9Q/0L/T/9I/03/UP9M/1j/Sf9f/0j/Z/9G/27/Rv92/0T/fv9C/4b/Qf+O/0D/lv8//57/Pv+m/z3/rf88/7b/O/++/zr/xv85/87/OP/X/zf/3/83/+f/N//v/zb/9/81/wAANf8JADT/EQA0/xgANP8hADT/KQA0/zIANP86ADT/QgA1/0oANf9SADX/WgA2/2IANv9rADb/cwA3/3sAOP+DADj/igA6/5IAOv+aADv/ogA8/6kAPf+xAD7/uQBA/8AAQf/IAEL/zwBD/9YARf/dAEf/5QBJ/+wAS//yAEz/+QBO/wABUP8GAVL/DQFU/xMBVv8aAVj/IQFb/yYBXf8sAV//MgFi/zgBZf8+AWf/QwFq/0kBbP9OAW//VAFy/1gBdf9dAXj/YwF7/2cBfv9sAYL/cAGE/3UBiP94AYv/fQGP/4EBkf+EAZT/iAGY/4wBnP+PAZ//kgGj/5UBp/+ZAar/mwGu/54Bsf+gAbX/owG5/6UBvf+nAcD/qQHE/6sByP+sAcz/rgHP/68B1P+xAdj/sQHc/7MB3/+0AeT/tQHo/7UB7P+1Ae//tQH0/7UB9/+1Afz/tQEAALUBBAC1AQcAtAEMALMBEACyARQAsQEYALEBHACvAR8ArgEkAK0BKACrASwAqQEvAKcBMwClATcAowE8AKABPwCeAUMAmwFHAJkBSgCVAU4AkwFSAI8BVQCMAVkAiAFdAIYBYACCAWMAfgFnAHoBawB2AW4AcgFyAG4BdABpAXcAZQF7AGABfgBcAYEAVwGEAFIBhwBNAYoASAGNAEMBkAA9AZIANwGWADIBmAAsAZoAJgGdACABoAAZAaIAEwGkAAwBpwAGAaoA/wCrAPkArQDyAK8A6wCxAOQAswDdALUA1gC3ANAAuQDIALoAwQC8ALoAvQCzAL8AqwDBAKUAwgCdAMMAlgDEAJAAxQCIAMYAggDHAHsAyAB0AMkAbQDKAGcAygBgAMoAWgDLAFMAzABMAMwARgDNAEAAzQA6AM0ANADNAC0AzQAoAM0AIgDNABwAzQAXAM0AEQDNAAwAzAAHAMwAAgDLAPz/ygD3/8oA8//JAO7/yQDp/8gA5f/GAOD/xgDc/8QA1//EANP/wgDO/8IAyv/AAMb/vwDB/74Avf+8ALj/uwC1/7kAsf+4AKz/twCo/7UAo/+zAJ//sQCa/7AAlv+tAJH/qwCN/6oAiP+nAIT/pQB//6MAev+gAHb/ngBx/5sAbf+YAGj/lQBk/5MAX/+QAFv/jQBW/4oAUv+HAE3/gwBJ/4EARP99AED/egA8/3YAOP9zADT/bwAv/2sALP9oACj/ZQAk/2EAIP9dAB3/WgAa/1YAFv9SABP/TwAQ/0sADf9HAAr/RAAI/0AABf89AAP/OQAB/zUA//4yAP3+LwD7/isA+f4oAPj+JAD3/iEA9v4eAPX+GwD0/hgA9P4VAPT+EgD0/g8A9P4MAPT+CQD1/gcA9f4EAPb+AgD3/v//+P79//n++//7/vn//f73//7+9P8B//L/A//w/wX/7v8I/+z/Cv/q/w7/5/8Q/+b/FP/k/xf/4v8b/+D/Hv/e/yL/3P8m/9n/Kv/X/y//1f8z/9P/OP/R/zz/z/9A/8z/Rv/K/0r/yP9P/8b/VP/E/1r/wv9f/77/ZP+8/2n/uv9u/7j/dP+1/3n/s/9+/7D/g/+u/4n/q/+O/6n/k/+n/5n/pf+d/6P/pP+g/6n/nf+u/5v/s/+Z/7j/l/+9/5X/wv+T/8f/kP/N/47/0f+N/9b/i//b/4n/4P+H/+X/hv/q/4T/7v+C//T/gf/4/3///P99/wIAfP8GAHv/CgB5/w4AeP8TAHf/FwB2/xwAdv8gAHX/JQB0/ygAc/8sAHP/MQBz/zUAcv85AHL/PABx/0AAcf9FAHH/SABy/0wAcv9QAHL/UwBz/1cAc/9aAHT/XQB1/2EAdv9kAHf/ZwB3/2sAef9tAHr/cQB7/3QAfP92AH7/eQCA/3sAgv9+AIP/gACF/4MAiP+GAIn/iACM/4oAjv+LAJD/jQCT/48Alf+RAJf/kgCa/5QAnP+VAJ7/lgCh/5cAo/+YAKb/mQCp/5kArP+ZAK//mgCx/5oAs/+aALb/mgC5/5oAvP+ZAL7/mQDB/5kAxP+YAMb/lwDJ/5cAy/+WAM7/lADQ/5MA0/+SANX/kQDY/48A2v+OAN3/jADf/4sA4v+JAOT/hwDm/4UA6f+DAOv/ggDu/4AA8P9+APL/fAD0/3oA9/93APn/dQD7/3MA/f9yAP//cAACAG4ABABrAAYAaQAIAGcACgBlAAwAYwAOAGIAEABgABIAXgAUAFwAFQBbABgAWQAaAFcAHABVAB4AVAAfAFIAIQBRACMAUAAlAE4AJgBNACgASwAqAEsALABJAC0ASAAvAEcAMQBGADMARAA0AEQANgBCADcAQgA4AEEAOgBAADsAPwA8AD8APQA+AD8APQA/AD0AQAA8AEIAOwBCADsAQwA7AEQAOgBEADkARAA4AEUAOABGADcARgA2AEYANQBHADQARwA0AEcAMwBHADIARgAxAEYALwBGAC4ARQAtAEUAKwBEACoARAAoAEQAJgBDACMAQgAhAEIAHwBBAB0AQAAaAD8AFwA+ABQAPQARADwADgA7AAsAOgAIADkABAA5AAEANwD9/zcA+f81APb/NADy/zMA7v8yAOv/MQDm/y8A4v8vAN//LQDa/y0A1v8rANH/KgDN/ykAyf8oAMX/JgDA/yYAvP8kALj/JAC0/yMAr/8hAKv/IQCm/yAAov8fAJ7/HwCa/x4Alv8dAJL/HACO/xwAif8bAIX/GgCB/xoAff8ZAHn/GQB2/xgAcf8YAG3/GABq/xgAZv8XAGL/FwBf/xcAXP8XAFj/FwBU/xcAUv8XAE7/FwBL/xcASP8XAEX/FwBC/xcAP/8XADz/FwA5/xcANv8XADP/FwAw/xcALf8XACr/FgAn/xYAJP8VACH/FQAd/xUAG/8UABj/EwAU/xMAEf8SAA7/EQAM/xEACP8PAAX/DgAD/w0AAP8MAP3+CwD6/gkA+P4IAPX+BgDy/gQA7/4DAOz+AgDq/v//5/79/+X+/P/i/vn/4P73/93+9v/b/vT/2f7y/9b+7//U/u3/0v7r/9H+6f/O/uf/zP7k/8r+4v/J/uD/x/7e/8X+3P/E/tr/wv7X/8D+1f+//tL/vf7Q/73+zv+7/sz/uv7K/7r+yP+5/sb/uP7E/7f+wv+2/r//tv6+/7X+vP+1/rr/tf64/7X+tv+0/rX/tf6z/7X+sv+1/rD/tf6v/7b+rf+2/qv/t/6q/7f+qf+4/qf/uf6m/7r+pP+7/qP/vf6h/77+oP/A/p//wf6d/8L+nP/E/pr/xv6Y/8j+l//K/pX/zP6U/87+k//R/pD/0/6P/9b+jv/Z/oz/3P6L/9/+if/h/of/5f6G/+j+hf/r/oT/7v6C//L+gf/1/n//+f5+//3+fP8B/3r/Bf95/wn/eP8N/3b/Ef91/xb/dP8a/3P/H/9x/yP/cP8o/27/LP9t/zH/bP82/2v/O/9q/0H/af9G/2j/S/9n/1D/Zv9W/2X/W/9k/2H/Y/9m/2L/bP9h/3L/YP93/1//fv9f/4P/Xv+K/13/j/9c/5X/XP+b/1z/of9b/6j/Wv+u/1n/tP9Z/7r/Wf/A/1n/x/9Y/87/WP/U/1j/2v9X/+D/V//n/1f/7f9X//T/V//7/1f/AABX/wgAV/8OAFj/FABY/xsAWP8iAFn/KABa/y4AWv81AFv/OwBb/0IAXP9JAF3/TwBd/1UAXv9bAF//YgBg/2gAYP9uAGL/dABi/3sAZP+BAGX/hwBm/40AZ/+TAGn/mQBq/6AAbP+lAG3/qwBu/7EAcP+3AHH/vABz/8IAdf/HAHf/zQB4/9IAev/YAH3/3AB+/+IAgP/nAIL/7QCE//EAhv/2AIn/+wCL/wABjf8EAY//CQGR/w0BlP8SAZb/FgGZ/xoBm/8eAZ7/IgGh/yYBpP8qAab/LQGp/zEBq/81Aa7/OQGx/zsBs/8+Abb/QgG5/0UBvf9IAb//SgHC/00Bxf9QAcn/UgHL/1UBzv9WAdH/WAHU/1oB2P9dAdv/XgHe/2AB4f9hAeT/YgHn/2QB6v9lAe3/ZwHx/2cB9P9oAff/aQH7/2oB/f9qAQAAagEEAGsBBwBrAQoAawEOAGsBEQBrARQAawEXAGoBGgBqAR4AaQEgAGgBJABnASgAZgEqAGUBLQBkATAAYwE0AGEBNwBfAToAXgE8AFwBPwBaAUMAWAFGAFUBSQBTAUsAUQFOAE4BUQBLAVQASQFXAEYBWgBDAV0AQAFfAD0BYgA6AWUANwFnADMBaQAwAWwALAFuACgBcQAkAXMAIAF2ABwBeAAYAXsAEwF8AA8BfgAKAYEABgGDAAEBhQD8AIcA9wCJAPIAiwDsAI0A6ACOAOIAkADcAJIA1wCUANEAlQDMAJYAxgCYAMAAmgC7AJsAtACdAK8AngCpAJ8AowCgAJ0AoQCYAKIAkQCjAIsApACGAKUAfwCmAHoApwB0AKcAbgCoAGkAqABjAKkAXQCpAFgAqgBSAKoATACqAEcAqwBCAKsAPQCrADgAqwAzAKwALQCsACgAqwAjAKsAHgCrABkAqwAUAKoAEACqAAwAqQAHAKkAAwCoAP//qAD7/6cA9v+mAPL/pgDu/6UA6/+kAOf/pADk/6MA4P+iANz/oQDZ/6AA1v+fANL/ngDP/50AzP+cAMn/mgDG/5kAw/+XAL//lgC9/5QAuf+SALb/kACz/44AsP+NAK3/iwCp/4kAp/+HAKT/hACg/4IAnf+AAJr/fQCX/3sAlP94AJH/dgCN/3MAiv9wAIf/bgCE/2sAgf9nAH3/ZAB6/2IAeP9fAHT/XABx/1gAbv9VAGv/UgBp/1AAZf9MAGP/SQBg/0YAXf9DAFv/QABY/zwAVv85AFP/NgBR/zQATv8wAEz/LQBK/yoASf8nAEb/JABE/yIAQ/8fAEH/HABA/xkAPv8WAD3/FAA8/xIAO/8PADv/DAA6/woAOf8IADn/BQA4/wMAOP8BADf/AAA3//3/OP/7/zj/+f84//j/Of/2/zn/9P86//P/O//x/zv/7/89/+7/Pv/s/0D/6/9B/+n/Qv/o/0T/5v9G/+X/SP/k/0r/4v9M/+H/Tv/f/1H/3v9U/9z/Vf/a/1j/2f9b/9f/Xv/W/2H/1P9k/9L/Z//R/2r/z/9t/87/cf/M/3T/yv94/8j/e//H/37/xf+C/8P/hf/B/4j/v/+M/77/j/+8/5L/uv+W/7n/mv+3/53/tf+h/7T/pP+y/6j/sP+s/6//r/+t/7L/rP+2/6r/uf+o/73/p//A/6X/xP+k/8f/ov/K/6H/zv+f/9L/n//V/53/2f+c/9z/m//f/5r/4/+Z/+b/mP/p/5f/7f+W//D/lv/z/5X/9/+U//r/lP/9/5P/AACT/wQAkv8IAJL/CwCS/w4Akv8RAJL/FACS/xgAkv8bAJL/HQCS/yEAkv8jAJP/JwCT/yoAlP8tAJT/LwCV/zIAlv81AJf/OACY/zoAmf89AJr/QQCb/0MAnP9GAJ3/SQCe/0sAoP9NAKH/UACj/1IApf9VAKb/VwCn/1oAqf9cAKv/XgCs/2AArv9iALD/ZQCx/2cAs/9oALX/agC2/2sAuP9tALn/bgC7/3AAvf9xAL//cgDB/3QAwv91AMT/dQDG/3YAyP93AMr/eADL/3gAzf95AM7/eQDQ/3oA0v96ANP/egDV/3kA1/95ANn/eQDa/3kA3P94AN3/eADg/3gA4f94AOP/dwDk/3cA5v92AOj/dgDq/3UA6/90AO3/cwDu/3MA8P9yAPH/cQDz/3AA9f9vAPf/bgD4/20A+f9sAPv/bAD9/2sA//9qAAAAaQACAGgAAwBmAAUAZgAHAGUACABkAAoAYwALAGIADQBhAA4AYAAQAF8AEgBeABMAXQAVAFwAFgBbABgAWgAaAFkAGwBYAB0AVgAeAFYAIABUACEAVAAjAFIAJABRACYAUQAnAE8AKABOACkATQAqAEwAKwBLAC0ASgAuAEkALwBIAC8ARgAwAEYAMQBEADIAQwAzAEIAMwBBADQAQAA1AD4ANQA8ADUAOwA2ADkANgA4ADYANgA2ADQANgAyADcAMAA3AC0ANwArADcAKQA3ACYANgAjADYAIQA2AB4ANgAbADYAGAA2ABQANQARADUADgA0AAoANAAGADQAAwAzAP//MwD7/zIA+P8yAPP/MQDw/zEA6/8xAOf/MADj/y8A3/8uANv/LgDW/y0A0v8tAM7/LADK/ywAxf8rAMH/KwC9/yoAuP8pALT/KQCw/ykArP8oAKf/JwCj/ycAn/8mAJv/JgCW/yYAkv8lAI7/JACK/yQAhv8kAIL/JAB+/yMAev8jAHf/IwBy/yMAb/8jAGv/IwBo/yIAZP8iAGH/IgBe/yIAW/8iAFf/IQBU/yEAUf8hAE7/IQBM/yEASP8hAEb/IABE/yAAQv8fAD//HwA9/x4AOv8eADn/HQA2/xwANP8cADL/GwAw/xoALv8ZACz/GAAq/xcAKP8WACb/FQAl/xMAI/8RACH/EAAg/w8AHf8NABz/CwAa/woAGP8IABf/BgAV/wUAFP8DABL/AAAQ////D//9/w7/+v8M//j/C//2/wn/9P8I//L/Bv/v/wX/7f8D/+r/Av/p/wL/5v8A/+T///7i//7+3//9/t3//P7b//v+2P/6/tb/+v7T//n+0f/4/s//9/7N//f+y//2/sj/9f7G//X+xP/1/sL/9P7A//T+vf/0/rz/9P66//P+uP/z/rb/8/60//P+s//z/rH/8/6v//P+rv/0/qz/9P6r//X+qf/1/qj/9f6m//b+pf/3/qT/+P6j//j+ov/5/qH/+f6g//v+n//7/p7//f6c//7+nP8A/5r/Af+Z/wL/mP8D/5f/Bf+X/wf/lf8I/5X/Cv+T/wv/k/8N/5L/D/+R/xH/j/8T/4//Fv+O/xj/jf8a/4z/HP+L/x//i/8h/4n/JP+J/yb/iP8p/4f/LP+G/y//hv8y/4T/Nf+E/zf/g/87/4P/Pv+C/0H/gP9F/4D/SP9//0v/f/9P/37/Uv99/1b/ff9a/3z/Xv98/2H/fP9k/3v/af96/2z/ev9x/3r/df95/3j/eP99/3n/gf94/4X/d/+K/3f/jv93/5L/d/+X/3f/m/92/5//dv+k/3b/qf92/67/dv+y/3b/t/92/7z/dv/A/3b/xf92/8r/dv/P/3b/0/92/9j/dv/e/3b/4v93/+f/d//s/3j/8f94//f/ef/7/3n/AAB5/wUAev8KAHr/DwB6/xQAe/8aAHz/HwB8/yQAff8pAH7/LgB+/zMAgP83AID/PACB/0IAgv9GAIP/SwCE/1EAhf9WAIb/WgCH/18AiP9kAIn/aACL/24AjP9zAI3/dwCP/3wAkP+BAJH/hQCS/4oAlP+OAJX/kwCX/5cAmP+cAJr/oACb/6UAnf+pAJ7/rgCg/7IAo/+2AKP/ugCm/74Ap//CAKn/xgCr/8oArf/OAK//0QCx/9UAs//ZALX/3QC3/+AAuf/jALv/5gC9/+oAwP/tAML/8QDE//QAxv/3AMn/+QDK//wAzf//AM//AgHR/wQB1P8HAdb/CgHY/wwB2/8OAd3/EAHf/xMB4v8VAeT/FgHn/xgB6f8aAez/HAHu/x4B8P8fAfP/IAH1/yIB+P8jAfr/JQH9/yUBAAAmAQIAKAEEACgBBwApAQkAKQEMACoBDwAqAREAKgEUACoBFgAqARgAKgEbACoBHQAqASAAKgEjACoBJQApAScAKAEqACcBLAAmAS8AJQExACQBMwAjATYAIgE4ACABOgAeAT0AHQE/ABsBQQAZAUQAFwFGABYBSAATAUoAEQFNAA8BTwANAVEACgFTAAgBVQAFAVcAAgFZAP8AWwD8AF0A+QBfAPYAYQDzAGMA7wBlAOsAZgDoAGgA5QBqAOAAawDcAG0A2QBuANQAcQDQAHEAzAB0AMgAdQDDAHcAvgB4ALoAeQC2AHoAsAB7AKwAfQCnAH4AogB/AJ0AgACZAIEAlACCAI8AgwCKAIQAhACFAIAAhwB7AIcAdQCHAHEAiABsAIoAZgCKAGIAigBdAIsAWACLAFQAjABPAI0ASgCNAEUAjQBBAI4APACOADgAjgAzAI4ALwCOACoAjgAmAI4AIgCOAB4AjgAZAI4AFgCOABIAjgAOAI4ACgCNAAYAjQADAIwA//+MAPz/iwD4/4sA9f+KAPL/iQDu/4kA6/+IAOj/hwDl/4YA4/+GAOD/hQDe/4MA3P+CANn/gQDW/38A1P9+ANL/fQDQ/3sAzv95AMz/eADK/3YAyP90AMb/cgDE/3AAwv9uAMD/bAC//2oAvf9oALv/ZgC5/2MAt/9hALX/XgC0/1wAsv9ZALD/VwCu/1UArP9SAKr/TwCo/0wAp/9KAKX/RwCj/0QAov9CAKD/QACe/zwAnP86AJv/NwCY/zQAl/8yAJX/LwCT/ywAkv8qAJD/JwCO/yQAjf8iAIv/HwCK/x0AiP8aAIf/GACG/xYAhf8TAIP/EACC/w8Agf8MAID/CgB//wgAff8GAH3/AwB7/wIAe/8AAHr//v95//3/eP/7/3j/+f94//j/eP/2/3f/9f93//T/dv/z/3b/8f92//D/dv/v/3b/7v92/+3/dv/s/3f/6v94/+r/eP/p/3j/5/95/+f/ev/m/3v/5f97/+T/ff/j/33/4v9+/+H/gP/g/4H/4P+C/97/g//e/4X/3f+G/9z/iP/b/4r/2v+M/9n/jf/Y/4//1/+Q/9b/kv/V/5T/1P+W/9L/mP/R/5n/0f+c/8//nf/O/5//zv+h/8z/o//L/6X/yv+n/8j/qf/I/6v/x/+t/8b/r//E/7L/xP+z/8P/tf/B/7j/wP+6/8D/vP++/77/vv/A/73/wv+8/8T/u//G/7r/yP+5/8v/uP/M/7j/z/+3/9H/t//T/7b/1v+1/9f/tf/a/7T/3P+0/97/s//g/7P/4v+y/+X/sv/n/7L/6v+y/+v/sv/u/7L/8P+y//P/sv/0/7L/9/+y//n/sv/8/7P//f+z/wAAs/8DALP/BQC0/wcAtP8JALX/DAC2/w4Atv8QALf/EgC3/xUAuP8WALn/GQC5/xsAuv8dALv/IAC8/yIAvf8kAL3/JgC+/ykAwP8rAMD/LQDB/y8Awv8xAMP/MwDE/zYAxf83AMb/OgDH/zwAx/8+AMn/QADK/0IAyv9EAMz/RgDM/0cAzf9KAM7/SwDP/00A0P9OANH/UADS/1EA0/9TANT/VADW/1UA1v9XANf/WADZ/1oA2f9bANr/WwDb/10A3P9eAN3/XgDe/18A3/9gAOD/YQDh/2EA4v9iAOP/YgDk/2MA5v9kAOb/ZADn/2QA6f9lAOr/ZQDq/2UA7P9lAO3/ZgDu/2YA7/9mAPD/ZgDy/2YA8/9mAPT/ZgD1/2YA9v9lAPf/ZQD4/2UA+f9lAPv/ZQD9/2QA/f9kAP//YwAAAGIAAQBiAAMAYgADAGIABQBgAAcAXwAIAF8ACQBfAAoAXgALAFwADQBcAA4AWwAQAFoAEQBZABIAWAATAFcAFABWABUAVQAXAFQAGABTABkAUgAaAFEAGwBQAB0ATwAdAE0AHgBMACAASwAgAEoAIQBJACIARwAjAEYAJABEACQAQgAlAEEAJgA/ACcAPAAnADsAKAA5ACgANwAoADQAKQAyACoALwAqAC0AKgArACsAKAArACUAKwAiACsAHwArAB0ALAAZACwAFgAsABIALAAQACwADAAsAAgALAAFACwAAQAsAP3/LAD5/ywA9v8sAPL/LADu/ywA6v8sAOb/LADi/ywA3v8rANr/KwDW/ysA0v8rAM7/KwDK/ysAxv8rAML/KwC+/yoAuv8qALb/KgCy/yoArv8pAKr/KQCm/ykAov8pAJ7/KQCb/ykAl/8pAJP/KQCP/ykAi/8pAIj/KQCE/ykAgP8oAH3/KAB6/ygAdv8oAHL/KABw/ygAbP8oAGn/JwBn/ycAZP8mAGH/JgBe/yUAW/8lAFj/JQBW/yMAVP8iAFL/IgBP/yIATf8gAEv/HwBJ/x8ASP8dAEb/HABE/xsAQ/8aAEH/GABA/xcAPv8WAD3/FAA8/xMAO/8RADr/DwA5/w4AOP8MADf/CgA2/wgANf8GADT/BAAz/wIAMv8AADL//v8x//z/MP/5/zD/+P8v//b/Lv/z/y7/8f8t/+//LP/t/yz/6/8r/+j/K//m/yr/5P8q/+H/Kf/f/yj/3P8p/9r/KP/Y/yf/1v8n/9P/J//R/yf/z/8m/83/Jv/L/yb/yf8m/8f/Jv/F/yb/w/8m/8H/Jv+//yb/vf8m/7v/J/+6/yf/uP8n/7b/J/+0/yj/s/8o/7H/KP+w/yj/r/8p/63/Kf+s/yr/q/8r/6n/K/+o/yv/p/8s/6b/Lf+l/y7/pf8u/6T/L/+j/zD/ov8x/6H/Mv+h/zP/oP80/5//Nf+e/zb/nv83/57/OP+d/zr/nP87/5z/PP+b/z7/mv8//5r/Qf+a/0L/mf9E/5j/Rv+Y/0f/mP9J/5f/Sv+X/0z/lv9O/5b/UP+W/1L/lf9T/5T/Vv+U/1j/lP9a/5P/Xf+T/17/k/9h/5L/Y/+S/2X/kv9o/5L/a/+R/23/kf9v/5H/cv+R/3T/kf93/5D/ef+Q/3z/kP+A/4//gv+Q/4X/kP+I/4//i/+P/47/j/+R/4//lP+P/5f/j/+b/4//nf+P/6H/j/+k/4//p/+P/6v/j/+u/4//sv+P/7X/j/+4/5D/vP+Q/8D/kP/D/5D/x/+R/8r/kf/O/5H/0f+R/9X/kv/Z/5L/3P+S/+D/kv/k/5P/6P+U/+z/lP/v/5T/8/+V//f/lf/7/5b///+W/wMAl/8HAJf/CgCY/w4Amf8SAJr/FgCa/xoAm/8eAJv/IgCc/yYAnf8qAJ7/LgCf/zIAn/82AKH/OgCh/z4Aov9BAKP/RQCk/0kApf9NAKb/UACo/1QAqP9YAKn/XACq/2AArP9kAKz/ZwCu/2sAsP9vALH/cwCy/3YAs/96ALT/fQC2/4EAt/+EALj/iAC6/4sAu/+PAL3/kgC+/5UAwP+ZAMH/nADC/58AxP+iAMb/pgDI/6kAyf+sAMv/rwDM/7EAzv+0AND/twDR/7oA0/+9ANX/wADX/8IA2P/EANv/yADc/8oA3v/MAN//zwDi/9EA5P/TAOb/1QDn/9cA6f/ZAOv/2wDt/90A7//fAPH/4QDy/+MA9f/kAPb/5gD5/+cA+v/pAP3/6gD+/+sAAADsAAIA7QAEAO4ABgDvAAgA8AAKAPEADADxAA4A8gAQAPMAEwDzABQA8wAXAPQAGAD0ABoA9AAcAPQAHgD0ACAA8wAiAPMAJADzACYA8gAoAPEAKgDxACwA8AAuAO8ALwDuADEA7gAzAO0ANQDrADcA6gA5AOkAOwDnADwA5wA/AOUAQADjAEIA4QBEAOAARQDeAEcA3ABIANoASgDYAEwA1gBOANMATwDRAFAAzgBSAMwAVADJAFUAxwBXAMQAWADBAFkAvgBaALsAXAC4AF0AtQBeALEAYACuAGEAqwBiAKcAYwCkAGQAoABlAJ0AZwCZAGgAlQBpAJEAagCNAGsAiQBsAIUAbACBAG0AfQBuAHkAbwB2AHAAcgBwAG4AcQBqAHEAZgByAGIAcwBeAHMAWgB0AFYAdABSAHQATgB1AEoAdQBGAHUAQgB2AD4AdgA7AHYANwB2ADMAdgAvAHYALAB2ACgAdgAlAHYAIgB2AB4AdgAbAHYAFwB1ABQAdQARAHUADQB1AAsAdQAHAHQABABzAAIAcwD//3IA/P9yAPn/cAD3/3AA9P9vAPH/bgDv/20A7f9sAOv/awDp/2oA5/9oAOX/ZwDj/2YA4f9kAOD/YwDe/2EA3P9fANv/XgDa/1wA2f9bANf/WADW/1cA1f9VANT/UwDT/1EA0f9PAND/TADP/0sAz/9IAM3/RgDM/0QAzP9CAMv/QADK/z0Ayf87AMj/OQDI/zcAx/80AMb/MgDF/zAAxP8uAMP/KwDD/ykAwf8nAMH/JADA/yIAv/8gAL7/HgC+/xwAvP8aALz/GAC7/xUAuv8UALn/EgC4/xAAuP8NALf/DAC2/woAtv8IALT/BgC0/wQAs/8DALP/AQCx/wAAsf/+/7D//f+v//v/r//6/67/+P+u//f/rf/2/6z/9f+r//T/q//z/6r/8v+q//H/qf/w/6n/8P+p/+//qP/u/6j/7f+n/+3/qP/s/6f/6/+n/+v/p//q/6f/6v+n/+n/p//p/6f/6P+n/+j/p//n/6f/5/+o/+b/qP/m/6j/5v+o/+X/qf/l/6n/5P+p/+P/qv/j/6v/4/+r/+L/rP/h/6z/4f+t/+D/rf/g/67/3/+u/9//r//e/7D/3v+w/93/sf/c/7L/3P+y/9v/tP/b/7T/2v+1/9r/tv/Z/7b/2f+4/9j/uP/X/7n/1v+6/9b/u//W/7z/1f+9/9T/vf/U/7//0//A/9P/wf/S/8L/0v/C/9H/xP/R/8X/0f/G/9D/x//Q/8n/z//K/8//y//O/8z/zv/N/87/zv/N/9D/zf/R/83/0v/N/9T/zf/W/83/1//N/9j/zf/a/83/2//N/93/zf/e/83/4P/N/+L/zf/j/83/5f/N/+f/zf/o/83/6v/N/+v/zf/t/83/7//N//H/zv/z/87/9P/O//b/z//4/8//+f/P//z/z//9/8//AADQ/wEA0P8DANH/BQDR/wcA0f8JANH/CwDR/w0A0f8PANL/EQDS/xMA0/8WANP/GADT/xkA1P8bANT/HgDU/yAA1P8iANX/JADV/yYA1f8oANb/KgDW/ywA1/8uANf/MADY/zEA2P80ANj/NQDZ/zgA2f85ANr/OwDa/z0A2v8+ANv/QADc/0IA3P9DAN3/RQDd/0YA3f9HAN7/SQDf/0sA3/9MAOH/TQDh/08A4f9PAOL/UADj/1IA5P9TAOT/VADl/1UA5v9WAOf/VgDn/1cA6f9YAOn/WADq/1kA6/9aAOz/WgDt/1oA7v9bAO//XADv/1wA8P9cAPL/XADz/1wA9P9cAPX/XAD2/1wA9/9bAPj/WwD6/1sA+/9bAPz/WgD9/1oA/v9aAAAAWQAAAFkAAgBYAAMAVwAEAFcABQBWAAcAVQAIAFUACQBUAAoAUwALAFIADABRAA4AUQAPAE8AEABOABEATQASAEwAEwBLABQASQAVAEgAFgBHABcARgAYAEQAGQBDABoAQQAbAD8AGwA9ABwAOwAdADkAHgA3AB4ANQAfADMAIAAwACAALgAhACwAIQApACIAJgAiACQAIwAhACQAHgAkABsAJQAYACUAFQAlABIAJQAOACYACwAnAAgAJwAEACcAAQAoAP3/KAD6/ygA9/8oAPP/KQDv/ykA6/8pAOj/KQDk/ykA4P8qAN3/KgDZ/yoA1f8qANL/KgDO/yoAyv8rAMf/KwDD/ysAv/8rALv/KwC4/ysAtP8rALD/KwCt/ysAqf8sAKb/LACi/ywAnv8sAJv/LACY/ysAlP8rAJH/KwCO/ysAi/8rAIj/KgCF/yoAgf8qAH7/KQB8/ygAeP8oAHb/JwBz/ycAcf8mAG7/JQBs/yQAaf8jAGf/IgBl/yEAY/8gAGH/HwBe/x4AXf8cAFv/GwBZ/xoAWP8YAFf/FwBV/xUAVP8TAFP/EgBS/xAAUf8PAFD/DQBP/wsATv8JAE7/BwBN/wUATf8DAEz/AQBM////S//9/0v/+/9L//n/Sv/3/0r/9f9K//L/Sv/w/0n/7v9J/+z/Sf/p/0n/6P9J/+X/Sf/j/0n/4f9J/97/Sv/d/0r/2v9K/9j/Sv/W/0r/1P9K/9L/Sv/Q/0r/zv9K/8z/S//K/0v/yP9L/8b/S//F/0z/w/9N/8H/Tf/A/03/vf9O/7z/Tv+6/0//uf9P/7f/T/+2/1D/tf9R/7P/Uf+y/1L/sf9T/7D/U/+v/1T/rv9U/63/Vv+s/1b/q/9W/6v/V/+q/1j/qf9Z/6j/Wv+o/1v/p/9c/6f/XP+m/17/pv9f/6X/X/+l/2D/pf9h/6X/Yv+l/2P/pP9k/6T/Zf+k/2f/o/9o/6P/af+j/2r/o/9s/6P/bf+i/27/ov9v/6L/cf+i/3L/ov90/6L/df+i/3b/ov94/6H/ev+h/3v/of98/6H/fv+h/3//of+B/6H/g/+h/4T/of+G/6H/iP+h/4r/of+L/6H/jf+h/4//of+R/6L/k/+i/5T/ov+X/6L/mf+i/5r/o/+d/6P/nv+j/6H/o/+j/6P/pf+j/6f/pP+p/6T/q/+k/67/pP+w/6T/sv+l/7X/pf+3/6X/uf+l/7z/pv++/6b/wf+m/8P/pv/G/6f/yP+n/8v/p//N/6j/0P+o/9L/qf/V/6n/2P+q/9r/qv/d/6v/4P+r/+L/q//l/6z/6P+s/+v/rf/t/63/8P+u//P/rv/2/6//+P+v//v/sP///7D/AQCx/wQAsv8HALP/CgCz/w0AtP8QALX/EwC1/xUAtf8YALf/GwC3/x8AuP8hALn/JAC6/ycAuv8qALv/LQC8/zAAvf8zAL7/NgC//zkAv/88AMD/PwDB/0EAwv9FAMP/RwDE/0sAxf9NAMb/UADH/1MAyP9WAMn/WQDK/1sAy/9eAMz/YQDN/2QAzv9mAM//aQDQ/2wA0v9uANP/cQDU/3QA1f92ANf/eQDY/3sA2f9+ANr/gADc/4MA3f+FAN7/iADf/4sA4f+MAOL/jwDj/5EA5f+TAOb/lgDn/5gA6f+aAOr/nADr/54A7f+gAO7/ogDw/6MA8f+lAPL/pwD0/6kA9f+qAPf/rAD5/64A+v+vAPv/sQD9/7IA//+zAAAAtQABALYAAwC2AAUAtwAGALkABwC6AAkAuwALALwADAC8AA0AvAAPAL0AEQC+ABIAvgAUAL4AFQC/ABcAvwAYAL8AGgC/ABsAvwAdAL8AHgC/ACAAvwAhAL8AIwC/ACQAvwAmAL4AJwC9ACkAvQAqALwALAC8AC0AuwAvALoAMAC5ADIAuAAzALcANAC2ADUAtQA3ALQAOACyADoAsQA7ALAAPACuAD0ArQA+AKsAQACpAEEAqABCAKYAQwCkAEUAogBGAKAARwCeAEgAmwBJAJkASgCXAEsAlQBMAJIATgCPAE8AjQBQAIoAUACHAFEAhQBSAIIAUwB/AFQAfABUAHkAVQB2AFYAcwBXAHAAWABtAFkAagBZAGcAWgBkAFoAYQBbAF4AWwBbAFwAVwBdAFQAXQBRAF0ATgBeAEsAXgBIAF8ARQBfAEIAXwA+AGAAPABgADgAYAA2AGAAMgBgADAAYAAsAGAAKgBgACYAYAAkAGAAIQBgAB4AXwAbAF8AGABfABYAXwATAF4AEABeAA4AXQAMAF0ACQBcAAYAWwAEAFsAAgBaAAAAWQD+/1gA+/9XAPn/VgD3/1UA9f9UAPT/UwDy/1IA8P9QAO7/TwDt/04A6/9MAOr/SwDp/0kA5/9IAOb/RgDl/0UA5P9DAOP/QQDi/0AA4f8+AOD/PADg/zoA3/85AN7/NwDe/zUA3f80AN3/MgDc/zAA3P8uANv/LADb/yoA2v8oANr/JgDZ/yQA2f8iANn/IQDY/x8A2P8dANf/GwDX/xoA1/8YANb/FgDW/xQA1v8SANX/EQDV/w8A1P8NANT/DADU/woA0/8JANP/BwDS/wYA0v8EANL/AwDR/wEA0f8AAND////Q//7/z//9/8//+//O//r/zv/5/83/+P/N//f/zP/2/8z/9f/L//X/y//0/8r/8//K//L/yf/y/8n/8v/I//H/yP/x/8j/8P/H//D/x//v/8b/7//G/+7/xf/u/8X/7f/F/+3/xP/t/8T/7f/E/+z/xP/s/8P/7P/D/+z/w//s/8P/7P/D/+z/w//r/8L/6//C/+v/wv/r/8L/6v/C/+r/wv/q/8L/6v/C/+n/wv/p/8L/6f/C/+n/wv/o/8L/6P/C/+j/wv/n/8L/5//D/+f/w//m/8P/5v/D/+b/xP/l/8T/5f/E/+X/xP/k/8T/5P/F/+T/xf/k/8X/4//F/+P/xv/j/8b/4v/G/+L/x//i/8f/4f/H/+H/yP/h/8j/4P/J/+D/yf/g/8r/4P/L/9//y//f/8z/3//M/9//zf/e/83/3v/O/97/z//e/9D/3v/Q/97/0v/d/9P/3f/T/93/1P/d/9X/3f/W/93/1//d/9j/3f/Z/93/2v/c/9v/3P/c/9z/3f/c/97/3P/g/9z/4f/c/+L/3P/j/9z/5f/c/+b/3P/n/9z/6f/c/+r/3P/r/9z/7f/c/+7/3P/w/9z/8f/c//L/3P/1/9z/9v/c//j/3P/5/9z/+//b//3/2//+/9v/AADb/wIA2/8EANv/BQDb/wcA2/8JANv/CwDb/w0A3P8PANz/EQDc/xMA3P8VANz/FgDc/xgA3P8aANz/HADc/x4A3P8gAN3/IgDd/yQA3f8mAN3/JwDd/ykA3v8rAN7/LQDe/y8A3/8wAN//MgDf/zQA4P82AOD/NwDg/zgA4f86AOH/PADi/z0A4v8/AOP/QADj/0EA5P9CAOX/QwDl/0UA5v9GAOf/RwDn/0gA5/9IAOj/SQDp/0oA6v9LAOv/SwDr/0wA7P9MAO3/TQDu/00A7/9OAPD/TgDx/04A8v9OAPP/TwD0/08A9f9PAPb/TwD3/08A+P9OAPn/TgD6/04A+/9OAPz/TQD9/00A/v9NAAAATAAAAEwAAgBLAAMASwAEAEoABQBJAAYASQAHAEgACABHAAkARgAKAEUACwBFAA0ARAAOAEIADwBBABAAQAARAD8AEQA9ABIAPAATADsAFAA5ABUAOAAWADYAFwA0ABgAMwAYADEAGQAvABoALAAbACsAGwAoABwAJgAdACQAHQAiAB4AHwAfABwAIAAaACAAFwAhABUAIQASACIAEAAjAA0AIwAKACQABwAkAAQAJAABACUA/v8lAPv/JQD4/yYA9f8mAPL/JwDv/ycA7P8nAOj/JwDl/ygA4v8oAN//KADc/ygA2f8pANX/KQDS/ykAz/8pAMv/KQDJ/ykAxv8qAML/KgC//yoAvP8qALn/KgC2/ykAs/8pALD/KQCt/ykAqv8oAKf/KACk/ygAof8nAJ7/JwCb/yYAmf8mAJb/JQCU/yQAkf8kAI7/IwCM/yIAiv8hAIf/IACF/x8Ag/8eAIH/HQB//xwAfP8aAHr/GQB5/xcAd/8XAHX/FQB0/xMAcv8SAHH/EQBv/w8Abv8NAG3/CwBs/woAa/8IAGr/BwBp/wUAaP8DAGj/AQBn/wAAZv/+/2b//P9m//n/Zv/4/2X/9v9l//T/Zf/y/2X/8P9l/+7/Zf/s/2X/6/9m/+j/Zv/m/2b/5P9n/+L/Z//g/2f/3/9o/93/aP/b/2n/2f9p/9f/av/V/2v/1P9r/9L/bP/Q/23/zv9t/8z/bf/L/27/yf9v/8j/cP/G/3D/xf9x/8P/cv/C/3P/wP90/7//dP++/3X/vf92/7v/dv+6/3f/uf94/7j/ef+3/3r/tv97/7X/fP+0/33/s/99/7P/fv+y/3//sv+A/7H/gf+x/4L/sP+D/7D/hP+w/4X/r/+F/6//hv+v/4f/r/+I/6//if+u/4r/rv+L/67/jP+u/43/rv+O/67/j/+u/5D/rv+R/67/kv+v/5P/r/+U/6//lf+v/5b/r/+X/6//mP+w/5n/sP+a/7D/m/+w/5z/sf+d/7H/nv+x/6D/sv+h/7L/of+y/6P/sv+k/7P/pf+z/6b/tP+n/7T/qP+0/6n/tf+r/7X/q/+1/63/tv+u/7b/r/+2/7H/tv+y/7f/s/+3/7T/uP+1/7j/tv+4/7j/uf+5/7n/u/+6/7z/uv+9/7r/v/+7/8D/u//B/7z/w/+8/8T/vf/F/73/x/+9/8n/vv/K/77/y/++/83/v//O/7//0P/A/9L/wP/U/8D/1f/B/9f/wf/Z/8L/2v/C/9z/w//d/8P/3//D/+H/xP/j/8T/5P/E/+b/xf/o/8X/6v/G/+v/xv/u/8f/8P/H//H/yP/z/8j/9f/J//f/yf/5/8n/+//K//3/yv///8v/AQDL/wMAzP8FAMz/BwDN/wkAzv8LAM7/DQDP/w8Az/8RAM//FADQ/xUA0f8YANH/GgDS/xwA0v8eANP/IADU/yIA1P8kANT/JwDV/ykA1v8rANf/LQDX/y8A1/8xANj/NADZ/zYA2v84ANr/OgDb/zwA3P8+AN3/QQDd/0MA3v9FAN//RwDg/0kA4P9LAOH/TgDi/1AA4/9RAOT/VADk/1YA5f9YAOb/WgDn/1wA6P9eAOn/YADp/2IA6v9kAOv/ZgDs/2cA7f9pAO7/awDv/20A8P9vAPH/cQDy/3IA8/90APT/dQD1/3cA9v95APf/egD4/3sA+f99APr/fwD7/4AA/P+BAP7/ggD+/4QAAACFAAAAhgACAIcAAgCIAAQAiQAFAIoABgCLAAcAjAAIAI0ACgCNAAsAjgAMAI8ADQCPAA4AkAAQAJAAEACRABIAkQATAJIAFACSABUAkgAWAJIAFwCSABgAkwAaAJMAGwCTABwAkwAdAJMAHgCTACAAkwAhAJIAIgCSACMAkgAkAJEAJQCRACYAkAAnAJAAKQCPACkAjwArAI4ALACNAC0AjAAuAIwALwCKADAAigAxAIkAMgCHADMAhgA0AIUANQCEADYAggA3AIEAOAB/ADkAfgA6AHwAOwB6ADwAeQA9AHcAPQB1AD4AcwA/AHEAQABvAEEAbQBBAGsAQgBpAEMAZwBEAGUARABjAEUAYQBFAF4ARgBcAEcAWgBHAFgASABWAEgAUwBJAFEASgBOAEoATABKAEkASwBHAEsARQBLAEIATABAAEwAPQBMADsATAA5AEwANgBNADQATQAyAE0ALwBNAC0ATQAqAE0AKABNACYATAAjAEwAIQBMAB8ATAAdAEwAGwBLABkASwAXAEoAFABJABIASQAQAEgADgBIAAwARwAKAEYACABFAAYARAAFAEQAAwBDAAEAQQAAAEAA/v9AAP3/PgD7/z0A+v88APj/OwD3/zoA9v84APT/NwDz/zYA8v80APH/MwDw/zIA7/8wAO7/LwDu/y0A7f8sAOz/KgDs/ykA6/8nAOv/JgDq/yQA6v8jAOr/IQDp/yAA6f8eAOn/HQDo/xsA6P8aAOj/GADo/xcA6P8VAOj/FADo/xMA6P8RAOj/EADo/w4A6P8NAOj/CwDn/woA5/8JAOf/CADn/wYA5/8FAOf/BADn/wMA5/8CAOf/AQDn/wAA5////+b//v/m//3/5v/8/+b/+//m//r/5v/6/+b/+f/l//j/5f/4/+X/9//l//b/5P/2/+T/9f/k//X/5P/0/+P/9P/j//P/4//z/+L/8//i//P/4v/z/+H/8v/h//L/4f/y/+H/8v/g//L/4P/y/9//8v/f//L/3//y/9//8f/e//H/3v/x/97/8f/d//H/3f/x/93/8f/d//H/3P/x/9z/8f/c//H/2//x/9v/8f/b//H/2v/x/9r/8f/a//H/2v/x/9n/8f/Z//H/2f/x/9j/8f/Y//H/2P/x/9j/8f/X//H/1//x/9f/8f/W//H/1v/x/9b/8f/W//H/1v/w/9X/8P/V//D/1f/w/9X/8P/V//D/1P/w/9T/7//U/+//1P/v/9T/7//U/+//1P/v/9T/7//U/+//1P/v/9T/7v/U/+7/1P/u/9T/7v/U/+7/1P/u/9T/7f/V/+3/1f/t/9X/7f/V/+3/1v/t/9b/7f/W/+z/1v/s/9f/7P/X/+z/2P/r/9j/6//Z/+v/2f/r/9n/6v/a/+r/2//q/9v/6v/c/+r/3P/p/93/6f/e/+n/3v/o/9//6P/g/+j/4f/o/+L/6P/j/+f/4//n/+X/5//l/+b/5v/m/+j/5v/o/+X/6v/l/+v/5f/s/+X/7f/k/+7/5P/v/+T/8f/k//L/4//0/+P/9f/j//b/4//4/+P/+f/j//v/4v/8/+L//v/i////4v8AAOL/AgDh/wQA4f8FAOH/BwDh/wkA4f8KAOH/DADh/w4A4f8PAOH/EQDh/xMA4f8UAOH/FgDh/xgA4f8ZAOH/GwDi/xwA4v8eAOL/HwDi/yEA4v8iAOP/JADj/yUA4/8nAOT/KADk/ykA5P8qAOX/KwDl/y0A5v8uAOb/LwDn/zAA5/8xAOf/MgDo/zMA6f80AOn/NQDq/zYA6/82AOv/NwDs/zcA7f84AO3/OQDu/zkA7/85APD/OgDw/zoA8f87APL/OwDz/zwA9P88APX/PAD2/zwA9v88APf/PAD5/zwA+f88APr/PAD7/zwA/P88AP3/PAD+/zwA//88AAAAOwABADsAAgA6AAMAOgAEADkABQA5AAYAOAAHADcACAA3AAkANgAKADUACwA0AAwAMwANADIADQAxAA4AMAAPAC8AEAAtABEALAASACsAEwApABMAKAAUACYAFQAkABYAIwAWACEAFwAfABgAHQAZABsAGQAZABoAFwAbABUAGwATABwAEQAdAA8AHQANAB4ACwAeAAgAHwAGAB8AAwAgAAEAIAD+/yEA/P8hAPn/IgD3/yIA9P8jAPL/IwDv/yMA7f8kAOr/JADo/yQA5f8lAOL/JQDf/yUA3f8lANr/JQDY/yUA1f8lANP/JQDQ/yUAzv8lAMv/JQDI/yQAxv8kAMP/JADB/yMAvv8jALz/IgC6/yIAt/8hALX/IQCy/yAAsP8fAK7/HwCs/x4Aqf8dAKf/HACl/xsAo/8aAKH/GQCf/xcAnf8WAJv/FQCZ/xQAl/8TAJb/EQCU/xAAk/8PAJH/DgCQ/wwAjv8LAI3/CQCM/wgAi/8GAIn/BQCI/wMAh/8CAIb/AACF//7/hf/9/4T/+/+E//r/g//4/4L/9v+C//T/gv/z/4H/8f+B/+//gv/u/4H/7P+B/+v/gv/p/4L/5/+C/+X/gv/k/4P/4v+D/+H/g//f/4T/3f+E/9z/hf/b/4X/2f+G/9f/hv/W/4f/1P+I/9P/iP/R/4n/0P+K/8//iv/O/4v/zP+M/8v/jf/K/47/yf+P/8j/j//G/5H/xv+R/8T/kv/E/5P/w/+U/8L/lf/B/5b/wP+X/8D/l/+//5j/vv+Z/77/mv++/5v/vf+c/73/nf+8/57/vP+f/7z/oP+7/6H/u/+h/7v/ov+7/6P/u/+k/7v/pf+7/6b/u/+n/7v/qP+7/6n/u/+q/7v/q/+7/6v/vP+s/7z/rf+8/67/vf+v/73/sP+9/7H/vv+y/77/s/++/7T/vv+0/7//tf+//7b/wP+3/8D/t//A/7n/wf+5/8H/uv/C/7v/wv+8/8L/vf/D/73/w/++/8T/v//E/8D/xf/B/8X/wv/F/8L/xv/D/8f/xP/H/8X/x//G/8j/x//I/8j/yf/J/8n/yf/K/8r/yv/L/8v/zP/L/83/y//O/8z/z//M/9D/zf/Q/83/0f/N/9L/zv/T/87/1P/P/9X/z//W/9D/1//Q/9j/0P/Z/9H/2v/R/9v/0v/c/9L/3f/S/97/0//f/9P/4P/T/+H/1P/i/9T/4//U/+T/1f/l/9X/5//W/+j/1v/p/9b/6v/X/+v/1//s/9f/7v/X/+//2P/w/9j/8f/Z//L/2f/0/9r/9f/a//b/2v/4/9r/+f/b//r/2//8/9z//f/c//7/3P8AANz/AQDd/wMA3f8EAN7/BgDe/wcA3v8IAN//CgDf/wsA4P8NAOD/DwDg/xAA4f8SAOH/EwDh/xUA4v8WAOL/GADj/xkA4/8bAOP/HADk/x4A5P8gAOX/IQDl/yMA5f8kAOb/JgDm/ygA5/8pAOf/KwDo/ywA6P8uAOn/MADp/zEA6v8zAOr/NADr/zYA7P84AOz/OQDt/zsA7f88AO7/PgDu/z8A7/9BAPD/QwDw/0QA8f9FAPH/RwDy/0gA8/9JAPP/SwD0/00A9f9OAPX/TwD2/1AA9/9SAPj/UwD4/1QA+f9WAPr/VwD6/1gA+/9ZAPz/WgD9/1sA/v9cAP7/XQD//14AAABfAAEAYAACAGEAAgBiAAMAYwAEAGQABQBlAAYAZQAHAGYABwBnAAgAZwAJAGgACgBpAAsAaQAMAGoADQBqAA4AawAPAGsADwBsABAAbAARAGwAEgBtABMAbQAUAG0AFQBtABYAbQAXAG0AGABtABgAbgAZAG4AGgBuABsAbgAcAG0AHQBtAB4AbQAfAG0AHwBsACEAbAAhAGwAIgBsACMAawAkAGoAJQBqACYAaQAnAGgAJwBoACgAZwApAGcAKgBlACoAZQArAGQALABjAC0AYgAuAGEALgBgAC8AXgAwAF0AMABcADEAWwAyAFoAMgBYADMAVwA0AFUANABUADUAUgA2AFEANgBPADcATgA3AEwANwBLADgASQA4AEgAOQBGADkARAA5AEMAOgBBADoAPwA7AD0AOwA8ADsAOgA7ADgAOwA2ADsANQA8ADMAPAAxADwALwA8AC0APAAsADsAKgA7ACgAOwAmADsAJQA7ACMAOgAhADoAHwA6AB4AOQAcADkAGwA4ABkAOAAXADcAFQA3ABQANgASADUAEQA1AA8ANAAOADMADAAzAAsAMgAJADEACAAwAAYALwAFAC8ABAAtAAMALQACACwAAAAqAP//KQD+/ykA/f8oAPz/JwD7/yUA+v8kAPr/IwD4/yIA9/8hAPf/IAD2/x8A9v8eAPX/HAD1/xsA9P8aAPT/GQDz/xgA8/8XAPP/FQDy/xQA8v8TAPL/EgDx/xEA8f8QAPH/DwDx/w0A8f8MAPH/CwDx/woA8f8JAPH/CADx/wcA8f8GAPH/BQDx/wQA8f8DAPH/AwDx/wIA8f8BAPH/AADx////8f/+//H//f/x//3/8f/8//H//P/y//v/8v/6//L/+v/y//n/8v/5//L/+P/y//j/8v/3//L/9//y//f/8v/2//L/9v/x//b/8f/2//H/9v/x//X/8f/1//H/9f/x//X/8f/1//H/9f/x//X/8f/1//D/9f/w//X/8P/1//D/9f/w//X/8P/1//D/9f/v//X/7//1/+//9f/v//b/7//2/+7/9v/u//b/7v/2/+7/9v/t//b/7f/2/+3/9v/t//f/7P/3/+z/9//r//f/6//3/+v/9//r//f/6//3/+r/9//q//f/6v/4/+n/+P/p//j/6P/4/+j/+P/n//j/5//4/+f/+P/m//j/5v/4/+b/+P/l//j/5f/4/+X/+P/k//j/5P/4/+T/+P/j//j/4//4/+P/+P/j//j/4v/4/+L/+P/h//j/4f/4/+H/+P/h//j/4P/3/+D/9//g//f/4P/3/+D/9//g//f/4P/3/9//9v/f//b/3//2/9//9v/f//b/3//2/+D/9v/g//X/4P/1/+D/9P/g//T/4P/0/+D/9P/g//P/4P/z/+D/8//h//L/4f/y/+H/8v/i//H/4v/x/+L/8f/j//D/4//w/+P/8P/k/+//5f/v/+X/7v/m/+7/5v/u/+f/7f/n/+3/6P/t/+n/7P/p/+z/6v/s/+v/6//s/+v/7f/r/+3/6v/u/+r/7//p//D/6f/x/+n/8v/p//P/6P/0/+j/9v/o//f/6P/4/+j/+f/o//r/5//7/+f//P/n//7/5////+f/AADn/wEA5/8CAOb/AwDm/wUA5v8GAOb/BwDm/wgA5v8KAOb/CwDm/wwA5v8NAOb/DwDm/xAA5/8RAOf/EgDn/xMA5/8UAOf/FQDn/xYA6P8XAOj/GADo/xkA6f8aAOn/GwDp/xwA6v8dAOr/HgDq/x4A6/8gAOz/IADs/yEA7P8iAO3/IgDu/yMA7v8kAO//JADv/yUA8P8lAPD/JgDx/yYA8v8nAPP/JwDz/ycA9P8oAPX/KAD2/ygA9v8pAPf/KQD4/ykA+f8pAPn/KgD6/yoA+/8qAPz/KgD9/yoA/v8qAP7/KgD//yoAAAAqAAEAKQABACkAAgApAAMAKQAEACgABQAoAAYAKAAHACcABwAmAAgAJgAJACUACgAkAAoAJAALACMADAAiAA0AIQANACAADgAfAA8AHgAPAB0AEAAcABEAGgARABkAEgAYABMAFgAUABUAFAAUABUAEgAVABEAFgAPABYADgAXAAwAGAAKABgACAAZAAcAGQAFABoAAwAaAAIAGgAAABsA/v8cAPz/HAD6/xwA+f8cAPb/HQD0/x0A8/8dAPH/HQDv/x0A7f8dAOv/HQDp/x0A5/8dAOX/HQDj/x0A4f8dAN//HQDd/xwA2/8cANn/HADX/xsA1f8bANP/GwDR/xoAz/8aAM3/GQDM/xgAyv8YAMj/FwDG/xYAxP8WAML/FQDB/xQAv/8TAL3/EgC7/xEAuv8QALj/DwC3/w4Atf8NALT/DACy/wsAsf8KAK//CQCu/wgArf8GAKz/BQCq/wQAqf8DAKj/AgCn/wAApv///6X//v+k//z/o//7/6L/+v+i//j/of/3/6D/9v+g//T/n//z/5//8v+e//D/nv/v/57/7v+e/+z/nv/r/53/6v+d/+j/nf/n/53/5v+e/+X/nv/j/57/4v+e/+H/n//g/5//3v+f/93/oP/c/6D/2/+h/9r/of/Z/6L/2P+i/9f/o//W/6P/1f+k/9T/pf/T/6b/0v+m/9H/p//R/6f/0P+p/8//qf/O/6r/zv+r/83/rP/N/6z/zP+t/8v/rv/L/6//y/+v/8r/sP/K/7H/yv+y/8n/s//J/7T/yf+0/8n/tf/J/7b/yf+3/8n/uP/J/7n/yf+5/8n/uv/J/7v/yf+8/8n/vf/J/73/yf++/8n/v//K/8D/yv/B/8r/wf/K/8L/y//D/8v/xP/M/8T/zP/F/8z/xv/N/8b/zf/H/83/yP/O/8n/zv/J/87/yv/P/8v/z//L/9D/zP/Q/83/0P/N/9H/zv/R/87/0v/P/9L/0P/T/9D/0//R/9T/0v/U/9L/1P/T/9X/0//V/9T/1v/V/9b/1f/X/9b/1//W/9f/1//Y/9f/2P/Y/9n/2f/Z/9n/2f/a/9r/2v/a/9v/2//b/9v/3P/b/93/3P/d/9z/3v/d/97/3f/f/93/3//e/+D/3v/h/97/4f/f/+L/3//i/9//4//g/+P/4P/k/+D/5f/h/+X/4f/m/+H/5v/i/+f/4v/o/+L/6f/i/+n/4//q/+P/6v/j/+v/4//s/+T/7P/k/+3/5P/u/+T/7v/l/+//5f/w/+X/8f/l//H/5v/y/+b/8//m//T/5v/0/+b/9f/n//b/5//3/+f/+P/n//n/5//6/+j/+//o//v/6P/8/+j//f/o//7/6f///+n/AADp/wEA6f8CAOn/AwDq/wQA6v8FAOr/BgDq/wcA6v8IAOv/CQDr/woA6/8LAOv/DADr/w0A7P8PAOz/EADs/xEA7P8SAO3/EwDt/xQA7f8VAO3/FgDu/xgA7v8YAO7/GgDu/xsA7/8cAO//HQDv/x4A8P8fAPD/IADx/yIA8f8jAPH/JADx/yUA8v8mAPL/JwDz/ygA8/8pAPP/KgD0/ysA9P8sAPX/LgD1/y8A9v8wAPb/MQD3/zIA9/8zAPj/NAD4/zUA+P81APn/NwD5/zcA+v84APr/OQD7/zoA/P87APz/PAD8/z0A/f8+AP7/PgD+/z8A//9AAAAAQQAAAEEAAQBCAAEAQwACAEMAAgBEAAQARQAEAEYABQBGAAUARwAGAEcABwBIAAcASQAIAEkACQBJAAkASgAKAEoACwBLAAsASwAMAEsADQBMAA0ATQAOAE0ADwBNABAATQAQAE0AEQBNABIATgASAE4AEwBOABQATgAUAE4AFQBOABYATgAXAE4AFwBOABgATgAZAE4AGQBNABoATQAbAE0AHABMABwATAAdAEwAHQBLAB4ASwAfAEoAIABKACAASQAhAEkAIQBIACIARwAjAEcAIwBGACQARQAkAEUAJQBEACUAQwAmAEIAJgBBACcAQAAnAD8AKAA+ACgAPQApADwAKQA7ACkAOgAqADkAKgA4ACoANwAqADYAKwA1ACsAMwArADIAKwAxACsAMAAsAC8ALAAtACwALAAsACsALAAqACwAKQAsACcAKwAmACsAJQArACQAKwAiACsAIQArACAAKgAeACoAHQApABwAKQAbACkAGgApABgAKAAYACgAFgAnABUAJwAUACYAEwAlABIAJQAQACQADwAkAA4AIwANACIADAAiAAsAIQAKACAACQAgAAgAHwAHAB4ABgAdAAUAHQAFABwABAAbAAMAGgACABkAAQAZAAEAGAAAABcA//8WAP//FQD+/xQA/v8UAP3/EwD9/xIA/P8RAPz/EAD7/w8A+/8PAPv/DgD6/w0A+v8MAPr/CwD5/woA+f8KAPn/CQD5/wgA+f8HAPn/BwD5/wYA+f8FAPn/BAD5/wQA+f8DAPn/AgD5/wIA+f8BAPn/AQD5/wAA+f////n////5//7/+f/+//n//f/5//3/+f/8//n//P/5//z/+f/7//n/+//5//v/+f/6//n/+v/5//r/+f/6//n/+f/5//n/+v/5//r/+f/6//n/+v/5//r/+f/6//n/+v/5//r/+f/6//n/+v/5//r/+f/6//n/+v/5//r/+f/5//n/+f/5//n/+f/5//r/+f/6//n/+v/5//r/+f/6//n/+v/5//r/+f/6//j/+//4//v/+P/7//j/+//3//v/9//7//f//P/3//z/9//8//b//P/2//z/9v/8//X//P/1//3/9f/9//X//f/0//3/9P/9//P//f/z//3/8//9//L//v/y//7/8v/+//H//v/x//7/8P/+//D//v/w//7/7//+/+///v/u//7/7v/+/+7//v/t//7/7f/+/+3//v/s//7/7P/+/+z//v/r//7/6//+/+v//f/q//3/6v/9/+r//f/p//3/6f/8/+n//P/o//z/6P/8/+j//P/o//z/6P/7/+j/+//n//v/5//6/+f/+v/n//r/5//6/+f/+f/n//n/5//5/+f/+P/n//j/5//4/+f/9//n//f/5//2/+f/9v/n//b/5//1/+f/9f/n//X/5//0/+f/9P/o//T/6P/z/+j/8//p//P/6f/y/+n/8v/q//H/6v/x/+r/8f/r//D/6//w/+z/7//s/+//7f/v/+3/7//u/+7/7//u/+//7v/w/+3/8f/t//H/7f/y/+3/8//s//P/7P/0/+z/9f/r//X/6//2/+v/9//r//j/6//5/+v/+v/q//r/6v/7/+r//P/q//3/6v/+/+r////q////6v8BAOr/AQDq/wIA6v8DAOr/BADq/wUA6v8GAOr/BwDq/wcA6/8IAOv/CQDr/woA6/8KAOv/CwDs/wwA7P8NAOz/DgDs/w4A7f8PAO3/EADt/xAA7v8RAO7/EgDv/xIA7/8TAPD/FADw/xQA8P8VAPH/FgDx/xYA8v8XAPL/FwDz/xgA9P8YAPT/GQD1/xkA9f8ZAPb/GgD3/xoA9/8aAPj/GwD4/xsA+f8cAPr/HAD7/xwA+/8cAPz/HAD9/x0A/f8dAP7/HQD//x0A//8dAAAAHQABAB0AAQAdAAIAHQADABwAAwAcAAQAHAAFABwABgAbAAYAGwAHABoACAAaAAgAGgAJABkACQAYAAoAGAALABcACwAXAAwAFgANABUADQAVAA4AFAAPABMADwASABAAEQAQABAAEQAPABEADgASAA0AEgAMABMACwATAAoAEwAIABQABwAUAAYAFQAFABUABAAVAAIAFgABABYAAAAWAP7/FgD9/xYA/P8WAPr/FwD5/xcA9/8XAPb/FwD0/xcA8/8XAPL/FgDw/xYA7/8WAO3/FgDs/xYA6v8VAOn/FQDn/xUA5v8UAOX/FADj/xQA4v8TAOD/EwDe/xIA3f8SANz/EQDa/xAA2f8QANf/DwDW/w8A1f8OANP/DQDS/w0A0f8MAND/CwDO/woAzf8JAMz/CADL/wgAyf8HAMj/BgDH/wUAxv8EAMX/AwDE/wIAw/8BAML/AADB////wP/+/7///f++//z/vf/7/73/+v+8//n/u//4/7r/9/+6//b/uf/1/7n/9P+4//P/uP/y/7f/8P+3//D/t//v/7b/7v+2/+z/tv/s/7b/6/+2/+r/tv/p/7X/6P+2/+f/tv/m/7b/5f+2/+T/tv/j/7b/4v+2/+L/t//h/7f/4P+3/9//uP/e/7j/3v+5/93/uf/c/7n/3P+6/9v/u//a/7v/2v+8/9n/vf/Z/73/2P++/9j/v//X/7//1//A/9f/wf/W/8H/1v/C/9X/w//V/8T/1f/E/9X/xf/V/8b/1P/H/9T/x//U/8j/1P/J/9T/yv/U/8r/1P/L/9T/zP/U/83/1f/N/9X/zv/V/8//1f/Q/9X/0P/W/9H/1v/S/9b/0//W/9P/1v/U/9f/1f/X/9b/2P/W/9j/1//Y/9j/2P/Y/9n/2f/Z/9r/2f/a/9r/2//a/9z/2//c/9v/3f/c/93/3P/e/9z/3//d/9//3f/g/97/4P/e/+H/3v/i/9//4v/g/+P/4P/j/+D/5P/h/+T/4f/l/+L/5f/i/+b/4//m/+P/5//j/+f/5P/o/+T/6P/l/+j/5f/p/+b/6f/m/+n/5v/q/+f/6v/n/+v/6P/r/+j/7P/p/+z/6f/s/+n/7f/p/+3/6v/u/+r/7v/q/+7/6//u/+v/7//r/+//7P/v/+z/8P/s//D/7f/w/+3/8f/t//H/7v/x/+7/8v/u//L/7v/y/+7/8//v//P/7//0/+//9P/v//T/7//1//D/9f/w//X/8P/2//D/9v/w//b/8P/3//H/9//x//f/8f/4//H/+P/x//n/8f/5//L/+v/y//r/8v/6//L/+//y//v/8v/8//L//P/y//3/8v/9//L//v/z//7/8/////P////z/wAA8/8AAPP/AQDz/wEA8/8CAPP/AgD0/wMA9P8EAPT/BAD0/wUA9P8FAPT/BgD0/wcA9P8HAPT/CAD0/wgA9P8JAPT/CgD0/woA9P8LAPX/DAD1/wwA9f8NAPX/DQD1/w4A9f8PAPX/DwD2/xAA9v8RAPb/EgD2/xIA9v8TAPb/FAD3/xQA9/8VAPf/FQD3/xYA9/8XAPf/GAD4/xgA+P8ZAPj/GgD4/xoA+f8bAPn/GwD5/xwA+f8dAPr/HgD6/x4A+v8fAPr/IAD7/yAA+/8hAPz/IQD8/yIA/P8iAPz/IwD9/yQA/f8kAP7/JQD+/yYA/v8mAP//JwD//ycA//8oAAAAKAAAACkAAQAqAAEAKgABACoAAgArAAIAKwADACwAAwAsAAQALQAEAC0ABQAuAAUALgAFAC8ABgAvAAcAMAAHADAABwAwAAgAMQAIADEACQAyAAkAMgAKADIACwAyAAsAMgAMADMADAAzAA0AMwANADMADgAzAA4AMwAPADMADwA0ABAANAAQADQAEQA0ABEANAASADQAEgAzABMAMwATADMAFAAzABQAMwAVADMAFQAzABYAMgAWADIAFwAyABcAMQAYADEAGAAxABgAMAAZADAAGQAvABoALwAaAC4AGgAuABsALQAbAC0AGwAsABsALAAcACsAHAArABwAKgAcACkAHAApAB0AKAAdACgAHQAnAB0AJgAdACUAHQAlAB0AJAAdACMAHQAjAB0AIgAdACEAHQAgAB0AIAAdAB8AHQAeAB0AHQAdAB0AHAAcABwAGwAcABoAHAAZABwAGQAbABgAGwAXABsAFgAaABUAGgAVABoAFAAZABMAGQASABkAEQAYABEAGAAQABcADwAXAA4AFwAOABYADQAVAAwAFQAMABQACwAUAAoAFAAKABMACQASAAgAEgAIABEABwARAAcAEAAGABAABgAPAAUADwAFAA4ABAANAAQADQADAAwAAwAMAAIACwACAAoAAgAKAAEACgABAAkAAQAIAAAACAAAAAcAAAAHAP//BgD//wYA//8FAP//BQD//wQA//8EAP//AwD+/wMA/v8DAP7/AgD+/wIA/v8BAP7/AQD+/wEA/v8AAP7/AAD+/////v////7////+/////v/+//7//v/+//7//v/+//7//f/+//3//v/9//7//f/+//3////9/////f////3////8/////P////z////8/////P////z////8/////P////z////8/////P////3////9/////f8AAP3/AAD9/wAA/f8AAP3/AAD9/////f////3////9/////v////7////+/////v////7////+//////////////////7////+/////v////7/AAD+/wAA/f8AAP3/AAD9/wAA/f8AAP3/AAD8/wAA/P8BAPz/AQD8/wEA+/8BAPv/AQD7/wEA+v8BAPr/AQD6/wEA+f8CAPn/AgD5/wIA+f8CAPj/AgD4/wIA+P8CAPf/AgD3/wIA9/8CAPb/AgD2/wEA9f8BAPX/AQD1/wEA9P8BAPT/AQD0/wEA8/8BAPP/AQDz/wAA8/8AAPL/AADy/wAA8v8AAPH/AADx////8f////H////w////8P/+//D//v/v//7/7//+/+///f/v//3/7//9/+7//P/u//z/7v/8/+7//P/u//v/7v/7/+7/+//u//r/7f/6/+3/+v/t//n/7f/5/+3/+P/t//j/7f/4/+3/9//t//f/7f/3/+7/9//u//b/7v/2/+7/9f/u//X/7v/1/+//9f/v//T/7//0/+//9P/v//P/8P/z//D/8//w//L/8P/y//H/8v/x//L/8v/x//L/8f/y//H/8//x//P/8f/0//D/9P/w//T/8P/1//D/9f/v//b/7//2/+//9//v//f/7//4/+//+P/v//n/7//5/+//+v/v//r/7//7/+//+//v//z/7//8/+///f/v//3/7//+/+/////v////7/8AAO//AADv/wEA8P8CAPD/AgDw/wMA8P8DAPD/BADx/wQA8f8FAPH/BQDx/wYA8v8GAPL/BwDy/wcA8/8IAPP/CADz/wkA8/8JAPT/CgD0/woA9f8LAPX/CwD1/wwA9v8MAPb/DQD3/w0A9/8NAPj/DgD4/w4A+f8OAPn/DwD6/w8A+v8PAPv/EAD7/xAA/P8QAPz/EQD9/xEA/f8RAP7/EQD+/xEA//8RAP//EQAAABIAAAASAAEAEgABABIAAgASAAIAEgADABIABAARAAQAEQAFABEABQARAAYAEQAGABAABgAQAAcAEAAIABAACAAPAAgADwAJAA4ACQAOAAoADgAKAA0ACwAMAAsADAALAAsADAALAAwACgAMAAoADQAJAA0ACAANAAgADgAHAA4ABgAOAAYADgAFAA8ABAAPAAMADwACAA8AAgAPAAEADwAAAA8A//8PAP7/DwD9/w8A/P8PAPv/DwD7/w8A+v8PAPn/DwD4/w8A9/8OAPb/DgD1/w4A9P8OAPP/DgDy/w0A8f8NAPD/DQDv/wwA7v8MAO3/DADs/wsA7P8LAOr/CgDp/woA6f8KAOj/CQDn/wgA5v8IAOX/CADk/wcA4/8GAOL/BgDh/wUA4P8FAN//BADf/wMA3v8DAN3/AgDc/wEA2/8BANv/AADa////2f///9j//v/Y//3/1//9/9b//P/W//v/1f/7/9X/+v/U//n/0//4/9P/+P/S//f/0v/2/9H/9v/R//X/0P/0/9D/9P/Q//P/0P/y/8//8f/P//H/z//w/8//7//O/+//zv/u/87/7v/O/+3/zv/s/87/7P/O/+v/zv/r/87/6v/O/+r/zv/p/87/6f/P/+j/z//o/8//5//P/+f/0P/m/9D/5v/Q/+b/0P/l/9H/5f/R/+T/0v/k/9L/5P/S/+P/0//j/9P/4//U/+P/1P/i/9X/4v/V/+L/1v/i/9b/4v/X/+L/1//i/9j/4v/Y/+L/2f/i/9r/4v/a/+L/2//i/9v/4v/c/+L/3P/i/93/4v/d/+L/3v/j/97/4//f/+P/3//j/+D/4//h/+T/4f/k/+L/5P/i/+T/4//k/+P/5f/k/+X/5P/l/+X/5v/l/+b/5v/m/+b/5v/n/+f/5//n/+j/5//o/+j/6f/o/+n/6P/q/+j/6v/p/+v/6f/r/+r/6//q/+z/6v/s/+v/7f/r/+3/6//t/+z/7v/s/+7/7P/u/+3/7//t/+//7f/v/+3/8P/u//D/7v/x/+//8f/v//H/7//y/+//8v/w//L/8P/y//D/8//x//P/8f/z//H/8//x//T/8v/0//L/9P/y//T/8v/1//P/9f/z//X/8//1//P/9v/z//b/9P/2//T/9v/0//b/9P/3//T/9//1//f/9f/3//X/9//1//j/9f/4//X/+P/2//j/9v/4//b/+f/2//n/9v/5//b/+f/2//n/9v/6//f/+v/3//r/9//6//f/+v/3//v/9//7//f/+//3//v/9//8//f//P/3//z/9//8//f//f/3//3/9//9//j//f/4//7/+P/+//j//v/4//7/+P////j////4////+P8AAPj/AAD4/wAA+P8AAPj/AQD4/wEA+P8BAPj/AgD4/wIA+P8CAPj/AwD4/wMA+P8DAPj/BAD4/wQA+P8EAPj/BQD5/wUA+f8FAPn/BgD5/wYA+f8GAPn/BwD5/wcA+f8HAPn/CAD5/wgA+f8JAPn/CQD5/wkA+f8KAPn/CgD6/wsA+v8LAPr/CwD6/wwA+v8MAPr/DAD6/w0A+v8NAPv/DgD7/w4A+/8OAPv/DwD7/w8A+/8QAPv/EAD7/xAA/P8RAPz/EQD8/xIA/P8SAPz/EgD9/xMA/f8TAP3/FAD9/xQA/v8UAP7/FQD+/xUA/v8WAP//FgD//xYA//8XAP//FwAAABcAAAAYAAAAGAABABkAAQAZAAEAGQABABoAAgAaAAIAGwACABsAAwAbAAMAGwADABwABAAcAAQAHAAEAB0ABQAdAAUAHQAFAB4ABgAeAAYAHgAGAB4ABwAeAAcAHwAHAB8ACAAfAAgAHwAIAB8ACQAfAAkAIAAKACAACgAgAAoAIAALACAACwAgAAsAIAAMACAADAAgAAwAIAANACAADQAgAA0AIAAOACAADgAgAA4AIAAPAB8ADwAfAA8AHwAPAB8AEAAfABAAHwAQAB4AEAAeABAAHgARAB4AEQAeABEAHQARAB0AEQAdABEAHAASABwAEgAcABIAGwASABsAEgAbABIAGwASABoAEgAaABIAGQASABkAEgAYABIAGAASABgAEgAXABIAFwASABYAEgAWABIAFQASABUAEgAUABEAFAARABQAEQATABEAEwARABIAEQASABAAEQAQABEAEAAQABAAEAAQAA8ADwAPAA8ADwAPAA4ADwAOAA4ADQAOAA0ADgAMAA0ADAANAAsADQALAAwACgAMAAoADAAJAAwACQALAAkACwAIAAoACAAKAAcACgAHAAoABwAJAAYACQAGAAkABgAIAAUACAAFAAcABQAHAAQABwAEAAYABAAGAAMABgADAAUAAwAFAAMABQACAAQAAgAEAAIABAACAAMAAgADAAIAAwABAAMAAQACAAEAAgABAAIAAQACAAEAAQABAAEAAAABAAAAAAAAAAAAAAAAAAAAAAAAAAAAAAAAAAAA//8AAP//AAD//wAA//8AAP//AAD//wAA//8AAP7/AAD+/wAA/v8AAP7/AAD+/wEA/v8BAP7/AQD+/wEA/v8BAP7/AQD+/wEA/v8BAP7/AQD+/wEA/v8BAP7/AQD+/wEA/v8BAP7/AgD+/wIA/v8CAP//AgD//wIA//8CAP//AgD//wIA//8CAP//AgD//wIA//8CAAAAAgAAAAIAAAACAAAAAgAAAAIAAAACAAAAAgAAAAIAAAACAAEAAQABAAEAAQABAAEAAQABAAEAAQABAAEAAQACAAEAAgAAAAIAAAACAAAAAgAAAAIAAAACAAAAAgAAAAIAAAACAP//AgD//wIA//8CAP//AgD+/wIA/v8CAP7/AgD+/wIA/v8CAP3/AgD9/wIA/f8CAP3/AgD8/wIA/P8CAPz/AgD8/wIA/P8CAPv/AgD7/wIA+/8CAPr/AgD6/wIA+v8CAPr/AgD6/wIA+f8BAPn/AQD5/wEA+f8BAPj/AQD4/wAA+P8AAPj/AAD3/wAA9/8AAPf/AAD3/wAA9/////b////2////9v/+//b//v/2//7/9f/+//X//v/1//3/9f/9//X//f/1//3/9f/8//X//P/1//z/9P/8//T/+//0//v/9P/7//T/+//0//r/9P/6//T/+v/0//r/9P/5//T/+f/0//n/9P/5//T/+f/0//j/9P/4//T/+P/0//j/9P/3//T/9//0//f/9f/3//X/9//1//f/9f/2//X/9v/1//b/9f/2//X/9v/1//X/9v/1//b/9f/2//X/9v/1//b/9f/3//X/9//1//f/9P/3//T/9//0//j/9P/4//T/+P/0//n/9P/5//T/+f/0//n/9P/5//T/+v/0//r/9P/6//T/+//0//v/9P/7//T//P/0//z/9f/8//X//f/1//3/9f/9//X//v/1//7/9f/+//X////2////9v////b/AAD2/wAA9v8AAPf/AAD3/wEA9/8BAPf/AgD3/wIA+P8CAPj/AwD4/wMA+P8DAPn/AwD5/wQA+f8EAPr/BAD6/wUA+v8FAPv/BQD7/wUA+/8GAPz/BgD8/wYA/P8GAPz/BgD9/wcA/f8HAP3/BwD+/wcA/v8HAP//BwD//wgA//8IAAAACAAAAAgAAAAIAAEACAABAAgAAQAIAAIACAACAAgAAgAIAAMACAADAAgAAwAIAAQABwAEAAcABAAHAAQABwAFAAcABQAHAAUABwAFAAYABgAGAAYABgAGAAYABgAFAAcABQAHAAUABwAEAAcABAAHAAQABwAEAAgAAwAIAAMACAACAAgAAgAIAAEACAABAAgAAQAIAAAACAAAAAgA//8IAP//CAD+/wgA/v8IAP3/CAD9/wgA/P8IAPz/CAD7/wgA+/8IAPr/BwD6/wcA+f8HAPn/BwD4/wcA+P8GAPf/BgD2/wYA9v8GAPX/BQD1/wUA9P8FAPT/BQDz/wQA8/8EAPL/BADx/wMA8f8DAPD/AwDw/wIA8P8CAO//AgDu/wEA7v8BAO3/AQDt/wAA7P8AAOz////r////6////+r//v/q//7/6f/9/+n//f/p//3/6P/8/+j//P/n//v/5//7/+f/+v/m//r/5v/6/+b/+f/l//n/5f/4/+X/+P/k//j/5P/3/+T/9//k//b/4//2/+P/9v/j//X/4//1/+P/9f/j//T/4//0/+L/8//i//P/4v/z/+L/8v/i//L/4v/y/+L/8f/i//H/4v/x/+L/8f/i//D/4//w/+P/8P/j//D/4//v/+P/7//j/+//4//v/+P/7//k/+//5P/u/+T/7v/k/+7/5f/u/+X/7v/l/+7/5f/u/+X/7v/m/+7/5v/u/+b/7v/n/+7/5//u/+f/7v/o/+7/6P/u/+j/7v/p/+7/6f/u/+n/7v/q/+7/6v/u/+r/7v/r/+7/6//u/+v/7//s/+//7P/v/+z/7//t/+//7f/v/+3/7//u//D/7v/w/+7/8P/v//D/7//w/+//8f/w//H/8P/x//D/8f/x//H/8f/x//H/8v/x//L/8v/y//L/8v/y//L/8//z//P/8//z//P/8//z//T/8//0//T/9P/0//T/9P/1//T/9f/0//X/9f/1//X/9v/1//b/9f/2//X/9v/2//b/9v/3//b/9//2//f/9v/3//f/9//3//j/9//4//f/+P/3//j/9//4//j/+f/4//n/+P/5//j/+f/4//n/+P/5//j/+v/5//r/+f/6//n/+v/5//r/+f/6//n/+v/5//r/+f/7//r/+//6//v/+v/7//r/+//6//v/+v/7//r/+//6//v/+v/8//r//P/6//z/+v/8//r//P/7//z/+//8//v//P/7//3/+//9//v//f/7//3/+//9//v//f/7//3/+//9//v//f/7//7/+//+//v//v/7//7/+//+//v//v/7//7/+//+//v////7////+/////v////7////+/////v////7////+/8AAPv/AAD7/wAA+/8AAPv/AAD7/wAA+/8BAPv/AQD7/wEA+/8BAPv/AQD7/wEA+/8BAPv/AgD7/wIA+/8CAPv/AgD7/wIA+/8CAPv/AwD7/wMA+/8DAPv/AwD7/wMA+/8DAPz/BAD8/wQA/P8EAPz/BAD8/wQA/P8FAPz/BQD8/wUA/P8FAPz/BQD8/wYA/P8GAPz/BgD8/wYA/P8GAP3/BwD9/wcA/f8HAP3/BwD9/wcA/f8IAP3/CAD9/wgA/v8IAP7/CQD+/wkA/v8JAP7/CQD+/wkA/v8KAP7/CgD+/woA//8KAP//CwD//wsA//8LAP//CwD//wwAAAAMAAAADAAAAAwAAAAMAAAADQABAA0AAQANAAEADQABAA0AAQAOAAEADgACAA4AAgAOAAIADgACAA8AAwAPAAMADwADAA8AAwAPAAMADwAEABAABAAQAAQAEAAEABAABAAQAAUAEAAFABAABQAQAAUAEAAFABAABgARAAYAEQAGABEABgARAAYAEQAHABEABwARAAcAEQAHABEABwARAAcAEQAIABEACAARAAgAEQAIABEACAARAAgAEQAIABAACAAQAAkAEAAJABAACQAQAAkAEAAJABAACQAQAAkAEAAJAA8ACQAPAAkADwAJAA8ACQAPAAkADwAJAA8ACQAOAAkADgAJAA4ACQAOAAkADgAJAA0ACQANAAkADQAJAA0ACQANAAkADAAJAAwACQAMAAkADAAJAAwACQALAAkACwAJAAsACAALAAgACgAIAAoACAAKAAgACgAIAAoACAAJAAgACQAHAAkABwAJAAcACAAHAAgABwAIAAcACAAGAAcABgAHAAYABwAGAAcABgAHAAYABgAFAAYABQAGAAUABgAFAAYABQAFAAQABQAEAAUABAAFAAQABQAEAAQABAAEAAMABAADAAQAAwAEAAMABAADAAMAAwADAAIAAwACAAMAAgADAAIAAwACAAMAAgACAAEAAgABAAIAAQACAAEAAgABAAIAAQACAAEAAgAAAAIAAAACAAAAAgAAAAIAAAACAAAAAQAAAAEAAAABAAAAAQAAAAEA//8BAP//AQD//wEA//8BAP//AQD//wEA//8BAP//AQD//wIA//8CAP//AgD//wIA//8CAP//AgD//wIA//8CAP//AgD//wIA//8CAP//AgD//wIA//8CAP//AgD//wIA//8CAP//AgD//wIA//8DAP//AwAAAAMAAAADAAAAAwAAAAMAAAADAAAAAwAAAAMAAAADAAAAAwAAAAMAAAADAAAAAwABAAMAAQADAAEAAwABAAMAAQADAAEAAwABAAMAAQADAAEAAwABAAMAAgADAAIAAwACAAMAAgADAAIAAwACAAMAAgADAAIAAwACAAMAAgADAAIAAwACAAMAAgADAAIAAgACAAIAAwACAAMAAgADAAIAAwACAAMAAgADAAIAAwACAAMAAgADAAEAAwABAAMAAQADAAEAAwABAAMAAQADAAEAAwABAAMAAAADAAAAAgAAAAIAAAACAAAAAgAAAAIA//8CAP//AgD//wIA//8CAP//AgD//wIA//8CAP7/AgD+/wIA/v8CAP7/AQD+/wEA/v8BAP7/AQD9/wEA/f8BAP3/AQD9/wEA/f8AAP3/AAD9/wAA/P8AAPz/AAD8/wAA/P8AAPz/AAD8/////P////z////7////+/////v////7//7/+//+//v//v/7//7/+//+//v//v/7//7/+//9//v//f/6//3/+v/9//r//f/6//3/+v/9//r//P/6//z/+v/8//r//P/6//z/+v/8//r//P/6//z/+v/7//r/+//6//v/+v/7//r/+//6//v/+v/7//r/+//6//v/+v/6//r/+v/6//r/+v/6//r/+v/6//r/+v/6//r/+v/6//r/+v/6//r/+v/7//r/+//6//v/+v/7//r/+//6//v/+v/7//r/+//6//v/+v/8//r//P/6//z/+v/8//r//P/6//z/+v/8//r//f/6//3/+v/9//r//f/6//3/+v/9//r//f/7//7/+//+//v//v/7//7/+//+//v//v/7////+/////v////8/////P////z////8/wAA/P8AAPz/AAD8/wAA/f8AAP3/AAD9/wAA/f8BAP3/AQD9/wEA/v8BAP7/AQD+/wEA/v8BAP7/AQD+/wIA//8CAP//AgD//wIA//8CAP//AgD//wIAAAACAAAAAgAAAAIAAAACAAAAAgAAAAIAAQACAAEAAgABAAIAAQACAAEAAgABAAIAAgACAAIAAgACAAIAAgACAAIAAgACAAIAAgACAAIAAgACAAIAAwACAAMAAQADAAEAAwABAAMAAQADAAEAAwABAAMAAQADAAAAAwAAAAMAAAADAAAAAwAAAAMAAAADAAAAAwD//wMA//8DAP//AwD//wMA//8DAP7/AwD+/wMA/v8DAP7/AwD9/wMA/f8DAP3/AwD9/wIA/f8CAPz/AgD8/wIA/P8CAPz/AgD7/wIA+/8CAPv/AgD7/wEA+v8BAPr/AQD6/wEA+v8BAPr/AQD5/wEA+f8AAPn/AAD5/wAA+P8AAPj/AAD4/wAA+P////f////3////9/////f////2////9v/+//b//v/2//7/9v/+//X//v/1//3/9f/9//X//f/1//3/9P/9//T//P/0//z/9P/8//T//P/0//z/9P/8//P/+//z//v/8//7//P/+//z//v/8//6//P/+v/z//r/8//6//L/+v/y//r/8v/6//L/+f/y//n/8v/5//L/+f/y//n/8v/5//L/+f/y//j/8v/4//L/+P/y//j/8v/4//L/+P/y//j/8v/4//L/+P/y//j/8//4//P/+P/z//f/8//3//P/9//z//f/8//3//P/9//z//f/8//3//T/9//0//f/9P/3//T/9//0//f/9P/3//T/9//1//f/9f/3//X/9//1//f/9f/3//X/+P/1//j/9v/4//b/+P/2//j/9v/4//b/+P/2//j/9//4//f/+P/3//j/9//4//f/+P/3//n/+P/5//j/+f/4//n/+P/5//j/+f/4//n/+f/5//n/+f/5//n/+f/5//n/+v/5//r/+f/6//r/+v/6//r/+v/6//r/+v/6//r/+v/6//r/+v/6//v/+//7//v/+//7//v/+//7//v/+//7//v/+//7//v/+//8//z//P/8//z//P/8//z//P/8//z//P/8//z//P/8//z//P/8//z//f/8//3//P/9//z//f/9//3//f/9//3//f/9//3//f/9//3//f/9//3//f/9//3//f/9//3//f/9//3//v/9//7//f/+//3//v/9//7//f/+//3//v/9//7//f/+//7//v/+//7//v/+//7//v/+//7//v/+//7//v/+//7//v/+//7//v/+//7//v////7////+/////v////7////+/////v////7////+/////v////7////+/////v////7////+/////v////7////+/////v////7////+/////v////7////+/////v8AAP7/AAD+/wAA/v8AAP7/AAD+/wAA/v8AAP7/AAD+/wAA/v8AAP7/AAD+/wAA/v8AAP7/AAD+/wAA/v8AAP7/AAD+/wAA/v8AAP7/AAD+/wEA/v8BAP7/AQD+/wEA/v8BAP7/AQD+/wEA/v8BAP7/AQD+/wEA/v8BAP7/AQD+/wEA/v8BAP7/AQD+/wIA/v8CAP7/AgD+/wIA/v8CAP7/AgD+/wIA/v8CAP7/AgD+/wIA/v8CAP//AgD//wMA//8DAP//AwD//wMA//8DAP//AwD//wMA//8DAP//AwD//wMA//8DAP//BAD//wQA//8EAAAABAAAAAQAAAAEAAAABAAAAAQAAAAEAAAABAAAAAUAAAAFAAAABQAAAAUAAAAFAAAABQABAAUAAQAFAAEABQABAAUAAQAFAAEABQABAAUAAQAGAAEABgABAAYAAQAGAAIABgACAAYAAgAGAAIABgACAAYAAgAGAAIABgACAAYAAgAGAAIABgACAAYAAgAGAAIABgACAAYAAwAGAAMABgADAAYAAwAGAAMABgADAAYAAwAGAAMABgADAAYAAwAGAAMABgADAAYAAwAGAAMABgADAAYAAwAGAAMABgADAAYAAwAGAAMABgADAAYAAwAGAAMABgADAAYAAwAGAAMABgADAAYAAwAGAAMABQADAAUAAwAFAAMABQADAAUAAwAFAAMABQADAAUAAwAFAAMABQADAAUAAwAFAAMABQADAAUAAwAEAAMABAADAAQAAwAEAAMABAADAAQAAwAEAAMABAADAAQAAwAEAAIABAACAAQAAgADAAIAAwACAAMAAgADAAIAAwACAAMAAgADAAIAAwACAAMAAgADAAIAAwACAAMAAgADAAIAAgABAAIAAQACAAEAAgABAAIAAQACAAEAAgABAAIAAQACAAEAAgABAAIAAQACAAEAAgABAAIAAQABAAEAAQAB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BAAEAAQABAAEAAQABAAEAAQABAAEAAQABAAEAAQABAAEAAQABAAEAAQABAAEAAQABAAEAAQABAAEAAQABAAEAAQABAAEAAQABAAEAAQABAAEAAQABAAEAAQABAAEAAQABAAEAAQABAAEAAQABAAEAAQABAAEAAQABAAEAAQABAAEAAQABAAEAAQABAAEAAQABAAEAAQABAAEAAQABAAEAAQAAAAEAAAABAAAAAQAAAAEAAAABAAAAAQAAAAEAAAABAAAAAQAAAAEAAAABAAAAAQAAAAEAAAABAAAAAQAAAAAAAAAAAAAAAAAAAAAAAAAAAAAAAAD//wAA//8AAP//AAD//wAA//8AAP//AAD//wAA//8AAP//AAD//wAA//8AAP//AAD//wAA//8AAP//AAD//wAA//////////////////////////////////////7////+/////v////7////+/////v////7////+/////v////7////+/////v////7////+/////v////7////+/////v/+//7//v/+//7//v/+//7//v/+//7//v/+//7//v/+//7//v/+//7//v/+//7//v/+//7//v/+//7//v/+//7//v/+//7//v/+//7//v/+//7//v/+//7//v/+//7//v/+//7//v/+//7//v/+//7//v/+//7//v/+/////v////7////+/////v////7////+/////v////7////+/////v///////////////////////////////////////////////////////////////////////////wAA//8AAP//AAD//wAA//8AAP//AAD//wAA//8AAP//AAD//wAA//8AAP//AAAAAAAAAAAAAAAAAAAAAAAAAAAAAAAAAAAAAAAAAAAAAAAAAAAAAAAAAAAAAAAAAAAAAAAAAAAAAAAAAAAAAAAAAAAAAAAAAAAAAAAAAAAAAAAAAAAAAAAAAAAAAAAAAAAAAAAAAAAAAAAAAAAAAAAAAAAAAAAAAAAAAAAAAAAAAAAAAAABAAAAAAAAAAAAAAABAAAAAQAAAAEAAAABAAAAAQAAAAEAAAAAAAAAAAAAAAAAAAAAAP//AAD//wAA//8AAP//AAD//wAA//8AAP//AAD//wAA//8AAP//AAD//wAA//8AAP//AAD//wAA//8AAP//AAD//wAA//8AAP//AAD//wAA//8AAP//AAD//wAA//8AAP7/AAD+/wAA/v8AAP7/AAD+/wAA/v8AAP7/AAD+/wAA/v8AAP7/AAD+/wAA/v////7////+/////v////7////+/////v////7////+/////v////7////+/////v////7////+/////v////7////+/////v////7////9/////f////3////9/////f////3////9/////f////3////9/////f////3////9/////f////3////9/////f////3////9//7//f/+//3//v/9//7//v/+//7//v/+//7//v/+//7//v/+//7//v/+//7//v/+//7//v/+//7//v/+//7//v/+//7//v/+//7//v/+//7////+/////v////7////+/////v////7////+/////v////7////+/////v////7////+/////v////7////+/////v/////////////////////////////////////////////////////////////////////////////////////////////////////////////////////////////////////////////////////////////////////////////////////////////////////////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xJU1RQAAAASU5GT0lOQU0LAAAARGVjaXNpb25zAAAASVNGVC8AAABGTCBTdHVkaW8gNztTb255IFNvdW5kIEZvcmdlIEF1ZGlvIFN0dWRpbyA5LjAAAAFzbXBsPAAAAAAAAAAAAAAAlFgAADwAAAAAAAAAAAAAAAAAAAABAAAAAAAAAAAAAgAABAAAAAAAAM88AQAAAAAAAAAAAGFjaWQYAAAABQAAADwAgAAAAAAAAAAAAAQABAAAAPBC&lt;/Image&gt;&lt;/SoundImage&gt;"/>
  <p:tag name="SOUNDSINDEX" val="&lt;?xml version=&quot;1.0&quot; encoding=&quot;utf-8&quot;?&gt;&lt;ArrayOfSound xmlns:xsi=&quot;http://www.w3.org/2001/XMLSchema-instance&quot; xmlns:xsd=&quot;http://www.w3.org/2001/XMLSchema&quot;&gt;&lt;Sound&gt;&lt;GUID&gt;7ded88b6-3127-4491-9c8f-49391aa1c148&lt;/GUID&gt;&lt;Name /&gt;&lt;TagName&gt;SOUND78559777531211121158510385529866107431017273103999057109117571068712285765090109816511543112828412211961&lt;/TagName&gt;&lt;DisplayName&gt;DefaultStop&lt;/DisplayName&gt;&lt;IsAddNewSoundOption&gt;false&lt;/IsAddNewSoundOption&gt;&lt;IsNonEmbeddedDefault&gt;false&lt;/IsNonEmbeddedDefault&gt;&lt;/Sound&gt;&lt;/ArrayOfSound&gt;"/>
  <p:tag name="PERSONS" val="&lt;?xml version=&quot;1.0&quot; encoding=&quot;utf-8&quot;?&gt;&lt;ArrayOfPerson xmlns:xsi=&quot;http://www.w3.org/2001/XMLSchema-instance&quot; xmlns:xsd=&quot;http://www.w3.org/2001/XMLSchema&quot; /&gt;"/>
  <p:tag name="PRESGUID" val="7e395771-d97f-460e-88ad-efea878d049d"/>
  <p:tag name="EDITION" val="Meeto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TITLE" val="Subtitle"/>
  <p:tag name="QUESTIONGUID" val="f28fe83f-662d-463d-ba23-e67940347f3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1309a58e-088b-497d-8f80-2ea7e518f9e8&lt;/GUID&gt;&lt;Name /&gt;&lt;ScreenPosition&gt;BottomRight&lt;/ScreenPosition&gt;&lt;BorderThickness&gt;10&lt;/BorderThickness&gt;&lt;Top&gt;433.007874&lt;/Top&gt;&lt;Left&gt;98.94354&lt;/Left&gt;&lt;Height&gt;12.9203148&lt;/Height&gt;&lt;Width&gt;775.1235&lt;/Width&gt;&lt;/ShapeDetails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285f96e0-a34a-4baf-a64b-cef800cc4d86&lt;/GUID&gt;&lt;Name /&gt;&lt;ScreenPosition&gt;BottomRight&lt;/ScreenPosition&gt;&lt;BorderThickness&gt;10&lt;/BorderThickness&gt;&lt;Top&gt;468.5981&lt;/Top&gt;&lt;Left&gt;98.94354&lt;/Left&gt;&lt;Height&gt;12.9203148&lt;/Height&gt;&lt;Width&gt;775.1235&lt;/Width&gt;&lt;/ShapeDetails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CKWIDTH" val="&lt;?xml version=&quot;1.0&quot; encoding=&quot;utf-8&quot;?&gt;&lt;float&gt;0&lt;/float&gt;"/>
  <p:tag name="HASPERCENTTYPESHAPE" val="true"/>
  <p:tag name="SLIDETYPE" val="&lt;?xml version=&quot;1.0&quot; encoding=&quot;utf-8&quot;?&gt;&lt;SlideType&gt;Comparison&lt;/SlideType&gt;"/>
  <p:tag name="RESULTRENDERING" val="&lt;?xml version=&quot;1.0&quot; encoding=&quot;utf-8&quot;?&gt;&lt;DataRendering xmlns:xsi=&quot;http://www.w3.org/2001/XMLSchema-instance&quot; xmlns:xsd=&quot;http://www.w3.org/2001/XMLSchema&quot;&gt;&lt;GUID&gt;9602926f-7e0d-46d9-8b2e-5e2cfb93e16e&lt;/GUID&gt;&lt;Name /&gt;&lt;ShowAverage&gt;false&lt;/ShowAverage&gt;&lt;DisplayType&gt;Bars&lt;/DisplayType&gt;&lt;DisplayNumbersAs&gt;Percentages&lt;/DisplayNumbersAs&gt;&lt;DecimalPlaces&gt;0&lt;/DecimalPlaces&gt;&lt;ShowResultsAxis&gt;false&lt;/ShowResultsAxis&gt;&lt;ShowRangeAxis&gt;true&lt;/ShowRangeAxis&gt;&lt;ShowTotal&gt;true&lt;/ShowTotal&gt;&lt;ShowResults&gt;true&lt;/ShowResults&gt;&lt;CalculatePercentageAs&gt;PercentagesOfVoters&lt;/CalculatePercentageAs&gt;&lt;IsBreakdown&gt;true&lt;/IsBreakdown&gt;&lt;ShowOverall&gt;fals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VOTENOWOPTIONS" val="&lt;?xml version=&quot;1.0&quot; encoding=&quot;utf-8&quot;?&gt;&lt;VoteNowOptions xmlns:xsi=&quot;http://www.w3.org/2001/XMLSchema-instance&quot; xmlns:xsd=&quot;http://www.w3.org/2001/XMLSchema&quot;&gt;&lt;GUID&gt;c2cabf61-d25b-4c16-8f57-bfad9f59f668&lt;/GUID&gt;&lt;Name /&gt;&lt;HasVoteNow&gt;false&lt;/HasVoteNow&gt;&lt;TextSingleDigit&gt;POLL OPEN&lt;/TextSingleDigit&gt;&lt;TextMultiDigit&gt;Enter Number(s) and Press Send&lt;/TextMultiDigit&gt;&lt;TextTextVote&gt;Enter Text and Press Send&lt;/TextTextVote&gt;&lt;LocationSingleDigit&gt;&lt;GUID&gt;833a0eb8-2fd4-4c21-a95a-fabc5d531063&lt;/GUID&gt;&lt;Name /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a8356d49-5900-430e-95e0-a8befb729d7f&lt;/GUID&gt;&lt;Name /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b320d148-8d54-4041-b06f-17732251443b&lt;/GUID&gt;&lt;Name /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ANALYSISSLIDERENDERING" val="&lt;?xml version=&quot;1.0&quot; encoding=&quot;utf-8&quot;?&gt;&lt;AnalysisSlideRendering xmlns:xsi=&quot;http://www.w3.org/2001/XMLSchema-instance&quot; xmlns:xsd=&quot;http://www.w3.org/2001/XMLSchema&quot;&gt;&lt;GUID&gt;edd31992-ca46-4a89-94f3-a5ea53843f99&lt;/GUID&gt;&lt;Name /&gt;&lt;NumberSubBands&gt;1&lt;/NumberSubBands&gt;&lt;/AnalysisSlideRendering&gt;"/>
  <p:tag name="DATASLIDE" val="&lt;?xml version=&quot;1.0&quot; encoding=&quot;utf-8&quot;?&gt;&lt;ArrayOfInt xmlns:xsi=&quot;http://www.w3.org/2001/XMLSchema-instance&quot; xmlns:xsd=&quot;http://www.w3.org/2001/XMLSchema&quot;&gt;&lt;int&gt;342&lt;/int&gt;&lt;/ArrayOfInt&gt;"/>
  <p:tag name="JOININSTRUCTIONS" val="&lt;?xml version=&quot;1.0&quot; encoding=&quot;utf-8&quot;?&gt;&lt;JoinInstructions xmlns:xsi=&quot;http://www.w3.org/2001/XMLSchema-instance&quot; xmlns:xsd=&quot;http://www.w3.org/2001/XMLSchema&quot;&gt;&lt;GUID&gt;dbd9411c-b72c-4671-a8bf-fe34382b13e6&lt;/GUID&gt;&lt;Name /&gt;&lt;Position&gt;&lt;GUID&gt;3b00c9c8-d94d-4525-8d24-1928a2dbe4c0&lt;/GUID&gt;&lt;Name /&gt;&lt;ScreenPosition&gt;BottomRight&lt;/ScreenPosition&gt;&lt;BorderThickness&gt;10&lt;/BorderThickness&gt;&lt;Top&gt;10&lt;/Top&gt;&lt;Left&gt;598&lt;/Left&gt;&lt;Height&gt;29.08126&lt;/Height&gt;&lt;Width&gt;252.562683&lt;/Width&gt;&lt;/Position&gt;&lt;/JoinInstructions&gt;"/>
  <p:tag name="QUESTIONDEFINITION" val="&lt;?xml version=&quot;1.0&quot; encoding=&quot;utf-8&quot;?&gt;&lt;MultipleChoiceQuestion xmlns:xsi=&quot;http://www.w3.org/2001/XMLSchema-instance&quot; xmlns:xsd=&quot;http://www.w3.org/2001/XMLSchema&quot;&gt;&lt;GUID&gt;f28fe83f-662d-463d-ba23-e67940347f31&lt;/GUID&gt;&lt;Name /&gt;&lt;ReactorQuestionId&gt;924191&lt;/ReactorQuestionId&gt;&lt;Text&gt;What learning outcome do you want most from this Workshop? To be able to understand and describe:&lt;/Text&gt;&lt;SubChoiceDefinitions&gt;&lt;SubChoiceDefinition&gt;&lt;Name&gt;1st Vote&lt;/Name&gt;&lt;SubChoiceSourceReferences /&gt;&lt;/SubChoiceDefinition&gt;&lt;SubChoiceDefinition&gt;&lt;Name&gt;2nd Vote&lt;/Name&gt;&lt;SubChoiceSourceReferences /&gt;&lt;/SubChoiceDefinition&gt;&lt;/SubChoiceDefinitions&gt;&lt;SubText&gt;Vote for up to 2 choices&lt;/SubText&gt;&lt;IndividualWeightingText /&gt;&lt;QuestionType&gt;MultipleChoice&lt;/QuestionType&gt;&lt;Source&gt;Handsets&lt;/Source&gt;&lt;Choices&gt;&lt;Choice xsi:type=&quot;DiscreteChoice&quot;&gt;&lt;GUID&gt;e241b7bc-242f-410b-8d23-06d55b5ec075&lt;/GUID&gt;&lt;Name /&gt;&lt;IsSelected&gt;true&lt;/IsSelected&gt;&lt;Description&gt;The Safeguarding framework – Background, Definitions and Principles&lt;/Description&gt;&lt;Key&gt;1&lt;/Key&gt;&lt;IsAnswer&gt;false&lt;/IsAnswer&gt;&lt;SubChoiceData&gt;&lt;SubChoices&gt;&lt;SubChoice&gt;&lt;NumVotes&gt;14&lt;/NumVotes&gt;&lt;PercentageOfVotesCast&gt;36.842106&lt;/PercentageOfVotesCast&gt;&lt;PercentageOfVotesCastAsString&gt;36.84%&lt;/PercentageOfVotesCastAsString&gt;&lt;PercentageOfVoters&gt;36.842106&lt;/PercentageOfVoters&gt;&lt;PercentageOfVotersAsString&gt;36.84%&lt;/PercentageOfVotersAsString&gt;&lt;/SubChoice&gt;&lt;SubChoice&gt;&lt;NumVotes&gt;13&lt;/NumVotes&gt;&lt;PercentageOfVotesCast&gt;30.952381&lt;/PercentageOfVotesCast&gt;&lt;PercentageOfVotesCastAsString&gt;30.95%&lt;/PercentageOfVotesCastAsString&gt;&lt;PercentageOfVoters&gt;30.952381&lt;/PercentageOfVoters&gt;&lt;PercentageOfVotersAsString&gt;30.95%&lt;/PercentageOfVotersAsString&gt;&lt;/SubChoice&gt;&lt;/SubChoices&gt;&lt;/SubChoiceData&gt;&lt;Score&gt;0&lt;/Score&gt;&lt;ChoiceRankings /&gt;&lt;AnswerSequenceNo&gt;0&lt;/AnswerSequenceNo&gt;&lt;/Choice&gt;&lt;Choice xsi:type=&quot;DiscreteChoice&quot;&gt;&lt;GUID&gt;7b8c04ca-0400-4483-82fe-563408bfd9b7&lt;/GUID&gt;&lt;Name /&gt;&lt;IsSelected&gt;true&lt;/IsSelected&gt;&lt;Description&gt;How the framework will support disabled people to live the life they choose&lt;/Description&gt;&lt;Key&gt;2&lt;/Key&gt;&lt;IsAnswer&gt;false&lt;/IsAnswer&gt;&lt;SubChoiceData&gt;&lt;SubChoices&gt;&lt;SubChoice&gt;&lt;NumVotes&gt;15&lt;/NumVotes&gt;&lt;PercentageOfVotesCast&gt;39.473682&lt;/PercentageOfVotesCast&gt;&lt;PercentageOfVotesCastAsString&gt;39.47%&lt;/PercentageOfVotesCastAsString&gt;&lt;PercentageOfVoters&gt;39.473682&lt;/PercentageOfVoters&gt;&lt;PercentageOfVotersAsString&gt;39.47%&lt;/PercentageOfVotersAsString&gt;&lt;/SubChoice&gt;&lt;SubChoice&gt;&lt;NumVotes&gt;16&lt;/NumVotes&gt;&lt;PercentageOfVotesCast&gt;38.095238&lt;/PercentageOfVotesCast&gt;&lt;PercentageOfVotesCastAsString&gt;38.1%&lt;/PercentageOfVotesCastAsString&gt;&lt;PercentageOfVoters&gt;38.095238&lt;/PercentageOfVoters&gt;&lt;PercentageOfVotersAsString&gt;38.1%&lt;/PercentageOfVotersAsString&gt;&lt;/SubChoice&gt;&lt;/SubChoices&gt;&lt;/SubChoiceData&gt;&lt;Score&gt;0&lt;/Score&gt;&lt;ChoiceRankings /&gt;&lt;AnswerSequenceNo&gt;0&lt;/AnswerSequenceNo&gt;&lt;/Choice&gt;&lt;Choice xsi:type=&quot;DiscreteChoice&quot;&gt;&lt;GUID&gt;1b3cc719-69c5-4ea1-9050-016efbf989d9&lt;/GUID&gt;&lt;Name /&gt;&lt;IsSelected&gt;true&lt;/IsSelected&gt;&lt;Description&gt;The spectrum of safeguards needed to effectively respond, including supported decision making&lt;/Description&gt;&lt;Key&gt;3&lt;/Key&gt;&lt;IsAnswer&gt;false&lt;/IsAnswer&gt;&lt;SubChoiceData&gt;&lt;SubChoices&gt;&lt;SubChoice&gt;&lt;NumVotes&gt;15&lt;/NumVotes&gt;&lt;PercentageOfVotesCast&gt;39.473682&lt;/PercentageOfVotesCast&gt;&lt;PercentageOfVotesCastAsString&gt;39.47%&lt;/PercentageOfVotesCastAsString&gt;&lt;PercentageOfVoters&gt;39.473682&lt;/PercentageOfVoters&gt;&lt;PercentageOfVotersAsString&gt;39.47%&lt;/PercentageOfVotersAsString&gt;&lt;/SubChoice&gt;&lt;SubChoice&gt;&lt;NumVotes&gt;21&lt;/NumVotes&gt;&lt;PercentageOfVotesCast&gt;50&lt;/PercentageOfVotesCast&gt;&lt;PercentageOfVotesCastAsString&gt;50%&lt;/PercentageOfVotesCastAsString&gt;&lt;PercentageOfVoters&gt;50&lt;/PercentageOfVoters&gt;&lt;PercentageOfVotersAsString&gt;50%&lt;/PercentageOfVotersAsString&gt;&lt;/SubChoice&gt;&lt;/SubChoices&gt;&lt;/SubChoiceData&gt;&lt;Score&gt;0&lt;/Score&gt;&lt;ChoiceRankings /&gt;&lt;AnswerSequenceNo&gt;0&lt;/AnswerSequenceNo&gt;&lt;/Choice&gt;&lt;Choice xsi:type=&quot;DiscreteChoice&quot;&gt;&lt;GUID&gt;660192d9-b2e9-43fe-8add-bbbf7c2e4324&lt;/GUID&gt;&lt;Name /&gt;&lt;IsSelected&gt;true&lt;/IsSelected&gt;&lt;Description&gt;Basic human rights to consent and decision making&lt;/Description&gt;&lt;Key&gt;4&lt;/Key&gt;&lt;IsAnswer&gt;false&lt;/IsAnswer&gt;&lt;SubChoiceData&gt;&lt;SubChoices&gt;&lt;SubChoice&gt;&lt;NumVotes&gt;3&lt;/NumVotes&gt;&lt;PercentageOfVotesCast&gt;7.894737&lt;/PercentageOfVotesCast&gt;&lt;PercentageOfVotesCastAsString&gt;7.89%&lt;/PercentageOfVotesCastAsString&gt;&lt;PercentageOfVoters&gt;7.894737&lt;/PercentageOfVoters&gt;&lt;PercentageOfVotersAsString&gt;7.89%&lt;/PercentageOfVotersAsString&gt;&lt;/SubChoice&gt;&lt;SubChoice&gt;&lt;NumVotes&gt;4&lt;/NumVotes&gt;&lt;PercentageOfVotesCast&gt;9.523809&lt;/PercentageOfVotesCast&gt;&lt;PercentageOfVotesCastAsString&gt;9.52%&lt;/PercentageOfVotesCastAsString&gt;&lt;PercentageOfVoters&gt;9.523809&lt;/PercentageOfVoters&gt;&lt;PercentageOfVotersAsString&gt;9.52%&lt;/PercentageOfVotersAsString&gt;&lt;/SubChoice&gt;&lt;/SubChoices&gt;&lt;/SubChoiceData&gt;&lt;Score&gt;0&lt;/Score&gt;&lt;ChoiceRankings /&gt;&lt;AnswerSequenceNo&gt;0&lt;/AnswerSequenceNo&gt;&lt;/Choice&gt;&lt;Choice xsi:type=&quot;DiscreteChoice&quot;&gt;&lt;GUID&gt;37620465-89e1-4a67-ab40-89aa6dc53a89&lt;/GUID&gt;&lt;Name /&gt;&lt;IsSelected&gt;true&lt;/IsSelected&gt;&lt;Description&gt;Factors that increase vulnerability&lt;/Description&gt;&lt;Key&gt;5&lt;/Key&gt;&lt;IsAnswer&gt;false&lt;/IsAnswer&gt;&lt;SubChoiceData&gt;&lt;SubChoices&gt;&lt;SubChoice&gt;&lt;NumVotes&gt;5&lt;/NumVotes&gt;&lt;PercentageOfVotesCast&gt;13.157895&lt;/PercentageOfVotesCast&gt;&lt;PercentageOfVotesCastAsString&gt;13.16%&lt;/PercentageOfVotesCastAsString&gt;&lt;PercentageOfVoters&gt;13.157895&lt;/PercentageOfVoters&gt;&lt;PercentageOfVotersAsString&gt;13.16%&lt;/PercentageOfVotersAsString&gt;&lt;/SubChoice&gt;&lt;SubChoice&gt;&lt;NumVotes&gt;1&lt;/NumVotes&gt;&lt;PercentageOfVotesCast&gt;2.380952&lt;/PercentageOfVotesCast&gt;&lt;PercentageOfVotesCastAsString&gt;2.38%&lt;/PercentageOfVotesCastAsString&gt;&lt;PercentageOfVoters&gt;2.380952&lt;/PercentageOfVoters&gt;&lt;PercentageOfVotersAsString&gt;2.38%&lt;/PercentageOfVotersAsString&gt;&lt;/SubChoice&gt;&lt;/SubChoices&gt;&lt;/SubChoiceData&gt;&lt;Score&gt;0&lt;/Score&gt;&lt;ChoiceRankings /&gt;&lt;AnswerSequenceNo&gt;0&lt;/AnswerSequenceNo&gt;&lt;/Choice&gt;&lt;Choice xsi:type=&quot;DiscreteChoice&quot;&gt;&lt;GUID&gt;a0e72f8d-dec2-475e-9202-e65283be56cc&lt;/GUID&gt;&lt;Name /&gt;&lt;IsSelected&gt;true&lt;/IsSelected&gt;&lt;Description&gt;Who is at risk and identifying the need for safeguarding support&lt;/Description&gt;&lt;Key&gt;6&lt;/Key&gt;&lt;IsAnswer&gt;false&lt;/IsAnswer&gt;&lt;SubChoiceData&gt;&lt;SubChoices&gt;&lt;SubChoice&gt;&lt;NumVotes&gt;2&lt;/NumVotes&gt;&lt;PercentageOfVotesCast&gt;5.263158&lt;/PercentageOfVotesCast&gt;&lt;PercentageOfVotesCastAsString&gt;5.26%&lt;/PercentageOfVotesCastAsString&gt;&lt;PercentageOfVoters&gt;5.263158&lt;/PercentageOfVoters&gt;&lt;PercentageOfVotersAsString&gt;5.26%&lt;/PercentageOfVotersAsString&gt;&lt;/SubChoice&gt;&lt;SubChoice&gt;&lt;NumVotes&gt;5&lt;/NumVotes&gt;&lt;PercentageOfVotesCast&gt;11.904762&lt;/PercentageOfVotesCast&gt;&lt;PercentageOfVotesCastAsString&gt;11.9%&lt;/PercentageOfVotesCastAsString&gt;&lt;PercentageOfVoters&gt;11.904762&lt;/PercentageOfVoters&gt;&lt;PercentageOfVotersAsString&gt;11.9%&lt;/PercentageOfVotersAsString&gt;&lt;/SubChoice&gt;&lt;/SubChoices&gt;&lt;/SubChoiceData&gt;&lt;Score&gt;0&lt;/Score&gt;&lt;ChoiceRankings /&gt;&lt;AnswerSequenceNo&gt;0&lt;/AnswerSequenceNo&gt;&lt;/Choice&gt;&lt;Choice xsi:type=&quot;DiscreteChoice&quot;&gt;&lt;GUID&gt;a70931cf-6729-4d36-b145-a0f12cab4e75&lt;/GUID&gt;&lt;Name /&gt;&lt;IsSelected&gt;true&lt;/IsSelected&gt;&lt;Description&gt;How legislation affects your safeguarding responsibilities&lt;/Description&gt;&lt;Key&gt;7&lt;/Key&gt;&lt;IsAnswer&gt;false&lt;/IsAnswer&gt;&lt;SubChoiceData&gt;&lt;SubChoices&gt;&lt;SubChoice&gt;&lt;NumVotes&gt;7&lt;/NumVotes&gt;&lt;PercentageOfVotesCast&gt;18.421053&lt;/PercentageOfVotesCast&gt;&lt;PercentageOfVotesCastAsString&gt;18.42%&lt;/PercentageOfVotesCastAsString&gt;&lt;PercentageOfVoters&gt;18.421053&lt;/PercentageOfVoters&gt;&lt;PercentageOfVotersAsString&gt;18.42%&lt;/PercentageOfVotersAsString&gt;&lt;/SubChoice&gt;&lt;SubChoice&gt;&lt;NumVotes&gt;5&lt;/NumVotes&gt;&lt;PercentageOfVotesCast&gt;11.904762&lt;/PercentageOfVotesCast&gt;&lt;PercentageOfVotesCastAsString&gt;11.9%&lt;/PercentageOfVotesCastAsString&gt;&lt;PercentageOfVoters&gt;11.904762&lt;/PercentageOfVoters&gt;&lt;PercentageOfVotersAsString&gt;11.9%&lt;/PercentageOfVotersAsString&gt;&lt;/SubChoice&gt;&lt;/SubChoices&gt;&lt;/SubChoiceData&gt;&lt;Score&gt;0&lt;/Score&gt;&lt;ChoiceRankings /&gt;&lt;AnswerSequenceNo&gt;0&lt;/AnswerSequenceNo&gt;&lt;/Choice&gt;&lt;Choice xsi:type=&quot;DiscreteChoice&quot;&gt;&lt;GUID&gt;4a935f76-b0c9-4abc-9a87-0ec24e91ab9c&lt;/GUID&gt;&lt;Name /&gt;&lt;IsSelected&gt;true&lt;/IsSelected&gt;&lt;Description&gt;The different types of abuse experienced by disabled people&lt;/Description&gt;&lt;Key&gt;8&lt;/Key&gt;&lt;IsAnswer&gt;false&lt;/IsAnswer&gt;&lt;SubChoiceData&gt;&lt;SubChoices&gt;&lt;SubChoice&gt;&lt;NumVotes&gt;6&lt;/NumVotes&gt;&lt;PercentageOfVotesCast&gt;15.789474&lt;/PercentageOfVotesCast&gt;&lt;PercentageOfVotesCastAsString&gt;15.79%&lt;/PercentageOfVotesCastAsString&gt;&lt;PercentageOfVoters&gt;15.789474&lt;/PercentageOfVoters&gt;&lt;PercentageOfVotersAsString&gt;15.79%&lt;/PercentageOfVotersAsString&gt;&lt;/SubChoice&gt;&lt;SubChoice&gt;&lt;NumVotes&gt;10&lt;/NumVotes&gt;&lt;PercentageOfVotesCast&gt;23.809525&lt;/PercentageOfVotesCast&gt;&lt;PercentageOfVotesCastAsString&gt;23.81%&lt;/PercentageOfVotesCastAsString&gt;&lt;PercentageOfVoters&gt;23.809525&lt;/PercentageOfVoters&gt;&lt;PercentageOfVotersAsString&gt;23.81%&lt;/PercentageOfVotersAsString&gt;&lt;/SubChoice&gt;&lt;/SubChoices&gt;&lt;/SubChoiceData&gt;&lt;Score&gt;0&lt;/Score&gt;&lt;ChoiceRankings /&gt;&lt;AnswerSequenceNo&gt;0&lt;/AnswerSequenceNo&gt;&lt;/Choice&gt;&lt;Choice xsi:type=&quot;DiscreteChoice&quot;&gt;&lt;GUID&gt;47bac88f-3c49-4c1d-8f19-ba1b2332b66a&lt;/GUID&gt;&lt;Name /&gt;&lt;IsSelected&gt;true&lt;/IsSelected&gt;&lt;Description&gt;The SAFA multi-agency, multi-disciplinary approach for safeguarding people at risk of experiencing abuse and neglect.&lt;/Description&gt;&lt;Key&gt;9&lt;/Key&gt;&lt;IsAnswer&gt;false&lt;/IsAnswer&gt;&lt;SubChoiceData&gt;&lt;SubChoices&gt;&lt;SubChoice&gt;&lt;NumVotes&gt;9&lt;/NumVotes&gt;&lt;PercentageOfVotesCast&gt;23.68421&lt;/PercentageOfVotesCast&gt;&lt;PercentageOfVotesCastAsString&gt;23.68%&lt;/PercentageOfVotesCastAsString&gt;&lt;PercentageOfVoters&gt;23.68421&lt;/PercentageOfVoters&gt;&lt;PercentageOfVotersAsString&gt;23.68%&lt;/PercentageOfVotersAsString&gt;&lt;/SubChoice&gt;&lt;SubChoice&gt;&lt;NumVotes&gt;9&lt;/NumVotes&gt;&lt;PercentageOfVotesCast&gt;21.428572&lt;/PercentageOfVotesCast&gt;&lt;PercentageOfVotesCastAsString&gt;21.43%&lt;/PercentageOfVotesCastAsString&gt;&lt;PercentageOfVoters&gt;21.428572&lt;/PercentageOfVoters&gt;&lt;PercentageOfVotersAsString&gt;21.43%&lt;/PercentageOfVotersAsString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0&lt;/TimeOpenMS&gt;&lt;IsQuestionWeighted&gt;false&lt;/IsQuestionWeighted&gt;&lt;CorrectAnswerVotesNumber&gt;0&lt;/CorrectAnswerVotesNumber&gt;&lt;CorrectAnswerVotesPercent&gt;0&lt;/CorrectAnswerVotesPercent&gt;&lt;ReactorPollDetails&gt;&lt;MeetingId&gt;0&lt;/MeetingId&gt;&lt;SessionId&gt;0&lt;/SessionId&gt;&lt;TenancyId&gt;0&lt;/TenancyId&gt;&lt;LatestPollId&gt;0&lt;/LatestPollId&gt;&lt;/ReactorPollDetails&gt;&lt;Ranking&gt;false&lt;/Ranking&gt;&lt;MaxNumResponses&gt;2&lt;/MaxNumResponses&gt;&lt;MultipleChoiceSubTypeValue&gt;AnyOrder&lt;/MultipleChoiceSubTypeValue&gt;&lt;/MultipleChoiceQuestion&gt;"/>
  <p:tag name="MASTERSLIDE" val="334"/>
  <p:tag name="LASTMODE" val="&lt;?xml version=&quot;1.0&quot; encoding=&quot;utf-8&quot;?&gt;&lt;int&gt;0&lt;/int&gt;"/>
  <p:tag name="SEQUENCECOUNT" val="&lt;?xml version=&quot;1.0&quot; encoding=&quot;utf-8&quot;?&gt;&lt;int&gt;41&lt;/int&gt;"/>
  <p:tag name="MEETOO" val="7e395771-d97f-460e-88ad-efea878d049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TITLE" val="Subtitle"/>
  <p:tag name="QUESTIONGUID" val="f28fe83f-662d-463d-ba23-e67940347f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f28fe83f-662d-463d-ba23-e67940347f3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ORIGTEXT" val="(% = Percentage of Voters)"/>
  <p:tag name="SHAPEDETAILS" val="&lt;?xml version=&quot;1.0&quot; encoding=&quot;utf-8&quot;?&gt;&lt;ShapeDetails xmlns:xsi=&quot;http://www.w3.org/2001/XMLSchema-instance&quot; xmlns:xsd=&quot;http://www.w3.org/2001/XMLSchema&quot;&gt;&lt;GUID&gt;38368c7c-aa9c-409d-9e69-8181bd3a2541&lt;/GUID&gt;&lt;Name /&gt;&lt;ScreenPosition&gt;BottomRight&lt;/ScreenPosition&gt;&lt;BorderThickness&gt;10&lt;/BorderThickness&gt;&lt;Top&gt;520.789063&lt;/Top&gt;&lt;Left&gt;175.053619&lt;/Left&gt;&lt;Height&gt;31.5047245&lt;/Height&gt;&lt;Width&gt;658.129761&lt;/Width&gt;&lt;/ShapeDetails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DESELECT" val="&lt;?xml version=&quot;1.0&quot; encoding=&quot;utf-8&quot;?&gt;&lt;ShapeEvent xmlns:xsi=&quot;http://www.w3.org/2001/XMLSchema-instance&quot; xmlns:xsd=&quot;http://www.w3.org/2001/XMLSchema&quot;&gt;&lt;Event&gt;SizePlaceholder&lt;/Event&gt;&lt;Arguments /&gt;&lt;/ShapeEvent&gt;"/>
  <p:tag name="SHAPEDETAILS" val="&lt;?xml version=&quot;1.0&quot; encoding=&quot;utf-8&quot;?&gt;&lt;ShapeDetails xmlns:xsi=&quot;http://www.w3.org/2001/XMLSchema-instance&quot; xmlns:xsd=&quot;http://www.w3.org/2001/XMLSchema&quot;&gt;&lt;GUID&gt;dd0f25cd-e9a5-44ba-b2a6-41de6021c6a5&lt;/GUID&gt;&lt;Name /&gt;&lt;ScreenPosition&gt;BottomRight&lt;/ScreenPosition&gt;&lt;BorderThickness&gt;10&lt;/BorderThickness&gt;&lt;Top&gt;137.169449&lt;/Top&gt;&lt;Left&gt;61.018425&lt;/Left&gt;&lt;Height&gt;356.107483&lt;/Height&gt;&lt;Width&gt;717.3273&lt;/Width&gt;&lt;/ShapeDetails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ORIGTEXT" val="(% = Percentage of Voters)"/>
  <p:tag name="SHAPEDETAILS" val="&lt;?xml version=&quot;1.0&quot; encoding=&quot;utf-8&quot;?&gt;&lt;ShapeDetails xmlns:xsi=&quot;http://www.w3.org/2001/XMLSchema-instance&quot; xmlns:xsd=&quot;http://www.w3.org/2001/XMLSchema&quot;&gt;&lt;GUID&gt;19d21a56-b78a-47c5-a170-20d2dfc8845f&lt;/GUID&gt;&lt;Name /&gt;&lt;ScreenPosition&gt;BottomRight&lt;/ScreenPosition&gt;&lt;BorderThickness&gt;10&lt;/BorderThickness&gt;&lt;Top&gt;476.544159&lt;/Top&gt;&lt;Left&gt;64.9073257&lt;/Left&gt;&lt;Height&gt;31.5047245&lt;/Height&gt;&lt;Width&gt;775.1235&lt;/Width&gt;&lt;/ShapeDetails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aec9bfc0-6144-42c2-8e1d-f063166d42af&lt;/GUID&gt;&lt;Name /&gt;&lt;ScreenPosition&gt;BottomRight&lt;/ScreenPosition&gt;&lt;BorderThickness&gt;10&lt;/BorderThickness&gt;&lt;Top&gt;193.6544&lt;/Top&gt;&lt;Left&gt;178.209213&lt;/Left&gt;&lt;Height&gt;5.58133841&lt;/Height&gt;&lt;Width&gt;658.129761&lt;/Width&gt;&lt;/ShapeDetails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1328625f-3763-4b8a-9bf4-f435abef0d09&lt;/GUID&gt;&lt;Name /&gt;&lt;ScreenPosition&gt;BottomRight&lt;/ScreenPosition&gt;&lt;BorderThickness&gt;10&lt;/BorderThickness&gt;&lt;Top&gt;201.993851&lt;/Top&gt;&lt;Left&gt;178.209213&lt;/Left&gt;&lt;Height&gt;5.58133841&lt;/Height&gt;&lt;Width&gt;658.129761&lt;/Width&gt;&lt;/ShapeDetails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DESELECT" val="&lt;?xml version=&quot;1.0&quot; encoding=&quot;utf-8&quot;?&gt;&lt;ShapeEvent xmlns:xsi=&quot;http://www.w3.org/2001/XMLSchema-instance&quot; xmlns:xsd=&quot;http://www.w3.org/2001/XMLSchema&quot;&gt;&lt;Event&gt;SizePlaceholder&lt;/Event&gt;&lt;Arguments /&gt;&lt;/ShapeEvent&gt;"/>
  <p:tag name="SHAPEDETAILS" val="&lt;?xml version=&quot;1.0&quot; encoding=&quot;utf-8&quot;?&gt;&lt;ShapeDetails xmlns:xsi=&quot;http://www.w3.org/2001/XMLSchema-instance&quot; xmlns:xsd=&quot;http://www.w3.org/2001/XMLSchema&quot;&gt;&lt;GUID&gt;5c43a679-6f11-4e81-8c10-a319db4d1daf&lt;/GUID&gt;&lt;Name /&gt;&lt;ScreenPosition&gt;BottomRight&lt;/ScreenPosition&gt;&lt;BorderThickness&gt;10&lt;/BorderThickness&gt;&lt;Top&gt;152.324722&lt;/Top&gt;&lt;Left&gt;34.86677&lt;/Left&gt;&lt;Height&gt;324.219452&lt;/Height&gt;&lt;Width&gt;838.9912&lt;/Width&gt;&lt;/ShapeDetails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a24a9f54-babd-41b7-ab58-fa6fbc8b640a&lt;/GUID&gt;&lt;Name /&gt;&lt;ScreenPosition&gt;BottomRight&lt;/ScreenPosition&gt;&lt;BorderThickness&gt;10&lt;/BorderThickness&gt;&lt;Top&gt;231.306213&lt;/Top&gt;&lt;Left&gt;178.209213&lt;/Left&gt;&lt;Height&gt;5.58133841&lt;/Height&gt;&lt;Width&gt;658.129761&lt;/Width&gt;&lt;/ShapeDetails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9b101da4-b8c1-433b-9f08-a5f878174abb&lt;/GUID&gt;&lt;Name /&gt;&lt;ScreenPosition&gt;BottomRight&lt;/ScreenPosition&gt;&lt;BorderThickness&gt;10&lt;/BorderThickness&gt;&lt;Top&gt;239.645676&lt;/Top&gt;&lt;Left&gt;178.209213&lt;/Left&gt;&lt;Height&gt;5.58133841&lt;/Height&gt;&lt;Width&gt;658.129761&lt;/Width&gt;&lt;/ShapeDetails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e10b9fb7-77ec-423f-89e2-a36cd62c6a87&lt;/GUID&gt;&lt;Name /&gt;&lt;ScreenPosition&gt;BottomRight&lt;/ScreenPosition&gt;&lt;BorderThickness&gt;10&lt;/BorderThickness&gt;&lt;Top&gt;268.957947&lt;/Top&gt;&lt;Left&gt;178.209213&lt;/Left&gt;&lt;Height&gt;5.58133841&lt;/Height&gt;&lt;Width&gt;658.129761&lt;/Width&gt;&lt;/ShapeDetails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238787f7-8719-41d6-9bd9-0e37c9dbc4b1&lt;/GUID&gt;&lt;Name /&gt;&lt;ScreenPosition&gt;BottomRight&lt;/ScreenPosition&gt;&lt;BorderThickness&gt;10&lt;/BorderThickness&gt;&lt;Top&gt;277.2974&lt;/Top&gt;&lt;Left&gt;178.209213&lt;/Left&gt;&lt;Height&gt;5.58133841&lt;/Height&gt;&lt;Width&gt;658.129761&lt;/Width&gt;&lt;/ShapeDetails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ebd3057c-6ec8-423a-9e1b-d3193df96bff&lt;/GUID&gt;&lt;Name /&gt;&lt;ScreenPosition&gt;BottomRight&lt;/ScreenPosition&gt;&lt;BorderThickness&gt;10&lt;/BorderThickness&gt;&lt;Top&gt;306.60968&lt;/Top&gt;&lt;Left&gt;178.209213&lt;/Left&gt;&lt;Height&gt;5.58133841&lt;/Height&gt;&lt;Width&gt;658.129761&lt;/Width&gt;&lt;/ShapeDetails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f553b64f-d132-4068-b910-adad5adb3c1e&lt;/GUID&gt;&lt;Name /&gt;&lt;ScreenPosition&gt;BottomRight&lt;/ScreenPosition&gt;&lt;BorderThickness&gt;10&lt;/BorderThickness&gt;&lt;Top&gt;314.949127&lt;/Top&gt;&lt;Left&gt;178.209213&lt;/Left&gt;&lt;Height&gt;5.58133841&lt;/Height&gt;&lt;Width&gt;658.129761&lt;/Width&gt;&lt;/ShapeDetails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aea73546-a145-42b5-bf5a-2cfaab717458&lt;/GUID&gt;&lt;Name /&gt;&lt;ScreenPosition&gt;BottomRight&lt;/ScreenPosition&gt;&lt;BorderThickness&gt;10&lt;/BorderThickness&gt;&lt;Top&gt;344.2614&lt;/Top&gt;&lt;Left&gt;178.209213&lt;/Left&gt;&lt;Height&gt;5.58133841&lt;/Height&gt;&lt;Width&gt;658.129761&lt;/Width&gt;&lt;/ShapeDetails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39c9996e-98d9-4695-8c70-579824b886b9&lt;/GUID&gt;&lt;Name /&gt;&lt;ScreenPosition&gt;BottomRight&lt;/ScreenPosition&gt;&lt;BorderThickness&gt;10&lt;/BorderThickness&gt;&lt;Top&gt;352.600861&lt;/Top&gt;&lt;Left&gt;178.209213&lt;/Left&gt;&lt;Height&gt;5.58133841&lt;/Height&gt;&lt;Width&gt;658.129761&lt;/Width&gt;&lt;/ShapeDetails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84b9daf5-a791-4719-9855-7f969d46ae27&lt;/GUID&gt;&lt;Name /&gt;&lt;ScreenPosition&gt;BottomRight&lt;/ScreenPosition&gt;&lt;BorderThickness&gt;10&lt;/BorderThickness&gt;&lt;Top&gt;381.913147&lt;/Top&gt;&lt;Left&gt;178.209213&lt;/Left&gt;&lt;Height&gt;5.58133841&lt;/Height&gt;&lt;Width&gt;658.129761&lt;/Width&gt;&lt;/ShapeDetails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bbf153a9-8658-458f-b7b4-aaaf5a77d9be&lt;/GUID&gt;&lt;Name /&gt;&lt;ScreenPosition&gt;BottomRight&lt;/ScreenPosition&gt;&lt;BorderThickness&gt;10&lt;/BorderThickness&gt;&lt;Top&gt;390.2526&lt;/Top&gt;&lt;Left&gt;178.209213&lt;/Left&gt;&lt;Height&gt;5.58133841&lt;/Height&gt;&lt;Width&gt;658.129761&lt;/Width&gt;&lt;/ShapeDetails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40f02d66-e678-4793-9c6a-2ae4e7442562&lt;/GUID&gt;&lt;Name /&gt;&lt;ScreenPosition&gt;BottomRight&lt;/ScreenPosition&gt;&lt;BorderThickness&gt;10&lt;/BorderThickness&gt;&lt;Top&gt;419.56488&lt;/Top&gt;&lt;Left&gt;178.209213&lt;/Left&gt;&lt;Height&gt;5.58133841&lt;/Height&gt;&lt;Width&gt;658.129761&lt;/Width&gt;&lt;/ShapeDetails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e8e4afba-b98b-4a36-ae69-5efb3b419740&lt;/GUID&gt;&lt;Name /&gt;&lt;ScreenPosition&gt;BottomRight&lt;/ScreenPosition&gt;&lt;BorderThickness&gt;10&lt;/BorderThickness&gt;&lt;Top&gt;427.904327&lt;/Top&gt;&lt;Left&gt;178.209213&lt;/Left&gt;&lt;Height&gt;5.58133841&lt;/Height&gt;&lt;Width&gt;658.129761&lt;/Width&gt;&lt;/ShapeDetails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a622a56e-00d9-4be2-88e4-47de64f2ca1a&lt;/GUID&gt;&lt;Name /&gt;&lt;ScreenPosition&gt;BottomRight&lt;/ScreenPosition&gt;&lt;BorderThickness&gt;10&lt;/BorderThickness&gt;&lt;Top&gt;457.2166&lt;/Top&gt;&lt;Left&gt;178.209213&lt;/Left&gt;&lt;Height&gt;5.58133841&lt;/Height&gt;&lt;Width&gt;658.129761&lt;/Width&gt;&lt;/ShapeDetails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f621e59d-632f-4449-b175-40ae520c785b&lt;/GUID&gt;&lt;Name /&gt;&lt;ScreenPosition&gt;BottomRight&lt;/ScreenPosition&gt;&lt;BorderThickness&gt;10&lt;/BorderThickness&gt;&lt;Top&gt;465.556061&lt;/Top&gt;&lt;Left&gt;178.209213&lt;/Left&gt;&lt;Height&gt;5.58133841&lt;/Height&gt;&lt;Width&gt;658.129761&lt;/Width&gt;&lt;/ShapeDetails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1632aee0-b49a-44eb-b49b-c76ae8b849b1&lt;/GUID&gt;&lt;Name /&gt;&lt;ScreenPosition&gt;BottomRight&lt;/ScreenPosition&gt;&lt;BorderThickness&gt;10&lt;/BorderThickness&gt;&lt;Top&gt;183.876221&lt;/Top&gt;&lt;Left&gt;98.94354&lt;/Left&gt;&lt;Height&gt;12.9203148&lt;/Height&gt;&lt;Width&gt;775.1235&lt;/Width&gt;&lt;/ShapeDetails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7d143c69-33df-49e0-99d3-28164100263b&lt;/GUID&gt;&lt;Name /&gt;&lt;ScreenPosition&gt;BottomRight&lt;/ScreenPosition&gt;&lt;BorderThickness&gt;10&lt;/BorderThickness&gt;&lt;Top&gt;494.868347&lt;/Top&gt;&lt;Left&gt;178.209213&lt;/Left&gt;&lt;Height&gt;5.58133841&lt;/Height&gt;&lt;Width&gt;658.129761&lt;/Width&gt;&lt;/ShapeDetails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3dd92ae8-b206-4a73-bf17-30deb2760404&lt;/GUID&gt;&lt;Name /&gt;&lt;ScreenPosition&gt;BottomRight&lt;/ScreenPosition&gt;&lt;BorderThickness&gt;10&lt;/BorderThickness&gt;&lt;Top&gt;503.2078&lt;/Top&gt;&lt;Left&gt;178.209213&lt;/Left&gt;&lt;Height&gt;5.58133841&lt;/Height&gt;&lt;Width&gt;658.129761&lt;/Width&gt;&lt;/ShapeDetails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2b65dbd5-cdea-4cd5-a371-0e5959e4a71a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69f8a639-08ff-4ddd-88bd-bc43017d3739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JOININSTRUCTIONS" val="&lt;?xml version=&quot;1.0&quot; encoding=&quot;utf-8&quot;?&gt;&lt;JoinInstructions xmlns:xsi=&quot;http://www.w3.org/2001/XMLSchema-instance&quot; xmlns:xsd=&quot;http://www.w3.org/2001/XMLSchema&quot;&gt;&lt;GUID&gt;0cceede1-7e2d-4845-a862-ef46b73b08a8&lt;/GUID&gt;&lt;Name /&gt;&lt;Position&gt;&lt;GUID&gt;a47eb57a-c284-4591-8a45-7b7e3a7b460b&lt;/GUID&gt;&lt;Name /&gt;&lt;ScreenPosition&gt;BottomRight&lt;/ScreenPosition&gt;&lt;BorderThickness&gt;10&lt;/BorderThickness&gt;&lt;Top&gt;509.78418&lt;/Top&gt;&lt;Left&gt;580.4987&lt;/Left&gt;&lt;Height&gt;29.08126&lt;/Height&gt;&lt;Width&gt;252.562683&lt;/Width&gt;&lt;/Position&gt;&lt;/JoinInstructions&gt;"/>
  <p:tag name="RESULTRENDERING" val="&lt;?xml version=&quot;1.0&quot; encoding=&quot;utf-8&quot;?&gt;&lt;DataRendering xmlns:xsi=&quot;http://www.w3.org/2001/XMLSchema-instance&quot; xmlns:xsd=&quot;http://www.w3.org/2001/XMLSchema&quot;&gt;&lt;GUID&gt;f21e15b1-4366-480c-b629-5acb1d52462a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4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5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6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7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8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9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0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1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2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3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4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5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6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17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18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19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0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1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2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3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4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5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6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7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8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29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0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1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2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3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4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5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6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7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8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39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40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41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2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3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4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5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6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7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8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9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0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1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2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3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4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5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56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57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58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59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60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61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62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3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4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5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6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7&lt;/Index&gt;&lt;SmartcardUID&gt;0&lt;/SmartcardUID&gt;&lt;Key&gt;KEY&lt;/Key&gt;&lt;Valid&gt;true&lt;/Valid&gt;&lt;TimeStamp&gt;0001-01-01T00:00:00&lt;/TimeStamp&gt;&lt;Value&gt;community&lt;/Value&gt;&lt;ValueAsPercentage&gt;0&lt;/ValueAsPercentage&gt;&lt;PersonId&gt;0&lt;/PersonId&gt;&lt;ResponseDelay&gt;0&lt;/ResponseDelay&gt;&lt;/Response&gt;&lt;Response&gt;&lt;Index&gt;68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69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70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71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72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73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74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75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76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77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78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79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80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81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82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83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84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85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86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87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88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89&lt;/Index&gt;&lt;SmartcardUID&gt;0&lt;/SmartcardUID&gt;&lt;Key&gt;KEY&lt;/Key&gt;&lt;Valid&gt;true&lt;/Valid&gt;&lt;TimeStamp&gt;0001-01-01T00:00:00&lt;/TimeStamp&gt;&lt;Value&gt;person&lt;/Value&gt;&lt;ValueAsPercentage&gt;0&lt;/ValueAsPercentage&gt;&lt;PersonId&gt;0&lt;/PersonId&gt;&lt;ResponseDelay&gt;0&lt;/ResponseDelay&gt;&lt;/Response&gt;&lt;Response&gt;&lt;Index&gt;90&lt;/Index&gt;&lt;SmartcardUID&gt;0&lt;/SmartcardUID&gt;&lt;Key&gt;KEY&lt;/Key&gt;&lt;Valid&gt;true&lt;/Valid&gt;&lt;TimeStamp&gt;0001-01-01T00:00:00&lt;/TimeStamp&gt;&lt;Value&gt;person&lt;/Value&gt;&lt;ValueAsPercentage&gt;0&lt;/ValueAsPercentage&gt;&lt;PersonId&gt;0&lt;/PersonId&gt;&lt;ResponseDelay&gt;0&lt;/ResponseDelay&gt;&lt;/Response&gt;&lt;Response&gt;&lt;Index&gt;91&lt;/Index&gt;&lt;SmartcardUID&gt;0&lt;/SmartcardUID&gt;&lt;Key&gt;KEY&lt;/Key&gt;&lt;Valid&gt;true&lt;/Valid&gt;&lt;TimeStamp&gt;0001-01-01T00:00:00&lt;/TimeStamp&gt;&lt;Value&gt;person&lt;/Value&gt;&lt;ValueAsPercentage&gt;0&lt;/ValueAsPercentage&gt;&lt;PersonId&gt;0&lt;/PersonId&gt;&lt;ResponseDelay&gt;0&lt;/ResponseDelay&gt;&lt;/Response&gt;&lt;Response&gt;&lt;Index&gt;92&lt;/Index&gt;&lt;SmartcardUID&gt;0&lt;/SmartcardUID&gt;&lt;Key&gt;KEY&lt;/Key&gt;&lt;Valid&gt;true&lt;/Valid&gt;&lt;TimeStamp&gt;0001-01-01T00:00:00&lt;/TimeStamp&gt;&lt;Value&gt;essential&lt;/Value&gt;&lt;ValueAsPercentage&gt;0&lt;/ValueAsPercentage&gt;&lt;PersonId&gt;0&lt;/PersonId&gt;&lt;ResponseDelay&gt;0&lt;/ResponseDelay&gt;&lt;/Response&gt;&lt;Response&gt;&lt;Index&gt;93&lt;/Index&gt;&lt;SmartcardUID&gt;0&lt;/SmartcardUID&gt;&lt;Key&gt;KEY&lt;/Key&gt;&lt;Valid&gt;true&lt;/Valid&gt;&lt;TimeStamp&gt;0001-01-01T00:00:00&lt;/TimeStamp&gt;&lt;Value&gt;essential&lt;/Value&gt;&lt;ValueAsPercentage&gt;0&lt;/ValueAsPercentage&gt;&lt;PersonId&gt;0&lt;/PersonId&gt;&lt;ResponseDelay&gt;0&lt;/ResponseDelay&gt;&lt;/Response&gt;&lt;Response&gt;&lt;Index&gt;94&lt;/Index&gt;&lt;SmartcardUID&gt;0&lt;/SmartcardUID&gt;&lt;Key&gt;KEY&lt;/Key&gt;&lt;Valid&gt;true&lt;/Valid&gt;&lt;TimeStamp&gt;0001-01-01T00:00:00&lt;/TimeStamp&gt;&lt;Value&gt;essential&lt;/Value&gt;&lt;ValueAsPercentage&gt;0&lt;/ValueAsPercentage&gt;&lt;PersonId&gt;0&lt;/PersonId&gt;&lt;ResponseDelay&gt;0&lt;/ResponseDelay&gt;&lt;/Response&gt;&lt;Response&gt;&lt;Index&gt;95&lt;/Index&gt;&lt;SmartcardUID&gt;0&lt;/SmartcardUID&gt;&lt;Key&gt;KEY&lt;/Key&gt;&lt;Valid&gt;true&lt;/Valid&gt;&lt;TimeStamp&gt;0001-01-01T00:00:00&lt;/TimeStamp&gt;&lt;Value&gt;decision&lt;/Value&gt;&lt;ValueAsPercentage&gt;0&lt;/ValueAsPercentage&gt;&lt;PersonId&gt;0&lt;/PersonId&gt;&lt;ResponseDelay&gt;0&lt;/ResponseDelay&gt;&lt;/Response&gt;&lt;Response&gt;&lt;Index&gt;96&lt;/Index&gt;&lt;SmartcardUID&gt;0&lt;/SmartcardUID&gt;&lt;Key&gt;KEY&lt;/Key&gt;&lt;Valid&gt;true&lt;/Valid&gt;&lt;TimeStamp&gt;0001-01-01T00:00:00&lt;/TimeStamp&gt;&lt;Value&gt;decision&lt;/Value&gt;&lt;ValueAsPercentage&gt;0&lt;/ValueAsPercentage&gt;&lt;PersonId&gt;0&lt;/PersonId&gt;&lt;ResponseDelay&gt;0&lt;/ResponseDelay&gt;&lt;/Response&gt;&lt;Response&gt;&lt;Index&gt;97&lt;/Index&gt;&lt;SmartcardUID&gt;0&lt;/SmartcardUID&gt;&lt;Key&gt;KEY&lt;/Key&gt;&lt;Valid&gt;true&lt;/Valid&gt;&lt;TimeStamp&gt;0001-01-01T00:00:00&lt;/TimeStamp&gt;&lt;Value&gt;decision&lt;/Value&gt;&lt;ValueAsPercentage&gt;0&lt;/ValueAsPercentage&gt;&lt;PersonId&gt;0&lt;/PersonId&gt;&lt;ResponseDelay&gt;0&lt;/ResponseDelay&gt;&lt;/Response&gt;&lt;Response&gt;&lt;Index&gt;98&lt;/Index&gt;&lt;SmartcardUID&gt;0&lt;/SmartcardUID&gt;&lt;Key&gt;KEY&lt;/Key&gt;&lt;Valid&gt;true&lt;/Valid&gt;&lt;TimeStamp&gt;0001-01-01T00:00:00&lt;/TimeStamp&gt;&lt;Value&gt;choices&lt;/Value&gt;&lt;ValueAsPercentage&gt;0&lt;/ValueAsPercentage&gt;&lt;PersonId&gt;0&lt;/PersonId&gt;&lt;ResponseDelay&gt;0&lt;/ResponseDelay&gt;&lt;/Response&gt;&lt;Response&gt;&lt;Index&gt;99&lt;/Index&gt;&lt;SmartcardUID&gt;0&lt;/SmartcardUID&gt;&lt;Key&gt;KEY&lt;/Key&gt;&lt;Valid&gt;true&lt;/Valid&gt;&lt;TimeStamp&gt;0001-01-01T00:00:00&lt;/TimeStamp&gt;&lt;Value&gt;choices&lt;/Value&gt;&lt;ValueAsPercentage&gt;0&lt;/ValueAsPercentage&gt;&lt;PersonId&gt;0&lt;/PersonId&gt;&lt;ResponseDelay&gt;0&lt;/ResponseDelay&gt;&lt;/Response&gt;&lt;Response&gt;&lt;Index&gt;100&lt;/Index&gt;&lt;SmartcardUID&gt;0&lt;/SmartcardUID&gt;&lt;Key&gt;KEY&lt;/Key&gt;&lt;Valid&gt;true&lt;/Valid&gt;&lt;TimeStamp&gt;0001-01-01T00:00:00&lt;/TimeStamp&gt;&lt;Value&gt;choices&lt;/Value&gt;&lt;ValueAsPercentage&gt;0&lt;/ValueAsPercentage&gt;&lt;PersonId&gt;0&lt;/PersonId&gt;&lt;ResponseDelay&gt;0&lt;/ResponseDelay&gt;&lt;/Response&gt;&lt;Response&gt;&lt;Index&gt;101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102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103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104&lt;/Index&gt;&lt;SmartcardUID&gt;0&lt;/SmartcardUID&gt;&lt;Key&gt;KEY&lt;/Key&gt;&lt;Valid&gt;true&lt;/Valid&gt;&lt;TimeStamp&gt;0001-01-01T00:00:00&lt;/TimeStamp&gt;&lt;Value&gt;family&lt;/Value&gt;&lt;ValueAsPercentage&gt;0&lt;/ValueAsPercentage&gt;&lt;PersonId&gt;0&lt;/PersonId&gt;&lt;ResponseDelay&gt;0&lt;/ResponseDelay&gt;&lt;/Response&gt;&lt;Response&gt;&lt;Index&gt;105&lt;/Index&gt;&lt;SmartcardUID&gt;0&lt;/SmartcardUID&gt;&lt;Key&gt;KEY&lt;/Key&gt;&lt;Valid&gt;true&lt;/Valid&gt;&lt;TimeStamp&gt;0001-01-01T00:00:00&lt;/TimeStamp&gt;&lt;Value&gt;family&lt;/Value&gt;&lt;ValueAsPercentage&gt;0&lt;/ValueAsPercentage&gt;&lt;PersonId&gt;0&lt;/PersonId&gt;&lt;ResponseDelay&gt;0&lt;/ResponseDelay&gt;&lt;/Response&gt;&lt;Response&gt;&lt;Index&gt;106&lt;/Index&gt;&lt;SmartcardUID&gt;0&lt;/SmartcardUID&gt;&lt;Key&gt;KEY&lt;/Key&gt;&lt;Valid&gt;true&lt;/Valid&gt;&lt;TimeStamp&gt;0001-01-01T00:00:00&lt;/TimeStamp&gt;&lt;Value&gt;observing&lt;/Value&gt;&lt;ValueAsPercentage&gt;0&lt;/ValueAsPercentage&gt;&lt;PersonId&gt;0&lt;/PersonId&gt;&lt;ResponseDelay&gt;0&lt;/ResponseDelay&gt;&lt;/Response&gt;&lt;Response&gt;&lt;Index&gt;107&lt;/Index&gt;&lt;SmartcardUID&gt;0&lt;/SmartcardUID&gt;&lt;Key&gt;KEY&lt;/Key&gt;&lt;Valid&gt;true&lt;/Valid&gt;&lt;TimeStamp&gt;0001-01-01T00:00:00&lt;/TimeStamp&gt;&lt;Value&gt;observing&lt;/Value&gt;&lt;ValueAsPercentage&gt;0&lt;/ValueAsPercentage&gt;&lt;PersonId&gt;0&lt;/PersonId&gt;&lt;ResponseDelay&gt;0&lt;/ResponseDelay&gt;&lt;/Response&gt;&lt;Response&gt;&lt;Index&gt;108&lt;/Index&gt;&lt;SmartcardUID&gt;0&lt;/SmartcardUID&gt;&lt;Key&gt;KEY&lt;/Key&gt;&lt;Valid&gt;true&lt;/Valid&gt;&lt;TimeStamp&gt;0001-01-01T00:00:00&lt;/TimeStamp&gt;&lt;Value&gt;trust&lt;/Value&gt;&lt;ValueAsPercentage&gt;0&lt;/ValueAsPercentage&gt;&lt;PersonId&gt;0&lt;/PersonId&gt;&lt;ResponseDelay&gt;0&lt;/ResponseDelay&gt;&lt;/Response&gt;&lt;Response&gt;&lt;Index&gt;109&lt;/Index&gt;&lt;SmartcardUID&gt;0&lt;/SmartcardUID&gt;&lt;Key&gt;KEY&lt;/Key&gt;&lt;Valid&gt;true&lt;/Valid&gt;&lt;TimeStamp&gt;0001-01-01T00:00:00&lt;/TimeStamp&gt;&lt;Value&gt;trust&lt;/Value&gt;&lt;ValueAsPercentage&gt;0&lt;/ValueAsPercentage&gt;&lt;PersonId&gt;0&lt;/PersonId&gt;&lt;ResponseDelay&gt;0&lt;/ResponseDelay&gt;&lt;/Response&gt;&lt;Response&gt;&lt;Index&gt;110&lt;/Index&gt;&lt;SmartcardUID&gt;0&lt;/SmartcardUID&gt;&lt;Key&gt;KEY&lt;/Key&gt;&lt;Valid&gt;true&lt;/Valid&gt;&lt;TimeStamp&gt;0001-01-01T00:00:00&lt;/TimeStamp&gt;&lt;Value&gt;respect&lt;/Value&gt;&lt;ValueAsPercentage&gt;0&lt;/ValueAsPercentage&gt;&lt;PersonId&gt;0&lt;/PersonId&gt;&lt;ResponseDelay&gt;0&lt;/ResponseDelay&gt;&lt;/Response&gt;&lt;Response&gt;&lt;Index&gt;111&lt;/Index&gt;&lt;SmartcardUID&gt;0&lt;/SmartcardUID&gt;&lt;Key&gt;KEY&lt;/Key&gt;&lt;Valid&gt;true&lt;/Valid&gt;&lt;TimeStamp&gt;0001-01-01T00:00:00&lt;/TimeStamp&gt;&lt;Value&gt;respect&lt;/Value&gt;&lt;ValueAsPercentage&gt;0&lt;/ValueAsPercentage&gt;&lt;PersonId&gt;0&lt;/PersonId&gt;&lt;ResponseDelay&gt;0&lt;/ResponseDelay&gt;&lt;/Response&gt;&lt;Response&gt;&lt;Index&gt;112&lt;/Index&gt;&lt;SmartcardUID&gt;0&lt;/SmartcardUID&gt;&lt;Key&gt;KEY&lt;/Key&gt;&lt;Valid&gt;true&lt;/Valid&gt;&lt;TimeStamp&gt;0001-01-01T00:00:00&lt;/TimeStamp&gt;&lt;Value&gt;individual&lt;/Value&gt;&lt;ValueAsPercentage&gt;0&lt;/ValueAsPercentage&gt;&lt;PersonId&gt;0&lt;/PersonId&gt;&lt;ResponseDelay&gt;0&lt;/ResponseDelay&gt;&lt;/Response&gt;&lt;Response&gt;&lt;Index&gt;113&lt;/Index&gt;&lt;SmartcardUID&gt;0&lt;/SmartcardUID&gt;&lt;Key&gt;KEY&lt;/Key&gt;&lt;Valid&gt;true&lt;/Valid&gt;&lt;TimeStamp&gt;0001-01-01T00:00:00&lt;/TimeStamp&gt;&lt;Value&gt;individual&lt;/Value&gt;&lt;ValueAsPercentage&gt;0&lt;/ValueAsPercentage&gt;&lt;PersonId&gt;0&lt;/PersonId&gt;&lt;ResponseDelay&gt;0&lt;/ResponseDelay&gt;&lt;/Response&gt;&lt;Response&gt;&lt;Index&gt;114&lt;/Index&gt;&lt;SmartcardUID&gt;0&lt;/SmartcardUID&gt;&lt;Key&gt;KEY&lt;/Key&gt;&lt;Valid&gt;true&lt;/Valid&gt;&lt;TimeStamp&gt;0001-01-01T00:00:00&lt;/TimeStamp&gt;&lt;Value&gt;whanau&lt;/Value&gt;&lt;ValueAsPercentage&gt;0&lt;/ValueAsPercentage&gt;&lt;PersonId&gt;0&lt;/PersonId&gt;&lt;ResponseDelay&gt;0&lt;/ResponseDelay&gt;&lt;/Response&gt;&lt;Response&gt;&lt;Index&gt;115&lt;/Index&gt;&lt;SmartcardUID&gt;0&lt;/SmartcardUID&gt;&lt;Key&gt;KEY&lt;/Key&gt;&lt;Valid&gt;true&lt;/Valid&gt;&lt;TimeStamp&gt;0001-01-01T00:00:00&lt;/TimeStamp&gt;&lt;Value&gt;whanau&lt;/Value&gt;&lt;ValueAsPercentage&gt;0&lt;/ValueAsPercentage&gt;&lt;PersonId&gt;0&lt;/PersonId&gt;&lt;ResponseDelay&gt;0&lt;/ResponseDelay&gt;&lt;/Response&gt;&lt;Response&gt;&lt;Index&gt;116&lt;/Index&gt;&lt;SmartcardUID&gt;0&lt;/SmartcardUID&gt;&lt;Key&gt;KEY&lt;/Key&gt;&lt;Valid&gt;true&lt;/Valid&gt;&lt;TimeStamp&gt;0001-01-01T00:00:00&lt;/TimeStamp&gt;&lt;Value&gt;framework&lt;/Value&gt;&lt;ValueAsPercentage&gt;0&lt;/ValueAsPercentage&gt;&lt;PersonId&gt;0&lt;/PersonId&gt;&lt;ResponseDelay&gt;0&lt;/ResponseDelay&gt;&lt;/Response&gt;&lt;Response&gt;&lt;Index&gt;117&lt;/Index&gt;&lt;SmartcardUID&gt;0&lt;/SmartcardUID&gt;&lt;Key&gt;KEY&lt;/Key&gt;&lt;Valid&gt;true&lt;/Valid&gt;&lt;TimeStamp&gt;0001-01-01T00:00:00&lt;/TimeStamp&gt;&lt;Value&gt;framework&lt;/Value&gt;&lt;ValueAsPercentage&gt;0&lt;/ValueAsPercentage&gt;&lt;PersonId&gt;0&lt;/PersonId&gt;&lt;ResponseDelay&gt;0&lt;/ResponseDelay&gt;&lt;/Response&gt;&lt;Response&gt;&lt;Index&gt;118&lt;/Index&gt;&lt;SmartcardUID&gt;0&lt;/SmartcardUID&gt;&lt;Key&gt;KEY&lt;/Key&gt;&lt;Valid&gt;true&lt;/Valid&gt;&lt;TimeStamp&gt;0001-01-01T00:00:00&lt;/TimeStamp&gt;&lt;Value&gt;accountability&lt;/Value&gt;&lt;ValueAsPercentage&gt;0&lt;/ValueAsPercentage&gt;&lt;PersonId&gt;0&lt;/PersonId&gt;&lt;ResponseDelay&gt;0&lt;/ResponseDelay&gt;&lt;/Response&gt;&lt;Response&gt;&lt;Index&gt;119&lt;/Index&gt;&lt;SmartcardUID&gt;0&lt;/SmartcardUID&gt;&lt;Key&gt;KEY&lt;/Key&gt;&lt;Valid&gt;true&lt;/Valid&gt;&lt;TimeStamp&gt;0001-01-01T00:00:00&lt;/TimeStamp&gt;&lt;Value&gt;accountability&lt;/Value&gt;&lt;ValueAsPercentage&gt;0&lt;/ValueAsPercentage&gt;&lt;PersonId&gt;0&lt;/PersonId&gt;&lt;ResponseDelay&gt;0&lt;/ResponseDelay&gt;&lt;/Response&gt;&lt;Response&gt;&lt;Index&gt;120&lt;/Index&gt;&lt;SmartcardUID&gt;0&lt;/SmartcardUID&gt;&lt;Key&gt;KEY&lt;/Key&gt;&lt;Valid&gt;true&lt;/Valid&gt;&lt;TimeStamp&gt;0001-01-01T00:00:00&lt;/TimeStamp&gt;&lt;Value&gt;centred&lt;/Value&gt;&lt;ValueAsPercentage&gt;0&lt;/ValueAsPercentage&gt;&lt;PersonId&gt;0&lt;/PersonId&gt;&lt;ResponseDelay&gt;0&lt;/ResponseDelay&gt;&lt;/Response&gt;&lt;Response&gt;&lt;Index&gt;121&lt;/Index&gt;&lt;SmartcardUID&gt;0&lt;/SmartcardUID&gt;&lt;Key&gt;KEY&lt;/Key&gt;&lt;Valid&gt;true&lt;/Valid&gt;&lt;TimeStamp&gt;0001-01-01T00:00:00&lt;/TimeStamp&gt;&lt;Value&gt;centred&lt;/Value&gt;&lt;ValueAsPercentage&gt;0&lt;/ValueAsPercentage&gt;&lt;PersonId&gt;0&lt;/PersonId&gt;&lt;ResponseDelay&gt;0&lt;/ResponseDelay&gt;&lt;/Response&gt;&lt;Response&gt;&lt;Index&gt;122&lt;/Index&gt;&lt;SmartcardUID&gt;0&lt;/SmartcardUID&gt;&lt;Key&gt;KEY&lt;/Key&gt;&lt;Valid&gt;true&lt;/Valid&gt;&lt;TimeStamp&gt;0001-01-01T00:00:00&lt;/TimeStamp&gt;&lt;Value&gt;protective&lt;/Value&gt;&lt;ValueAsPercentage&gt;0&lt;/ValueAsPercentage&gt;&lt;PersonId&gt;0&lt;/PersonId&gt;&lt;ResponseDelay&gt;0&lt;/ResponseDelay&gt;&lt;/Response&gt;&lt;Response&gt;&lt;Index&gt;123&lt;/Index&gt;&lt;SmartcardUID&gt;0&lt;/SmartcardUID&gt;&lt;Key&gt;KEY&lt;/Key&gt;&lt;Valid&gt;true&lt;/Valid&gt;&lt;TimeStamp&gt;0001-01-01T00:00:00&lt;/TimeStamp&gt;&lt;Value&gt;protective&lt;/Value&gt;&lt;ValueAsPercentage&gt;0&lt;/ValueAsPercentage&gt;&lt;PersonId&gt;0&lt;/PersonId&gt;&lt;ResponseDelay&gt;0&lt;/ResponseDelay&gt;&lt;/Response&gt;&lt;Response&gt;&lt;Index&gt;124&lt;/Index&gt;&lt;SmartcardUID&gt;0&lt;/SmartcardUID&gt;&lt;Key&gt;KEY&lt;/Key&gt;&lt;Valid&gt;true&lt;/Valid&gt;&lt;TimeStamp&gt;0001-01-01T00:00:00&lt;/TimeStamp&gt;&lt;Value&gt;empowering&lt;/Value&gt;&lt;ValueAsPercentage&gt;0&lt;/ValueAsPercentage&gt;&lt;PersonId&gt;0&lt;/PersonId&gt;&lt;ResponseDelay&gt;0&lt;/ResponseDelay&gt;&lt;/Response&gt;&lt;Response&gt;&lt;Index&gt;125&lt;/Index&gt;&lt;SmartcardUID&gt;0&lt;/SmartcardUID&gt;&lt;Key&gt;KEY&lt;/Key&gt;&lt;Valid&gt;true&lt;/Valid&gt;&lt;TimeStamp&gt;0001-01-01T00:00:00&lt;/TimeStamp&gt;&lt;Value&gt;empowering&lt;/Value&gt;&lt;ValueAsPercentage&gt;0&lt;/ValueAsPercentage&gt;&lt;PersonId&gt;0&lt;/PersonId&gt;&lt;ResponseDelay&gt;0&lt;/ResponseDelay&gt;&lt;/Response&gt;&lt;Response&gt;&lt;Index&gt;126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127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128&lt;/Index&gt;&lt;SmartcardUID&gt;0&lt;/SmartcardUID&gt;&lt;Key&gt;KEY&lt;/Key&gt;&lt;Valid&gt;true&lt;/Valid&gt;&lt;TimeStamp&gt;0001-01-01T00:00:00&lt;/TimeStamp&gt;&lt;Value&gt;knowledge&lt;/Value&gt;&lt;ValueAsPercentage&gt;0&lt;/ValueAsPercentage&gt;&lt;PersonId&gt;0&lt;/PersonId&gt;&lt;ResponseDelay&gt;0&lt;/ResponseDelay&gt;&lt;/Response&gt;&lt;Response&gt;&lt;Index&gt;129&lt;/Index&gt;&lt;SmartcardUID&gt;0&lt;/SmartcardUID&gt;&lt;Key&gt;KEY&lt;/Key&gt;&lt;Valid&gt;true&lt;/Valid&gt;&lt;TimeStamp&gt;0001-01-01T00:00:00&lt;/TimeStamp&gt;&lt;Value&gt;knowledge&lt;/Value&gt;&lt;ValueAsPercentage&gt;0&lt;/ValueAsPercentage&gt;&lt;PersonId&gt;0&lt;/PersonId&gt;&lt;ResponseDelay&gt;0&lt;/ResponseDelay&gt;&lt;/Response&gt;&lt;Response&gt;&lt;Index&gt;130&lt;/Index&gt;&lt;SmartcardUID&gt;0&lt;/SmartcardUID&gt;&lt;Key&gt;KEY&lt;/Key&gt;&lt;Valid&gt;true&lt;/Valid&gt;&lt;TimeStamp&gt;0001-01-01T00:00:00&lt;/TimeStamp&gt;&lt;Value&gt;integrity&lt;/Value&gt;&lt;ValueAsPercentage&gt;0&lt;/ValueAsPercentage&gt;&lt;PersonId&gt;0&lt;/PersonId&gt;&lt;ResponseDelay&gt;0&lt;/ResponseDelay&gt;&lt;/Response&gt;&lt;Response&gt;&lt;Index&gt;131&lt;/Index&gt;&lt;SmartcardUID&gt;0&lt;/SmartcardUID&gt;&lt;Key&gt;KEY&lt;/Key&gt;&lt;Valid&gt;true&lt;/Valid&gt;&lt;TimeStamp&gt;0001-01-01T00:00:00&lt;/TimeStamp&gt;&lt;Value&gt;integrity&lt;/Value&gt;&lt;ValueAsPercentage&gt;0&lt;/ValueAsPercentage&gt;&lt;PersonId&gt;0&lt;/PersonId&gt;&lt;ResponseDelay&gt;0&lt;/ResponseDelay&gt;&lt;/Response&gt;&lt;Response&gt;&lt;Index&gt;132&lt;/Index&gt;&lt;SmartcardUID&gt;0&lt;/SmartcardUID&gt;&lt;Key&gt;KEY&lt;/Key&gt;&lt;Valid&gt;true&lt;/Valid&gt;&lt;TimeStamp&gt;0001-01-01T00:00:00&lt;/TimeStamp&gt;&lt;Value&gt;concern&lt;/Value&gt;&lt;ValueAsPercentage&gt;0&lt;/ValueAsPercentage&gt;&lt;PersonId&gt;0&lt;/PersonId&gt;&lt;ResponseDelay&gt;0&lt;/ResponseDelay&gt;&lt;/Response&gt;&lt;Response&gt;&lt;Index&gt;133&lt;/Index&gt;&lt;SmartcardUID&gt;0&lt;/SmartcardUID&gt;&lt;Key&gt;KEY&lt;/Key&gt;&lt;Valid&gt;true&lt;/Valid&gt;&lt;TimeStamp&gt;0001-01-01T00:00:00&lt;/TimeStamp&gt;&lt;Value&gt;concern&lt;/Value&gt;&lt;ValueAsPercentage&gt;0&lt;/ValueAsPercentage&gt;&lt;PersonId&gt;0&lt;/PersonId&gt;&lt;ResponseDelay&gt;0&lt;/ResponseDelay&gt;&lt;/Response&gt;&lt;Response&gt;&lt;Index&gt;134&lt;/Index&gt;&lt;SmartcardUID&gt;0&lt;/SmartcardUID&gt;&lt;Key&gt;KEY&lt;/Key&gt;&lt;Valid&gt;true&lt;/Valid&gt;&lt;TimeStamp&gt;0001-01-01T00:00:00&lt;/TimeStamp&gt;&lt;Value&gt;time&lt;/Value&gt;&lt;ValueAsPercentage&gt;0&lt;/ValueAsPercentage&gt;&lt;PersonId&gt;0&lt;/PersonId&gt;&lt;ResponseDelay&gt;0&lt;/ResponseDelay&gt;&lt;/Response&gt;&lt;Response&gt;&lt;Index&gt;135&lt;/Index&gt;&lt;SmartcardUID&gt;0&lt;/SmartcardUID&gt;&lt;Key&gt;KEY&lt;/Key&gt;&lt;Valid&gt;true&lt;/Valid&gt;&lt;TimeStamp&gt;0001-01-01T00:00:00&lt;/TimeStamp&gt;&lt;Value&gt;clientcenteredpracti&lt;/Value&gt;&lt;ValueAsPercentage&gt;0&lt;/ValueAsPercentage&gt;&lt;PersonId&gt;0&lt;/PersonId&gt;&lt;ResponseDelay&gt;0&lt;/ResponseDelay&gt;&lt;/Response&gt;&lt;Response&gt;&lt;Index&gt;136&lt;/Index&gt;&lt;SmartcardUID&gt;0&lt;/SmartcardUID&gt;&lt;Key&gt;KEY&lt;/Key&gt;&lt;Valid&gt;true&lt;/Valid&gt;&lt;TimeStamp&gt;0001-01-01T00:00:00&lt;/TimeStamp&gt;&lt;Value&gt;decisionmaking&lt;/Value&gt;&lt;ValueAsPercentage&gt;0&lt;/ValueAsPercentage&gt;&lt;PersonId&gt;0&lt;/PersonId&gt;&lt;ResponseDelay&gt;0&lt;/ResponseDelay&gt;&lt;/Response&gt;&lt;Response&gt;&lt;Index&gt;137&lt;/Index&gt;&lt;SmartcardUID&gt;0&lt;/SmartcardUID&gt;&lt;Key&gt;KEY&lt;/Key&gt;&lt;Valid&gt;true&lt;/Valid&gt;&lt;TimeStamp&gt;0001-01-01T00:00:00&lt;/TimeStamp&gt;&lt;Value&gt;there'sform&lt;/Value&gt;&lt;ValueAsPercentage&gt;0&lt;/ValueAsPercentage&gt;&lt;PersonId&gt;0&lt;/PersonId&gt;&lt;ResponseDelay&gt;0&lt;/ResponseDelay&gt;&lt;/Response&gt;&lt;Response&gt;&lt;Index&gt;138&lt;/Index&gt;&lt;SmartcardUID&gt;0&lt;/SmartcardUID&gt;&lt;Key&gt;KEY&lt;/Key&gt;&lt;Valid&gt;true&lt;/Valid&gt;&lt;TimeStamp&gt;0001-01-01T00:00:00&lt;/TimeStamp&gt;&lt;Value&gt;response&lt;/Value&gt;&lt;ValueAsPercentage&gt;0&lt;/ValueAsPercentage&gt;&lt;PersonId&gt;0&lt;/PersonId&gt;&lt;ResponseDelay&gt;0&lt;/ResponseDelay&gt;&lt;/Response&gt;&lt;Response&gt;&lt;Index&gt;139&lt;/Index&gt;&lt;SmartcardUID&gt;0&lt;/SmartcardUID&gt;&lt;Key&gt;KEY&lt;/Key&gt;&lt;Valid&gt;true&lt;/Valid&gt;&lt;TimeStamp&gt;0001-01-01T00:00:00&lt;/TimeStamp&gt;&lt;Value&gt;pineapple&lt;/Value&gt;&lt;ValueAsPercentage&gt;0&lt;/ValueAsPercentage&gt;&lt;PersonId&gt;0&lt;/PersonId&gt;&lt;ResponseDelay&gt;0&lt;/ResponseDelay&gt;&lt;/Response&gt;&lt;Response&gt;&lt;Index&gt;140&lt;/Index&gt;&lt;SmartcardUID&gt;0&lt;/SmartcardUID&gt;&lt;Key&gt;KEY&lt;/Key&gt;&lt;Valid&gt;true&lt;/Valid&gt;&lt;TimeStamp&gt;0001-01-01T00:00:00&lt;/TimeStamp&gt;&lt;Value&gt;educated&lt;/Value&gt;&lt;ValueAsPercentage&gt;0&lt;/ValueAsPercentage&gt;&lt;PersonId&gt;0&lt;/PersonId&gt;&lt;ResponseDelay&gt;0&lt;/ResponseDelay&gt;&lt;/Response&gt;&lt;Response&gt;&lt;Index&gt;141&lt;/Index&gt;&lt;SmartcardUID&gt;0&lt;/SmartcardUID&gt;&lt;Key&gt;KEY&lt;/Key&gt;&lt;Valid&gt;true&lt;/Valid&gt;&lt;TimeStamp&gt;0001-01-01T00:00:00&lt;/TimeStamp&gt;&lt;Value&gt;caring&lt;/Value&gt;&lt;ValueAsPercentage&gt;0&lt;/ValueAsPercentage&gt;&lt;PersonId&gt;0&lt;/PersonId&gt;&lt;ResponseDelay&gt;0&lt;/ResponseDelay&gt;&lt;/Response&gt;&lt;Response&gt;&lt;Index&gt;142&lt;/Index&gt;&lt;SmartcardUID&gt;0&lt;/SmartcardUID&gt;&lt;Key&gt;KEY&lt;/Key&gt;&lt;Valid&gt;true&lt;/Valid&gt;&lt;TimeStamp&gt;0001-01-01T00:00:00&lt;/TimeStamp&gt;&lt;Value&gt;multi-tiered&lt;/Value&gt;&lt;ValueAsPercentage&gt;0&lt;/ValueAsPercentage&gt;&lt;PersonId&gt;0&lt;/PersonId&gt;&lt;ResponseDelay&gt;0&lt;/ResponseDelay&gt;&lt;/Response&gt;&lt;Response&gt;&lt;Index&gt;143&lt;/Index&gt;&lt;SmartcardUID&gt;0&lt;/SmartcardUID&gt;&lt;Key&gt;KEY&lt;/Key&gt;&lt;Valid&gt;true&lt;/Valid&gt;&lt;TimeStamp&gt;0001-01-01T00:00:00&lt;/TimeStamp&gt;&lt;Value&gt;comuni&lt;/Value&gt;&lt;ValueAsPercentage&gt;0&lt;/ValueAsPercentage&gt;&lt;PersonId&gt;0&lt;/PersonId&gt;&lt;ResponseDelay&gt;0&lt;/ResponseDelay&gt;&lt;/Response&gt;&lt;Response&gt;&lt;Index&gt;144&lt;/Index&gt;&lt;SmartcardUID&gt;0&lt;/SmartcardUID&gt;&lt;Key&gt;KEY&lt;/Key&gt;&lt;Valid&gt;true&lt;/Valid&gt;&lt;TimeStamp&gt;0001-01-01T00:00:00&lt;/TimeStamp&gt;&lt;Value&gt;requirement&lt;/Value&gt;&lt;ValueAsPercentage&gt;0&lt;/ValueAsPercentage&gt;&lt;PersonId&gt;0&lt;/PersonId&gt;&lt;ResponseDelay&gt;0&lt;/ResponseDelay&gt;&lt;/Response&gt;&lt;Response&gt;&lt;Index&gt;145&lt;/Index&gt;&lt;SmartcardUID&gt;0&lt;/SmartcardUID&gt;&lt;Key&gt;KEY&lt;/Key&gt;&lt;Valid&gt;true&lt;/Valid&gt;&lt;TimeStamp&gt;0001-01-01T00:00:00&lt;/TimeStamp&gt;&lt;Value&gt;control&lt;/Value&gt;&lt;ValueAsPercentage&gt;0&lt;/ValueAsPercentage&gt;&lt;PersonId&gt;0&lt;/PersonId&gt;&lt;ResponseDelay&gt;0&lt;/ResponseDelay&gt;&lt;/Response&gt;&lt;Response&gt;&lt;Index&gt;146&lt;/Index&gt;&lt;SmartcardUID&gt;0&lt;/SmartcardUID&gt;&lt;Key&gt;KEY&lt;/Key&gt;&lt;Valid&gt;true&lt;/Valid&gt;&lt;TimeStamp&gt;0001-01-01T00:00:00&lt;/TimeStamp&gt;&lt;Value&gt;prevvention&lt;/Value&gt;&lt;ValueAsPercentage&gt;0&lt;/ValueAsPercentage&gt;&lt;PersonId&gt;0&lt;/PersonId&gt;&lt;ResponseDelay&gt;0&lt;/ResponseDelay&gt;&lt;/Response&gt;&lt;Response&gt;&lt;Index&gt;147&lt;/Index&gt;&lt;SmartcardUID&gt;0&lt;/SmartcardUID&gt;&lt;Key&gt;KEY&lt;/Key&gt;&lt;Valid&gt;true&lt;/Valid&gt;&lt;TimeStamp&gt;0001-01-01T00:00:00&lt;/TimeStamp&gt;&lt;Value&gt;listening&lt;/Value&gt;&lt;ValueAsPercentage&gt;0&lt;/ValueAsPercentage&gt;&lt;PersonId&gt;0&lt;/PersonId&gt;&lt;ResponseDelay&gt;0&lt;/ResponseDelay&gt;&lt;/Response&gt;&lt;Response&gt;&lt;Index&gt;148&lt;/Index&gt;&lt;SmartcardUID&gt;0&lt;/SmartcardUID&gt;&lt;Key&gt;KEY&lt;/Key&gt;&lt;Valid&gt;true&lt;/Valid&gt;&lt;TimeStamp&gt;0001-01-01T00:00:00&lt;/TimeStamp&gt;&lt;Value&gt;ora&lt;/Value&gt;&lt;ValueAsPercentage&gt;0&lt;/ValueAsPercentage&gt;&lt;PersonId&gt;0&lt;/PersonId&gt;&lt;ResponseDelay&gt;0&lt;/ResponseDelay&gt;&lt;/Response&gt;&lt;Response&gt;&lt;Index&gt;149&lt;/Index&gt;&lt;SmartcardUID&gt;0&lt;/SmartcardUID&gt;&lt;Key&gt;KEY&lt;/Key&gt;&lt;Valid&gt;true&lt;/Valid&gt;&lt;TimeStamp&gt;0001-01-01T00:00:00&lt;/TimeStamp&gt;&lt;Value&gt;heard&lt;/Value&gt;&lt;ValueAsPercentage&gt;0&lt;/ValueAsPercentage&gt;&lt;PersonId&gt;0&lt;/PersonId&gt;&lt;ResponseDelay&gt;0&lt;/ResponseDelay&gt;&lt;/Response&gt;&lt;Response&gt;&lt;Index&gt;150&lt;/Index&gt;&lt;SmartcardUID&gt;0&lt;/SmartcardUID&gt;&lt;Key&gt;KEY&lt;/Key&gt;&lt;Valid&gt;true&lt;/Valid&gt;&lt;TimeStamp&gt;0001-01-01T00:00:00&lt;/TimeStamp&gt;&lt;Value&gt;supporting&lt;/Value&gt;&lt;ValueAsPercentage&gt;0&lt;/ValueAsPercentage&gt;&lt;PersonId&gt;0&lt;/PersonId&gt;&lt;ResponseDelay&gt;0&lt;/ResponseDelay&gt;&lt;/Response&gt;&lt;Response&gt;&lt;Index&gt;151&lt;/Index&gt;&lt;SmartcardUID&gt;0&lt;/SmartcardUID&gt;&lt;Key&gt;KEY&lt;/Key&gt;&lt;Valid&gt;true&lt;/Valid&gt;&lt;TimeStamp&gt;0001-01-01T00:00:00&lt;/TimeStamp&gt;&lt;Value&gt;skill&lt;/Value&gt;&lt;ValueAsPercentage&gt;0&lt;/ValueAsPercentage&gt;&lt;PersonId&gt;0&lt;/PersonId&gt;&lt;ResponseDelay&gt;0&lt;/ResponseDelay&gt;&lt;/Response&gt;&lt;Response&gt;&lt;Index&gt;152&lt;/Index&gt;&lt;SmartcardUID&gt;0&lt;/SmartcardUID&gt;&lt;Key&gt;KEY&lt;/Key&gt;&lt;Valid&gt;true&lt;/Valid&gt;&lt;TimeStamp&gt;0001-01-01T00:00:00&lt;/TimeStamp&gt;&lt;Value&gt;security&lt;/Value&gt;&lt;ValueAsPercentage&gt;0&lt;/ValueAsPercentage&gt;&lt;PersonId&gt;0&lt;/PersonId&gt;&lt;ResponseDelay&gt;0&lt;/ResponseDelay&gt;&lt;/Response&gt;&lt;Response&gt;&lt;Index&gt;153&lt;/Index&gt;&lt;SmartcardUID&gt;0&lt;/SmartcardUID&gt;&lt;Key&gt;KEY&lt;/Key&gt;&lt;Valid&gt;true&lt;/Valid&gt;&lt;TimeStamp&gt;0001-01-01T00:00:00&lt;/TimeStamp&gt;&lt;Value&gt;aroundtherightpeople&lt;/Value&gt;&lt;ValueAsPercentage&gt;0&lt;/ValueAsPercentage&gt;&lt;PersonId&gt;0&lt;/PersonId&gt;&lt;ResponseDelay&gt;0&lt;/ResponseDelay&gt;&lt;/Response&gt;&lt;Response&gt;&lt;Index&gt;154&lt;/Index&gt;&lt;SmartcardUID&gt;0&lt;/SmartcardUID&gt;&lt;Key&gt;KEY&lt;/Key&gt;&lt;Valid&gt;true&lt;/Valid&gt;&lt;TimeStamp&gt;0001-01-01T00:00:00&lt;/TimeStamp&gt;&lt;Value&gt;empowerment&lt;/Value&gt;&lt;ValueAsPercentage&gt;0&lt;/ValueAsPercentage&gt;&lt;PersonId&gt;0&lt;/PersonId&gt;&lt;ResponseDelay&gt;0&lt;/ResponseDelay&gt;&lt;/Response&gt;&lt;Response&gt;&lt;Index&gt;155&lt;/Index&gt;&lt;SmartcardUID&gt;0&lt;/SmartcardUID&gt;&lt;Key&gt;KEY&lt;/Key&gt;&lt;Valid&gt;true&lt;/Valid&gt;&lt;TimeStamp&gt;0001-01-01T00:00:00&lt;/TimeStamp&gt;&lt;Value&gt;life&lt;/Value&gt;&lt;ValueAsPercentage&gt;0&lt;/ValueAsPercentage&gt;&lt;PersonId&gt;0&lt;/PersonId&gt;&lt;ResponseDelay&gt;0&lt;/ResponseDelay&gt;&lt;/Response&gt;&lt;Response&gt;&lt;Index&gt;156&lt;/Index&gt;&lt;SmartcardUID&gt;0&lt;/SmartcardUID&gt;&lt;Key&gt;KEY&lt;/Key&gt;&lt;Valid&gt;true&lt;/Valid&gt;&lt;TimeStamp&gt;0001-01-01T00:00:00&lt;/TimeStamp&gt;&lt;Value&gt;learning&lt;/Value&gt;&lt;ValueAsPercentage&gt;0&lt;/ValueAsPercentage&gt;&lt;PersonId&gt;0&lt;/PersonId&gt;&lt;ResponseDelay&gt;0&lt;/ResponseDelay&gt;&lt;/Response&gt;&lt;Response&gt;&lt;Index&gt;157&lt;/Index&gt;&lt;SmartcardUID&gt;0&lt;/SmartcardUID&gt;&lt;Key&gt;KEY&lt;/Key&gt;&lt;Valid&gt;true&lt;/Valid&gt;&lt;TimeStamp&gt;0001-01-01T00:00:00&lt;/TimeStamp&gt;&lt;Value&gt;rughts&lt;/Value&gt;&lt;ValueAsPercentage&gt;0&lt;/ValueAsPercentage&gt;&lt;PersonId&gt;0&lt;/PersonId&gt;&lt;ResponseDelay&gt;0&lt;/ResponseDelay&gt;&lt;/Response&gt;&lt;Response&gt;&lt;Index&gt;158&lt;/Index&gt;&lt;SmartcardUID&gt;0&lt;/SmartcardUID&gt;&lt;Key&gt;KEY&lt;/Key&gt;&lt;Valid&gt;true&lt;/Valid&gt;&lt;TimeStamp&gt;0001-01-01T00:00:00&lt;/TimeStamp&gt;&lt;Value&gt;supporteddecisionmak&lt;/Value&gt;&lt;ValueAsPercentage&gt;0&lt;/ValueAsPercentage&gt;&lt;PersonId&gt;0&lt;/PersonId&gt;&lt;ResponseDelay&gt;0&lt;/ResponseDelay&gt;&lt;/Response&gt;&lt;Response&gt;&lt;Index&gt;159&lt;/Index&gt;&lt;SmartcardUID&gt;0&lt;/SmartcardUID&gt;&lt;Key&gt;KEY&lt;/Key&gt;&lt;Valid&gt;true&lt;/Valid&gt;&lt;TimeStamp&gt;0001-01-01T00:00:00&lt;/TimeStamp&gt;&lt;Value&gt;safeguardspeople&lt;/Value&gt;&lt;ValueAsPercentage&gt;0&lt;/ValueAsPercentage&gt;&lt;PersonId&gt;0&lt;/PersonId&gt;&lt;ResponseDelay&gt;0&lt;/ResponseDelay&gt;&lt;/Response&gt;&lt;Response&gt;&lt;Index&gt;160&lt;/Index&gt;&lt;SmartcardUID&gt;0&lt;/SmartcardUID&gt;&lt;Key&gt;KEY&lt;/Key&gt;&lt;Valid&gt;true&lt;/Valid&gt;&lt;TimeStamp&gt;0001-01-01T00:00:00&lt;/TimeStamp&gt;&lt;Value&gt;parameters&lt;/Value&gt;&lt;ValueAsPercentage&gt;0&lt;/ValueAsPercentage&gt;&lt;PersonId&gt;0&lt;/PersonId&gt;&lt;ResponseDelay&gt;0&lt;/ResponseDelay&gt;&lt;/Response&gt;&lt;Response&gt;&lt;Index&gt;161&lt;/Index&gt;&lt;SmartcardUID&gt;0&lt;/SmartcardUID&gt;&lt;Key&gt;KEY&lt;/Key&gt;&lt;Valid&gt;true&lt;/Valid&gt;&lt;TimeStamp&gt;0001-01-01T00:00:00&lt;/TimeStamp&gt;&lt;Value&gt;safe&lt;/Value&gt;&lt;ValueAsPercentage&gt;0&lt;/ValueAsPercentage&gt;&lt;PersonId&gt;0&lt;/PersonId&gt;&lt;ResponseDelay&gt;0&lt;/ResponseDelay&gt;&lt;/Response&gt;&lt;Response&gt;&lt;Index&gt;162&lt;/Index&gt;&lt;SmartcardUID&gt;0&lt;/SmartcardUID&gt;&lt;Key&gt;KEY&lt;/Key&gt;&lt;Valid&gt;true&lt;/Valid&gt;&lt;TimeStamp&gt;0001-01-01T00:00:00&lt;/TimeStamp&gt;&lt;Value&gt;preventative&lt;/Value&gt;&lt;ValueAsPercentage&gt;0&lt;/ValueAsPercentage&gt;&lt;PersonId&gt;0&lt;/PersonId&gt;&lt;ResponseDelay&gt;0&lt;/ResponseDelay&gt;&lt;/Response&gt;&lt;Response&gt;&lt;Index&gt;163&lt;/Index&gt;&lt;SmartcardUID&gt;0&lt;/SmartcardUID&gt;&lt;Key&gt;KEY&lt;/Key&gt;&lt;Valid&gt;true&lt;/Valid&gt;&lt;TimeStamp&gt;0001-01-01T00:00:00&lt;/TimeStamp&gt;&lt;Value&gt;reactive&lt;/Value&gt;&lt;ValueAsPercentage&gt;0&lt;/ValueAsPercentage&gt;&lt;PersonId&gt;0&lt;/PersonId&gt;&lt;ResponseDelay&gt;0&lt;/ResponseDelay&gt;&lt;/Response&gt;&lt;Response&gt;&lt;Index&gt;164&lt;/Index&gt;&lt;SmartcardUID&gt;0&lt;/SmartcardUID&gt;&lt;Key&gt;KEY&lt;/Key&gt;&lt;Valid&gt;true&lt;/Valid&gt;&lt;TimeStamp&gt;0001-01-01T00:00:00&lt;/TimeStamp&gt;&lt;Value&gt;individulised&lt;/Value&gt;&lt;ValueAsPercentage&gt;0&lt;/ValueAsPercentage&gt;&lt;PersonId&gt;0&lt;/PersonId&gt;&lt;ResponseDelay&gt;0&lt;/ResponseDelay&gt;&lt;/Response&gt;&lt;Response&gt;&lt;Index&gt;165&lt;/Index&gt;&lt;SmartcardUID&gt;0&lt;/SmartcardUID&gt;&lt;Key&gt;KEY&lt;/Key&gt;&lt;Valid&gt;true&lt;/Valid&gt;&lt;TimeStamp&gt;0001-01-01T00:00:00&lt;/TimeStamp&gt;&lt;Value&gt;reciprocity&lt;/Value&gt;&lt;ValueAsPercentage&gt;0&lt;/ValueAsPercentage&gt;&lt;PersonId&gt;0&lt;/PersonId&gt;&lt;ResponseDelay&gt;0&lt;/ResponseDelay&gt;&lt;/Response&gt;&lt;Response&gt;&lt;Index&gt;166&lt;/Index&gt;&lt;SmartcardUID&gt;0&lt;/SmartcardUID&gt;&lt;Key&gt;KEY&lt;/Key&gt;&lt;Valid&gt;true&lt;/Valid&gt;&lt;TimeStamp&gt;0001-01-01T00:00:00&lt;/TimeStamp&gt;&lt;Value&gt;consent&lt;/Value&gt;&lt;ValueAsPercentage&gt;0&lt;/ValueAsPercentage&gt;&lt;PersonId&gt;0&lt;/PersonId&gt;&lt;ResponseDelay&gt;0&lt;/ResponseDelay&gt;&lt;/Response&gt;&lt;Response&gt;&lt;Index&gt;167&lt;/Index&gt;&lt;SmartcardUID&gt;0&lt;/SmartcardUID&gt;&lt;Key&gt;KEY&lt;/Key&gt;&lt;Valid&gt;true&lt;/Valid&gt;&lt;TimeStamp&gt;0001-01-01T00:00:00&lt;/TimeStamp&gt;&lt;Value&gt;form-fitting&lt;/Value&gt;&lt;ValueAsPercentage&gt;0&lt;/ValueAsPercentage&gt;&lt;PersonId&gt;0&lt;/PersonId&gt;&lt;ResponseDelay&gt;0&lt;/ResponseDelay&gt;&lt;/Response&gt;&lt;Response&gt;&lt;Index&gt;168&lt;/Index&gt;&lt;SmartcardUID&gt;0&lt;/SmartcardUID&gt;&lt;Key&gt;KEY&lt;/Key&gt;&lt;Valid&gt;true&lt;/Valid&gt;&lt;TimeStamp&gt;0001-01-01T00:00:00&lt;/TimeStamp&gt;&lt;Value&gt;connections&lt;/Value&gt;&lt;ValueAsPercentage&gt;0&lt;/ValueAsPercentage&gt;&lt;PersonId&gt;0&lt;/PersonId&gt;&lt;ResponseDelay&gt;0&lt;/ResponseDelay&gt;&lt;/Response&gt;&lt;Response&gt;&lt;Index&gt;169&lt;/Index&gt;&lt;SmartcardUID&gt;0&lt;/SmartcardUID&gt;&lt;Key&gt;KEY&lt;/Key&gt;&lt;Valid&gt;true&lt;/Valid&gt;&lt;TimeStamp&gt;0001-01-01T00:00:00&lt;/TimeStamp&gt;&lt;Value&gt;communication&lt;/Value&gt;&lt;ValueAsPercentage&gt;0&lt;/ValueAsPercentage&gt;&lt;PersonId&gt;0&lt;/PersonId&gt;&lt;ResponseDelay&gt;0&lt;/ResponseDelay&gt;&lt;/Response&gt;&lt;Response&gt;&lt;Index&gt;170&lt;/Index&gt;&lt;SmartcardUID&gt;0&lt;/SmartcardUID&gt;&lt;Key&gt;KEY&lt;/Key&gt;&lt;Valid&gt;true&lt;/Valid&gt;&lt;TimeStamp&gt;0001-01-01T00:00:00&lt;/TimeStamp&gt;&lt;Value&gt;advocacy&lt;/Value&gt;&lt;ValueAsPercentage&gt;0&lt;/ValueAsPercentage&gt;&lt;PersonId&gt;0&lt;/PersonId&gt;&lt;ResponseDelay&gt;0&lt;/ResponseDelay&gt;&lt;/Response&gt;&lt;Response&gt;&lt;Index&gt;171&lt;/Index&gt;&lt;SmartcardUID&gt;0&lt;/SmartcardUID&gt;&lt;Key&gt;KEY&lt;/Key&gt;&lt;Valid&gt;true&lt;/Valid&gt;&lt;TimeStamp&gt;0001-01-01T00:00:00&lt;/TimeStamp&gt;&lt;Value&gt;awareness&lt;/Value&gt;&lt;ValueAsPercentage&gt;0&lt;/ValueAsPercentage&gt;&lt;PersonId&gt;0&lt;/PersonId&gt;&lt;ResponseDelay&gt;0&lt;/ResponseDelay&gt;&lt;/Response&gt;&lt;Response&gt;&lt;Index&gt;172&lt;/Index&gt;&lt;SmartcardUID&gt;0&lt;/SmartcardUID&gt;&lt;Key&gt;KEY&lt;/Key&gt;&lt;Valid&gt;true&lt;/Valid&gt;&lt;TimeStamp&gt;0001-01-01T00:00:00&lt;/TimeStamp&gt;&lt;Value&gt;whānau&lt;/Value&gt;&lt;ValueAsPercentage&gt;0&lt;/ValueAsPercentage&gt;&lt;PersonId&gt;0&lt;/PersonId&gt;&lt;ResponseDelay&gt;0&lt;/ResponseDelay&gt;&lt;/Response&gt;&lt;Response&gt;&lt;Index&gt;173&lt;/Index&gt;&lt;SmartcardUID&gt;0&lt;/SmartcardUID&gt;&lt;Key&gt;KEY&lt;/Key&gt;&lt;Valid&gt;true&lt;/Valid&gt;&lt;TimeStamp&gt;0001-01-01T00:00:00&lt;/TimeStamp&gt;&lt;Value&gt;autonomy&lt;/Value&gt;&lt;ValueAsPercentage&gt;0&lt;/ValueAsPercentage&gt;&lt;PersonId&gt;0&lt;/PersonId&gt;&lt;ResponseDelay&gt;0&lt;/ResponseDelay&gt;&lt;/Response&gt;&lt;Response&gt;&lt;Index&gt;174&lt;/Index&gt;&lt;SmartcardUID&gt;0&lt;/SmartcardUID&gt;&lt;Key&gt;KEY&lt;/Key&gt;&lt;Valid&gt;true&lt;/Valid&gt;&lt;TimeStamp&gt;0001-01-01T00:00:00&lt;/TimeStamp&gt;&lt;Value&gt;good&lt;/Value&gt;&lt;ValueAsPercentage&gt;0&lt;/ValueAsPercentage&gt;&lt;PersonId&gt;0&lt;/PersonId&gt;&lt;ResponseDelay&gt;0&lt;/ResponseDelay&gt;&lt;/Response&gt;&lt;Response&gt;&lt;Index&gt;175&lt;/Index&gt;&lt;SmartcardUID&gt;0&lt;/SmartcardUID&gt;&lt;Key&gt;KEY&lt;/Key&gt;&lt;Valid&gt;true&lt;/Valid&gt;&lt;TimeStamp&gt;0001-01-01T00:00:00&lt;/TimeStamp&gt;&lt;Value&gt;independence&lt;/Value&gt;&lt;ValueAsPercentage&gt;0&lt;/ValueAsPercentage&gt;&lt;PersonId&gt;0&lt;/PersonId&gt;&lt;ResponseDelay&gt;0&lt;/ResponseDelay&gt;&lt;/Response&gt;&lt;Response&gt;&lt;Index&gt;176&lt;/Index&gt;&lt;SmartcardUID&gt;0&lt;/SmartcardUID&gt;&lt;Key&gt;KEY&lt;/Key&gt;&lt;Valid&gt;true&lt;/Valid&gt;&lt;TimeStamp&gt;0001-01-01T00:00:00&lt;/TimeStamp&gt;&lt;Value&gt;equipping&lt;/Value&gt;&lt;ValueAsPercentage&gt;0&lt;/ValueAsPercentage&gt;&lt;PersonId&gt;0&lt;/PersonId&gt;&lt;ResponseDelay&gt;0&lt;/ResponseDelay&gt;&lt;/Response&gt;&lt;Response&gt;&lt;Index&gt;177&lt;/Index&gt;&lt;SmartcardUID&gt;0&lt;/SmartcardUID&gt;&lt;Key&gt;KEY&lt;/Key&gt;&lt;Valid&gt;true&lt;/Valid&gt;&lt;TimeStamp&gt;0001-01-01T00:00:00&lt;/TimeStamp&gt;&lt;Value&gt;voice&lt;/Value&gt;&lt;ValueAsPercentage&gt;0&lt;/ValueAsPercentage&gt;&lt;PersonId&gt;0&lt;/PersonId&gt;&lt;ResponseDelay&gt;0&lt;/ResponseDelay&gt;&lt;/Response&gt;&lt;Response&gt;&lt;Index&gt;178&lt;/Index&gt;&lt;SmartcardUID&gt;0&lt;/SmartcardUID&gt;&lt;Key&gt;KEY&lt;/Key&gt;&lt;Valid&gt;true&lt;/Valid&gt;&lt;TimeStamp&gt;0001-01-01T00:00:00&lt;/TimeStamp&gt;&lt;Value&gt;empowered&lt;/Value&gt;&lt;ValueAsPercentage&gt;0&lt;/ValueAsPercentage&gt;&lt;PersonId&gt;0&lt;/PersonId&gt;&lt;ResponseDelay&gt;0&lt;/ResponseDelay&gt;&lt;/Response&gt;&lt;Response&gt;&lt;Index&gt;179&lt;/Index&gt;&lt;SmartcardUID&gt;0&lt;/SmartcardUID&gt;&lt;Key&gt;KEY&lt;/Key&gt;&lt;Valid&gt;true&lt;/Valid&gt;&lt;TimeStamp&gt;0001-01-01T00:00:00&lt;/TimeStamp&gt;&lt;Value&gt;information&lt;/Value&gt;&lt;ValueAsPercentage&gt;0&lt;/ValueAsPercentage&gt;&lt;PersonId&gt;0&lt;/PersonId&gt;&lt;ResponseDelay&gt;0&lt;/ResponseDelay&gt;&lt;/Response&gt;&lt;Response&gt;&lt;Index&gt;180&lt;/Index&gt;&lt;SmartcardUID&gt;0&lt;/SmartcardUID&gt;&lt;Key&gt;KEY&lt;/Key&gt;&lt;Valid&gt;true&lt;/Valid&gt;&lt;TimeStamp&gt;0001-01-01T00:00:00&lt;/TimeStamp&gt;&lt;Value&gt;responses&lt;/Value&gt;&lt;ValueAsPercentage&gt;0&lt;/ValueAsPercentage&gt;&lt;PersonId&gt;0&lt;/PersonId&gt;&lt;ResponseDelay&gt;0&lt;/ResponseDelay&gt;&lt;/Response&gt;&lt;Response&gt;&lt;Index&gt;181&lt;/Index&gt;&lt;SmartcardUID&gt;0&lt;/SmartcardUID&gt;&lt;Key&gt;KEY&lt;/Key&gt;&lt;Valid&gt;true&lt;/Valid&gt;&lt;TimeStamp&gt;0001-01-01T00:00:00&lt;/TimeStamp&gt;&lt;Value&gt;skillbuilding&lt;/Value&gt;&lt;ValueAsPercentage&gt;0&lt;/ValueAsPercentage&gt;&lt;PersonId&gt;0&lt;/PersonId&gt;&lt;ResponseDelay&gt;0&lt;/ResponseDelay&gt;&lt;/Response&gt;&lt;Response&gt;&lt;Index&gt;182&lt;/Index&gt;&lt;SmartcardUID&gt;0&lt;/SmartcardUID&gt;&lt;Key&gt;KEY&lt;/Key&gt;&lt;Valid&gt;true&lt;/Valid&gt;&lt;TimeStamp&gt;0001-01-01T00:00:00&lt;/TimeStamp&gt;&lt;Value&gt;collaboration&lt;/Value&gt;&lt;ValueAsPercentage&gt;0&lt;/ValueAsPercentage&gt;&lt;PersonId&gt;0&lt;/PersonId&gt;&lt;ResponseDelay&gt;0&lt;/ResponseDelay&gt;&lt;/Response&gt;&lt;Response&gt;&lt;Index&gt;183&lt;/Index&gt;&lt;SmartcardUID&gt;0&lt;/SmartcardUID&gt;&lt;Key&gt;KEY&lt;/Key&gt;&lt;Valid&gt;true&lt;/Valid&gt;&lt;TimeStamp&gt;0001-01-01T00:00:00&lt;/TimeStamp&gt;&lt;Value&gt;help&lt;/Value&gt;&lt;ValueAsPercentage&gt;0&lt;/ValueAsPercentage&gt;&lt;PersonId&gt;0&lt;/PersonId&gt;&lt;ResponseDelay&gt;0&lt;/ResponseDelay&gt;&lt;/Response&gt;&lt;Response&gt;&lt;Index&gt;184&lt;/Index&gt;&lt;SmartcardUID&gt;0&lt;/SmartcardUID&gt;&lt;Key&gt;KEY&lt;/Key&gt;&lt;Valid&gt;true&lt;/Valid&gt;&lt;TimeStamp&gt;0001-01-01T00:00:00&lt;/TimeStamp&gt;&lt;Value&gt;p&lt;/Value&gt;&lt;ValueAsPercentage&gt;0&lt;/ValueAsPercentage&gt;&lt;PersonId&gt;0&lt;/PersonId&gt;&lt;ResponseDelay&gt;0&lt;/ResponseDelay&gt;&lt;/Response&gt;&lt;Response&gt;&lt;Index&gt;185&lt;/Index&gt;&lt;SmartcardUID&gt;0&lt;/SmartcardUID&gt;&lt;Key&gt;KEY&lt;/Key&gt;&lt;Valid&gt;true&lt;/Valid&gt;&lt;TimeStamp&gt;0001-01-01T00:00:00&lt;/TimeStamp&gt;&lt;Value&gt;dignityofrisk&lt;/Value&gt;&lt;ValueAsPercentage&gt;0&lt;/ValueAsPercentage&gt;&lt;PersonId&gt;0&lt;/PersonId&gt;&lt;ResponseDelay&gt;0&lt;/ResponseDelay&gt;&lt;/Response&gt;&lt;Response&gt;&lt;Index&gt;186&lt;/Index&gt;&lt;SmartcardUID&gt;0&lt;/SmartcardUID&gt;&lt;Key&gt;KEY&lt;/Key&gt;&lt;Valid&gt;true&lt;/Valid&gt;&lt;TimeStamp&gt;0001-01-01T00:00:00&lt;/TimeStamp&gt;&lt;Value&gt;systematic&lt;/Value&gt;&lt;ValueAsPercentage&gt;0&lt;/ValueAsPercentage&gt;&lt;PersonId&gt;0&lt;/PersonId&gt;&lt;ResponseDelay&gt;0&lt;/ResponseDelay&gt;&lt;/Response&gt;&lt;Response&gt;&lt;Index&gt;187&lt;/Index&gt;&lt;SmartcardUID&gt;0&lt;/SmartcardUID&gt;&lt;Key&gt;KEY&lt;/Key&gt;&lt;Valid&gt;true&lt;/Valid&gt;&lt;TimeStamp&gt;0001-01-01T00:00:00&lt;/TimeStamp&gt;&lt;Value&gt;holistic&lt;/Value&gt;&lt;ValueAsPercentage&gt;0&lt;/ValueAsPercentage&gt;&lt;PersonId&gt;0&lt;/PersonId&gt;&lt;ResponseDelay&gt;0&lt;/ResponseDelay&gt;&lt;/Response&gt;&lt;Response&gt;&lt;Index&gt;188&lt;/Index&gt;&lt;SmartcardUID&gt;0&lt;/SmartcardUID&gt;&lt;Key&gt;KEY&lt;/Key&gt;&lt;Valid&gt;true&lt;/Valid&gt;&lt;TimeStamp&gt;0001-01-01T00:00:00&lt;/TimeStamp&gt;&lt;Value&gt;necessary&lt;/Value&gt;&lt;ValueAsPercentage&gt;0&lt;/ValueAsPercentage&gt;&lt;PersonId&gt;0&lt;/PersonId&gt;&lt;ResponseDelay&gt;0&lt;/ResponseDelay&gt;&lt;/Response&gt;&lt;Response&gt;&lt;Index&gt;189&lt;/Index&gt;&lt;SmartcardUID&gt;0&lt;/SmartcardUID&gt;&lt;Key&gt;KEY&lt;/Key&gt;&lt;Valid&gt;true&lt;/Valid&gt;&lt;TimeStamp&gt;0001-01-01T00:00:00&lt;/TimeStamp&gt;&lt;Value&gt;empathy&lt;/Value&gt;&lt;ValueAsPercentage&gt;0&lt;/ValueAsPercentage&gt;&lt;PersonId&gt;0&lt;/PersonId&gt;&lt;ResponseDelay&gt;0&lt;/ResponseDelay&gt;&lt;/Response&gt;&lt;Response&gt;&lt;Index&gt;190&lt;/Index&gt;&lt;SmartcardUID&gt;0&lt;/SmartcardUID&gt;&lt;Key&gt;KEY&lt;/Key&gt;&lt;Valid&gt;true&lt;/Valid&gt;&lt;TimeStamp&gt;0001-01-01T00:00:00&lt;/TimeStamp&gt;&lt;Value&gt;informed&lt;/Value&gt;&lt;ValueAsPercentage&gt;0&lt;/ValueAsPercentage&gt;&lt;PersonId&gt;0&lt;/PersonId&gt;&lt;ResponseDelay&gt;0&lt;/ResponseDelay&gt;&lt;/Response&gt;&lt;Response&gt;&lt;Index&gt;191&lt;/Index&gt;&lt;SmartcardUID&gt;0&lt;/SmartcardUID&gt;&lt;Key&gt;KEY&lt;/Key&gt;&lt;Valid&gt;true&lt;/Valid&gt;&lt;TimeStamp&gt;0001-01-01T00:00:00&lt;/TimeStamp&gt;&lt;Value&gt;legislation&lt;/Value&gt;&lt;ValueAsPercentage&gt;0&lt;/ValueAsPercentage&gt;&lt;PersonId&gt;0&lt;/PersonId&gt;&lt;ResponseDelay&gt;0&lt;/ResponseDelay&gt;&lt;/Response&gt;&lt;Response&gt;&lt;Index&gt;192&lt;/Index&gt;&lt;SmartcardUID&gt;0&lt;/SmartcardUID&gt;&lt;Key&gt;KEY&lt;/Key&gt;&lt;Valid&gt;true&lt;/Valid&gt;&lt;TimeStamp&gt;0001-01-01T00:00:00&lt;/TimeStamp&gt;&lt;Value&gt;relationship&lt;/Value&gt;&lt;ValueAsPercentage&gt;0&lt;/ValueAsPercentage&gt;&lt;PersonId&gt;0&lt;/PersonId&gt;&lt;ResponseDelay&gt;0&lt;/ResponseDelay&gt;&lt;/Response&gt;&lt;Response&gt;&lt;Index&gt;193&lt;/Index&gt;&lt;SmartcardUID&gt;0&lt;/SmartcardUID&gt;&lt;Key&gt;KEY&lt;/Key&gt;&lt;Valid&gt;true&lt;/Valid&gt;&lt;TimeStamp&gt;0001-01-01T00:00:00&lt;/TimeStamp&gt;&lt;Value&gt;decisions&lt;/Value&gt;&lt;ValueAsPercentage&gt;0&lt;/ValueAsPercentage&gt;&lt;PersonId&gt;0&lt;/PersonId&gt;&lt;ResponseDelay&gt;0&lt;/ResponseDelay&gt;&lt;/Response&gt;&lt;Response&gt;&lt;Index&gt;194&lt;/Index&gt;&lt;SmartcardUID&gt;0&lt;/SmartcardUID&gt;&lt;Key&gt;KEY&lt;/Key&gt;&lt;Valid&gt;true&lt;/Valid&gt;&lt;TimeStamp&gt;0001-01-01T00:00:00&lt;/TimeStamp&gt;&lt;Value&gt;responsibility&lt;/Value&gt;&lt;ValueAsPercentage&gt;0&lt;/ValueAsPercentage&gt;&lt;PersonId&gt;0&lt;/PersonId&gt;&lt;ResponseDelay&gt;0&lt;/ResponseDelay&gt;&lt;/Response&gt;&lt;Response&gt;&lt;Index&gt;195&lt;/Index&gt;&lt;SmartcardUID&gt;0&lt;/SmartcardUID&gt;&lt;Key&gt;KEY&lt;/Key&gt;&lt;Valid&gt;true&lt;/Valid&gt;&lt;TimeStamp&gt;0001-01-01T00:00:00&lt;/TimeStamp&gt;&lt;Value&gt;systems&lt;/Value&gt;&lt;ValueAsPercentage&gt;0&lt;/ValueAsPercentage&gt;&lt;PersonId&gt;0&lt;/PersonId&gt;&lt;ResponseDelay&gt;0&lt;/ResponseDelay&gt;&lt;/Response&gt;&lt;Response&gt;&lt;Index&gt;196&lt;/Index&gt;&lt;SmartcardUID&gt;0&lt;/SmartcardUID&gt;&lt;Key&gt;KEY&lt;/Key&gt;&lt;Valid&gt;true&lt;/Valid&gt;&lt;TimeStamp&gt;0001-01-01T00:00:00&lt;/TimeStamp&gt;&lt;Value&gt;gooddecisionmaking&lt;/Value&gt;&lt;ValueAsPercentage&gt;0&lt;/ValueAsPercentage&gt;&lt;PersonId&gt;0&lt;/PersonId&gt;&lt;ResponseDelay&gt;0&lt;/ResponseDelay&gt;&lt;/Response&gt;&lt;Response&gt;&lt;Index&gt;197&lt;/Index&gt;&lt;SmartcardUID&gt;0&lt;/SmartcardUID&gt;&lt;Key&gt;KEY&lt;/Key&gt;&lt;Valid&gt;true&lt;/Valid&gt;&lt;TimeStamp&gt;0001-01-01T00:00:00&lt;/TimeStamp&gt;&lt;Value&gt;responsiveness&lt;/Value&gt;&lt;ValueAsPercentage&gt;0&lt;/ValueAsPercentage&gt;&lt;PersonId&gt;0&lt;/PersonId&gt;&lt;ResponseDelay&gt;0&lt;/ResponseDelay&gt;&lt;/Response&gt;&lt;Response&gt;&lt;Index&gt;198&lt;/Index&gt;&lt;SmartcardUID&gt;0&lt;/SmartcardUID&gt;&lt;Key&gt;KEY&lt;/Key&gt;&lt;Valid&gt;true&lt;/Valid&gt;&lt;TimeStamp&gt;0001-01-01T00:00:00&lt;/TimeStamp&gt;&lt;Value&gt;networks&lt;/Value&gt;&lt;ValueAsPercentage&gt;0&lt;/ValueAsPercentage&gt;&lt;PersonId&gt;0&lt;/PersonId&gt;&lt;ResponseDelay&gt;0&lt;/ResponseDelay&gt;&lt;/Response&gt;&lt;Response&gt;&lt;Index&gt;199&lt;/Index&gt;&lt;SmartcardUID&gt;0&lt;/SmartcardUID&gt;&lt;Key&gt;KEY&lt;/Key&gt;&lt;Valid&gt;true&lt;/Valid&gt;&lt;TimeStamp&gt;0001-01-01T00:00:00&lt;/TimeStamp&gt;&lt;Value&gt;empowermwant&lt;/Value&gt;&lt;ValueAsPercentage&gt;0&lt;/ValueAsPercentage&gt;&lt;PersonId&gt;0&lt;/PersonId&gt;&lt;ResponseDelay&gt;0&lt;/ResponseDelay&gt;&lt;/Response&gt;&lt;Response&gt;&lt;Index&gt;200&lt;/Index&gt;&lt;SmartcardUID&gt;0&lt;/SmartcardUID&gt;&lt;Key&gt;KEY&lt;/Key&gt;&lt;Valid&gt;true&lt;/Valid&gt;&lt;TimeStamp&gt;0001-01-01T00:00:00&lt;/TimeStamp&gt;&lt;Value&gt;abuse&lt;/Value&gt;&lt;ValueAsPercentage&gt;0&lt;/ValueAsPercentage&gt;&lt;PersonId&gt;0&lt;/PersonId&gt;&lt;ResponseDelay&gt;0&lt;/ResponseDelay&gt;&lt;/Response&gt;&lt;Response&gt;&lt;Index&gt;201&lt;/Index&gt;&lt;SmartcardUID&gt;0&lt;/SmartcardUID&gt;&lt;Key&gt;KEY&lt;/Key&gt;&lt;Valid&gt;true&lt;/Valid&gt;&lt;TimeStamp&gt;0001-01-01T00:00:00&lt;/TimeStamp&gt;&lt;Value&gt;enabler&lt;/Value&gt;&lt;ValueAsPercentage&gt;0&lt;/ValueAsPercentage&gt;&lt;PersonId&gt;0&lt;/PersonId&gt;&lt;ResponseDelay&gt;0&lt;/ResponseDelay&gt;&lt;/Response&gt;&lt;Response&gt;&lt;Index&gt;202&lt;/Index&gt;&lt;SmartcardUID&gt;0&lt;/SmartcardUID&gt;&lt;Key&gt;KEY&lt;/Key&gt;&lt;Valid&gt;true&lt;/Valid&gt;&lt;TimeStamp&gt;0001-01-01T00:00:00&lt;/TimeStamp&gt;&lt;Value&gt;care&lt;/Value&gt;&lt;ValueAsPercentage&gt;0&lt;/ValueAsPercentage&gt;&lt;PersonId&gt;0&lt;/PersonId&gt;&lt;ResponseDelay&gt;0&lt;/ResponseDelay&gt;&lt;/Response&gt;&lt;Response&gt;&lt;Index&gt;203&lt;/Index&gt;&lt;SmartcardUID&gt;0&lt;/SmartcardUID&gt;&lt;Key&gt;KEY&lt;/Key&gt;&lt;Valid&gt;true&lt;/Valid&gt;&lt;TimeStamp&gt;0001-01-01T00:00:00&lt;/TimeStamp&gt;&lt;Value&gt;wraparound&lt;/Value&gt;&lt;ValueAsPercentage&gt;0&lt;/ValueAsPercentage&gt;&lt;PersonId&gt;0&lt;/PersonId&gt;&lt;ResponseDelay&gt;0&lt;/ResponseDelay&gt;&lt;/Response&gt;&lt;Response&gt;&lt;Index&gt;204&lt;/Index&gt;&lt;SmartcardUID&gt;0&lt;/SmartcardUID&gt;&lt;Key&gt;KEY&lt;/Key&gt;&lt;Valid&gt;true&lt;/Valid&gt;&lt;TimeStamp&gt;0001-01-01T00:00:00&lt;/TimeStamp&gt;&lt;Value&gt;system&lt;/Value&gt;&lt;ValueAsPercentage&gt;0&lt;/ValueAsPercentage&gt;&lt;PersonId&gt;0&lt;/PersonId&gt;&lt;ResponseDelay&gt;0&lt;/ResponseDelay&gt;&lt;/Response&gt;&lt;Response&gt;&lt;Index&gt;205&lt;/Index&gt;&lt;SmartcardUID&gt;0&lt;/SmartcardUID&gt;&lt;Key&gt;KEY&lt;/Key&gt;&lt;Valid&gt;true&lt;/Valid&gt;&lt;TimeStamp&gt;0001-01-01T00:00:00&lt;/TimeStamp&gt;&lt;Value&gt;makingowndecision&lt;/Value&gt;&lt;ValueAsPercentage&gt;0&lt;/ValueAsPercentage&gt;&lt;PersonId&gt;0&lt;/PersonId&gt;&lt;ResponseDelay&gt;0&lt;/ResponseDelay&gt;&lt;/Response&gt;&lt;Response&gt;&lt;Index&gt;206&lt;/Index&gt;&lt;SmartcardUID&gt;0&lt;/SmartcardUID&gt;&lt;Key&gt;KEY&lt;/Key&gt;&lt;Valid&gt;true&lt;/Valid&gt;&lt;TimeStamp&gt;0001-01-01T00:00:00&lt;/TimeStamp&gt;&lt;Value&gt;personal&lt;/Value&gt;&lt;ValueAsPercentage&gt;0&lt;/ValueAsPercentage&gt;&lt;PersonId&gt;0&lt;/PersonId&gt;&lt;ResponseDelay&gt;0&lt;/ResponseDelay&gt;&lt;/Response&gt;&lt;Response&gt;&lt;Index&gt;207&lt;/Index&gt;&lt;SmartcardUID&gt;0&lt;/SmartcardUID&gt;&lt;Key&gt;KEY&lt;/Key&gt;&lt;Valid&gt;true&lt;/Valid&gt;&lt;TimeStamp&gt;0001-01-01T00:00:00&lt;/TimeStamp&gt;&lt;Value&gt;opportunity&lt;/Value&gt;&lt;ValueAsPercentage&gt;0&lt;/ValueAsPercentage&gt;&lt;PersonId&gt;0&lt;/PersonId&gt;&lt;ResponseDelay&gt;0&lt;/ResponseDelay&gt;&lt;/Response&gt;&lt;Response&gt;&lt;Index&gt;208&lt;/Index&gt;&lt;SmartcardUID&gt;0&lt;/SmartcardUID&gt;&lt;Key&gt;KEY&lt;/Key&gt;&lt;Valid&gt;true&lt;/Valid&gt;&lt;TimeStamp&gt;0001-01-01T00:00:00&lt;/TimeStamp&gt;&lt;Value&gt;kaitiakitanga&lt;/Value&gt;&lt;ValueAsPercentage&gt;0&lt;/ValueAsPercentage&gt;&lt;PersonId&gt;0&lt;/PersonId&gt;&lt;ResponseDelay&gt;0&lt;/ResponseDelay&gt;&lt;/Response&gt;&lt;Response&gt;&lt;Index&gt;209&lt;/Index&gt;&lt;SmartcardUID&gt;0&lt;/SmartcardUID&gt;&lt;Key&gt;KEY&lt;/Key&gt;&lt;Valid&gt;true&lt;/Valid&gt;&lt;TimeStamp&gt;0001-01-01T00:00:00&lt;/TimeStamp&gt;&lt;Value&gt;identifies&lt;/Value&gt;&lt;ValueAsPercentage&gt;0&lt;/ValueAsPercentage&gt;&lt;PersonId&gt;0&lt;/PersonId&gt;&lt;ResponseDelay&gt;0&lt;/ResponseDelay&gt;&lt;/Response&gt;&lt;Response&gt;&lt;Index&gt;210&lt;/Index&gt;&lt;SmartcardUID&gt;0&lt;/SmartcardUID&gt;&lt;Key&gt;KEY&lt;/Key&gt;&lt;Valid&gt;true&lt;/Valid&gt;&lt;TimeStamp&gt;0001-01-01T00:00:00&lt;/TimeStamp&gt;&lt;Value&gt;inclusive&lt;/Value&gt;&lt;ValueAsPercentage&gt;0&lt;/ValueAsPercentage&gt;&lt;PersonId&gt;0&lt;/PersonId&gt;&lt;ResponseDelay&gt;0&lt;/ResponseDelay&gt;&lt;/Response&gt;&lt;Response&gt;&lt;Index&gt;211&lt;/Index&gt;&lt;SmartcardUID&gt;0&lt;/SmartcardUID&gt;&lt;Key&gt;KEY&lt;/Key&gt;&lt;Valid&gt;true&lt;/Valid&gt;&lt;TimeStamp&gt;0001-01-01T00:00:00&lt;/TimeStamp&gt;&lt;Value&gt;rightsbased&lt;/Value&gt;&lt;ValueAsPercentage&gt;0&lt;/ValueAsPercentage&gt;&lt;PersonId&gt;0&lt;/PersonId&gt;&lt;ResponseDelay&gt;0&lt;/ResponseDelay&gt;&lt;/Response&gt;&lt;Response&gt;&lt;Index&gt;212&lt;/Index&gt;&lt;SmartcardUID&gt;0&lt;/SmartcardUID&gt;&lt;Key&gt;KEY&lt;/Key&gt;&lt;Valid&gt;true&lt;/Valid&gt;&lt;TimeStamp&gt;0001-01-01T00:00:00&lt;/TimeStamp&gt;&lt;Value&gt;scafolding&lt;/Value&gt;&lt;ValueAsPercentage&gt;0&lt;/ValueAsPercentage&gt;&lt;PersonId&gt;0&lt;/PersonId&gt;&lt;ResponseDelay&gt;0&lt;/ResponseDelay&gt;&lt;/Response&gt;&lt;Response&gt;&lt;Index&gt;213&lt;/Index&gt;&lt;SmartcardUID&gt;0&lt;/SmartcardUID&gt;&lt;Key&gt;KEY&lt;/Key&gt;&lt;Valid&gt;true&lt;/Valid&gt;&lt;TimeStamp&gt;0001-01-01T00:00:00&lt;/TimeStamp&gt;&lt;Value&gt;protected&lt;/Value&gt;&lt;ValueAsPercentage&gt;0&lt;/ValueAsPercentage&gt;&lt;PersonId&gt;0&lt;/PersonId&gt;&lt;ResponseDelay&gt;0&lt;/ResponseDelay&gt;&lt;/Response&gt;&lt;Response&gt;&lt;Index&gt;214&lt;/Index&gt;&lt;SmartcardUID&gt;0&lt;/SmartcardUID&gt;&lt;Key&gt;KEY&lt;/Key&gt;&lt;Valid&gt;true&lt;/Valid&gt;&lt;TimeStamp&gt;0001-01-01T00:00:00&lt;/TimeStamp&gt;&lt;Value&gt;maintaing&lt;/Value&gt;&lt;ValueAsPercentage&gt;0&lt;/ValueAsPercentage&gt;&lt;PersonId&gt;0&lt;/PersonId&gt;&lt;ResponseDelay&gt;0&lt;/ResponseDelay&gt;&lt;/Response&gt;&lt;Response&gt;&lt;Index&gt;215&lt;/Index&gt;&lt;SmartcardUID&gt;0&lt;/SmartcardUID&gt;&lt;Key&gt;KEY&lt;/Key&gt;&lt;Valid&gt;true&lt;/Valid&gt;&lt;TimeStamp&gt;0001-01-01T00:00:00&lt;/TimeStamp&gt;&lt;Value&gt;responding&lt;/Value&gt;&lt;ValueAsPercentage&gt;0&lt;/ValueAsPercentage&gt;&lt;PersonId&gt;0&lt;/PersonId&gt;&lt;ResponseDelay&gt;0&lt;/ResponseDelay&gt;&lt;/Response&gt;&lt;Response&gt;&lt;Index&gt;216&lt;/Index&gt;&lt;SmartcardUID&gt;0&lt;/SmartcardUID&gt;&lt;Key&gt;KEY&lt;/Key&gt;&lt;Valid&gt;true&lt;/Valid&gt;&lt;TimeStamp&gt;0001-01-01T00:00:00&lt;/TimeStamp&gt;&lt;Value&gt;determination&lt;/Value&gt;&lt;ValueAsPercentage&gt;0&lt;/ValueAsPercentage&gt;&lt;PersonId&gt;0&lt;/PersonId&gt;&lt;ResponseDelay&gt;0&lt;/ResponseDelay&gt;&lt;/Response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gAElEQVR4nOzde5wU1Znw8d9TPTOADHcQjbqrvrBRUQHxxk1BIcmaxOAaeUP3OBGNohizAt6CXDqgBpMoXnIRkRh1qjGoq7shmig6gKDmRQUJ4CYSxUQxKgxyE2a6q573j67uqenpuQ8MyPP9fPrz6ao6dc6p6rk+59RzwB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GmDUhbd8AYY4wxxhhjABKJxBhVfTqz7XneKaWlpevask/GGGOMMcY0hdPWHTDGGGOMMcYYY4wxxhhjvggs4G6MMcYYY4wxxhhjjDHGGGOMMcYYY4wxxhhjjDHmwGA53I0xxhhjjGlAvtziBQUFJ6nqjUA/YEMsFjs9c3zhwoVDfN+fCAwHegMe8B6wWETmRqPRj3PbKCsruwi4SkS+DBwB7AbeB5ar6lMbN258NR6P+/X0p4/v+7eISH9gt6o+JyLTYrHY+7ltua57DnANMAw4HEgBfwee9zzvntLS0vcacf1HAtNV9XRgq4i8CUyNRqPrW/O6SktL15WVlf1IRGYEu7cXFhYeOXbs2D2ZcvPmzSssLi7eDPQMdt0di8WmNPfzaMn1Nqe9pt6n5pQ3xhhjjDH7h6WUMcYYY4wxpokikch1qvpb4HSgA6G/q13XneX7/gogBvwL0A44jHRg/mZVXeu67qBwfWVlZdeKyH+JyNeA44I6ewKDgEkisqJPnz5n1tOfq1X1aRE5C2gP9BCRElV9zXXd48NlE4nEHcBS4DvA0UBR0L8TgB9EIpG1iUTim/Vdf0FBwWWq+kdVHR709WhVvVBVly1atOiI1rqu0PU9DGSCx11SqVSN/nXs2PGrVAfbUdUFmffN+Tyae73Nba+p96m17qsxxhhjjGl9FnA3xhhjjDGm6S4D/tPzvN6xWExisdhpAGVlZVFgOuknST0RubqwsLCrqh4DPBOcezjw9Lx58w7LVCYik0J131hYWNhp7969nUWkv6peAywTkfpmK39XRC5S1S7AxaRnOyMiRwAPZAq5rhtT1R9S/aTrXM/zegP/JiIvB/uKVfW3CxcuPLauxlT1ahG5JLi2cN97pFKpaCteFwDjxo3bBCwJ7YqFj4tIeHtlSUnJBmj+59Hc691fn39r3VdjjDHGGNP6Ctq6A8YYY4wxxhyEfhGLxe7L3SkiN4c23Wg0Oi94v/2xxx6b6DjOmGD7mI4dO44BEsF211AdO3fv3p264oor9gJrg1c2aF6H+6LRaCag+19lZWVni8iNwfZo13WPj8Vi7wI3hc55JxqNThERBT5xXfcy4B3Sk3I6+L5/HTCFPETkvmg0+hRAPB6/r2/fvnGgC4CqfjlUtKXXFW5zgap+JWjja4lEomc0Gt2yaNGi4mQyeWGo6EOhc5r7eTTrevfj599q99UYY4wxxrQuC7gbY4wxxhjTRCLyXO6+srKyzsApoV2lruuW1lPNAKoDruuAcwFU9YGioqJ7XdfdICKrfd9fBSRKSkp21FNXeU7/lgKZgDuqekZZWdmWnP6VB8F2AGKx2Luu624Cjg/OGVpXY77vv5h5H4/Hfdd1PyMIQItI91DRll5XVkFBwTPJZHIL6dQpRcBY4JfJZPIi0ilbAHZ4nvcEtPjzaPL17ufPv9XuqzHGGGOMaV2WUsYYY4wxxpgm8n3/n7n7RKQb1alaGiQinTLvHceZCnwSOtwOGKiql4vIr0Rkk+u6I+vpT0XOri3hDcdxuub2T0S25qlqa+h49zzHMz7J2a7MV6il1xU2duzYKuDRzLbv+zEAVY2GiiVKS0sz6XSa/Xnk0eD17s/PvzXvqzHGGGOMaV02w90YY4wxbcp1XQ1t/igWi8Xbqi/GNJbv+5q7T1W3iUh4e05JSckPG1PfuHHjXpk3b95xxcXF3wbOBPoDA4GOQZFuwExyZrJnOI6TGxzvGd7wff8zYFswo12C/vXIU1V2n6rmBvHD9eVef9584S29rlyqukBEJgOIyOBEIjFYVUeFijwUKtvszyNXY653f37+rX1fjTHGGGNM67EZ7sYYY4wxxrSCIIXH2sy24zjfKC8vb/QElwkTJnwei8UejcVi34/FYsN37drVTUTuChU5sa5zVXVEeFtEzs3ZXhX078+h3SNVNRshdl33eODY0DkrG9v3+rTkunKVlJRsUNVXMl1U1TKqJxGtjsVib4TKtujzaKr9/fm35n01xhhjjDGtx2a4G2OMMcYY00pU9U4RcYP3J3/44YduIpGYWVlZual9+/a9UqnUsY7jnC8iY4BR0Wh0C4Druk8DG0VkcSqVem/Pnj0fdezYsTdBPvVArTQ2GSJyneu6q1S13HGc81R1YujwC8GCqYjIT1X1sWB/34ULF/500aJFd1ZWVnYhPTs8MyFnj+d5P2/p/WjpddVhATAkeJ+tR1UX5BZs7ufRXPvr899H99UYY4wxxrQCC7gbY4wxh5CysrKLgKtE5MvAEcBu4H1guao+tXHjxlfj8bifSCTuVNWbgtM+3rVr1zETJkxIZup5+OGH2xcVFX0CdAIQkWnRaPT2prThuu4LQDgVBMBM13VnZjZU9ZiSkpIPMtsLFy4c4vv+RGA40BvwgPeAxSIyNxqNfhyuzHXd7wALM9ue550SiUQGAreQDkxtAu6LxWK/evbZZ9tt27bth0Bp0O93VfWZoqKiWUHu6CbfxwY/EPOFU1JSknBd9wRgGiAiMlZVxxYVFeH7Po6TjmerKuH0I8DRwBhVvSESiVBcXJwtF/BUdXY9TT8KPCMi4XMAPg6+ZwCIRqNliUTiFFW9kfQM8SnJZHJKpl+B3UCstLT0vWbcglwtva5afN//bSQSuYfg509gTzKZdHPLtuDzaJb9+Pm3+n01xhhjjDGtwwLuxhhjDijRh9Zf0tiyie/1e2Jf9uWLpqys7FoRyZ2x2oF0rudBIjKpT58+g4HXVPWXwBQgAvTu2LHjt4AnMye1a9fua6qaCXZ5vu8/0tQ2mtp/13Vn+b4/jdqLEvYD+qnqeNd1LwinlMhVUFDwA1W9MrTrBOCXiUSi17Zt284Bzg/XKyL9ksnkEcD3Mjv35TWaL4ZYLDZj4cKFv/d9/2pgGHAk6ZnjHwL/UNUXgMWxWCw7m9pxnG95nnehiHwT6AMcA1Sq6kci8pbjOPePGzfulTzNAeB53rxIJLKE9GBSf9JB8z86jjMtFottCpeNRqM3JxKJZ1X1GtIzxQ8HUqr6d2CJiNyTmRHfUi29rnxKS0t3u667ELgqtPvJ8ePHf5avfHM+j5bYH5//vrivB6tL4uuLAJ6I96tqqKwxxhhjzP7Q8mkcxhhjTCuKzV9fayHCurhX9rPfY03guu5G4P8EmzcWFhY+sHPnTunQocNxvu8PEZHvADfFYrH/B5BIJP5LVS8Kyv8xFot9LVNXWVlZQkTGAajqH0pKSv69OW0E5zS4aGpZWVk0k6YB8ETk2oKCgserqqo6icj9wJjg2D927dp1woQJEz4P6q4xwx3Y4vv+f6RSqT8XFRX9FvhK6Nh24NuFhYWrksnkI8C3Mu3t3bu32xVXXLGzuddoTGtLJBJjVPXpzLbneaeUlpaua8s+GbOvjb5pxZf8JP8uDl/Bl4GI9gY6B4d3oPIxom+CPh/x9bk/3nPOR23ZX2OMMcYcmmyGuzHGGHPo6Jp5IyI7d+/enbriiiv2kl7kby3wQLiwqt4PZALuoxcuXHjsuHHjNi1atKhDMpn8RqiuXze3jcYSkZtDm240Gp0XvN/+2GOPTXQcJxNwP6Zjx45jgEQd9dx16aWXvgxQVlb2pIhkA+6q+quSkpIlAIlE4jeqmgm4R4qKivoCb+7LazTGGJPfiCnlPQu06AZN6X+K0B4FpNb4fGdEOwN9Qf6v50hy1KSVD0fUi1vg3RhjjDH7kwXcjTHGmEPHOuBcAFV9oKio6F7XdTeIyGrf91cBiZKSkh2ZwrFYrDyRSKxT1ZMBx/f9K4DpVVVVXxORTDqZrd26dfuf5rbRGGVlZZ2BU0K7Sl3XLa3nlAHUEXD3PC+b5kVEtoaPqeqroc1t4WOO43QPbbb6NRpjjMnvKzesPM/39SnQrg2XrqEQ0as8cS45f/KKi1+8e1j5PumgMcYYY0wOp+EixhhjzP6jOKfnewnyFVGZC1SBPKI4p7d1Xw82juNMBT4J7WoHDFTVy0XkVyKyyXXdkTmnZXOVi8j48vLyAhEZGzruXnDBBZUtbKNeItKNJqTBCw0G5DuWDbKrao18v5FI5NPMe8/z6mxvX1yjMcaY2kZPeXmc7+tzhJ4saoZuAn8YPeXlca3VL2OMMcaY+tgMd2OMMQeUxJUn1rngJfBCdP76TYLe66g+C9RX1uQYN27cK/PmzTuuuLj428CZpBdWHAh0DIp0A2YC2VmAqVSqLBKJ/BjopqpHffjhhxeLyDdC1T7c0jYaoqrbRCS8PaekpOSHjT0/zPf9OtcIqO9Y2L64RmOaKhqNPoOtx2S+wEZNeuUUVX8BUNQK1RWpysOjr1/59gv3DF3TCvUZY4wxxtTJZrgbY4w5qERSqccBfJEb27ovB6MJEyZ8HovFHo3FYt+PxWLDd+3a1U1E7goVOTFcvrS0dHc4R7uI/BwoDjbfjMVitQIXTW0DSIbeR3LrC9KzrM1sO47zjfLy8jadNNCMazTGGNNIgye90gHxFwEdWrHadur4iRHx8vatWKcxxhhjTC02w90YY8xB5bFr+n8Sm78eQfu1dV8ONq7rPg1sFJHFqVTqvT179nzUsWPH3sDxoWL/zD1PVX8JTCI9UN8zdOjh3LLNbOMfoeNDH3744a7jx4//LKcPd4qIG7w/+cMPP3QTicTMysrKTe3bt++VSqWOdRznfBEZA4yKRqNbGnNPmqO599EYY0zjFON/V+GE1q9ZTizYUXQpML/16zbGGGOMSbMZ7sYYYw5GbwAb2roTB6GjgRtUdWkkEnm/uLi4SkT+oaoXBcc9VZ2de1IsFntXRBbn7N5bWFiYb2HSJrchIi+GNkcWFRVtc11XXdddldlZUlKSAGYDGpwzVlXfLioq2uP7/t8dx1kOzFTV/k25Ic3UrPtojDGmMVRU9Af7rHrRKfG42v/BxhhjjNlnbIa7McaYA9rlC/63016p6tVeiz799RUn7ARwr+xnC6Y2g+M43/I870IR+SbQBzgGqFTVj0TkLcdx7h83btwr+c5V1fuBC0O7/nvs2LEVrdHGnj17prRv374KGA38C5D3cf9YLDZj4cKFv/d9/2pgGHAk6ckDHwL/UNUXgMWxWGyfzW6Hlt1HY4wx9fvKDSvO9H1pKC3XBoTH1GelaGQLgBPxe/noEFRLoZ7zlS+/vPOVQcCqOssYY4wxxrSALbRkjDHmgBR9cH3MEblJ0VOzO5W3FJmTuOqkx9uwa4ek8vLygs2bN28HDgNQ1a+WlJQ838bdMsYY8wUzetLLU1TkZ3UcTipyw/DOQ34ej4ufr0A8rs6KHSt/APyUuiaYCZOX3DVsbuv02BhjjDGmJpvhbowx5oATe2jdbJRpms4eUk3oL+jC6PwNJyWuPGlG2/Tu0DNv3rzDNm/efD1BsB1Ys3HjxiVt2SdjjNk6feB7wLEAipb1nL3m0v3Z/pZpA8aIyNOZbYl4p3SPr13X1nUd7HyRoXXNClO47sW7h857sY7jAEEg/p7Rk1bsVeFXdVQ0FLCAuzHGGGP2CctdZ4wx5oASm7/hbFRura+MoNPGLXh78P7q06HMdV0tLi7eDdwe7Kr0ff8H8Xg878xCY4wxpiUc+Lc6Dr324t3D5jW2nhfmDntA0PzpvZS+zembMcYYY0xj2Ax3Y8w+l0gkxqhqdtaW53mnlJaW7tdZW9aHg8rVVKc8Ww/8DrgFQNFHBYkBEcf3JwKvtk0XD0nbgTXAjy699NKX27ozxhhjvpgUuubdrzzQ5LrUeQjRIbn7Be3enL4ZY4wxxjSGBdyNMcYcYHRo8GbRhx9+ElsaH5mKzV9/C0DiypO/W/LQ+ldUeQBhWBt28pARi8VsvZf9zHXdAcDqPIe2An8DFqvqvSUlJTsyB8rKyk4SkfWZbVUdVlJSsjI49n9F5HEAEVkXjUZPCbX1AjAqOGdhSUlJtDntQ/5BxYKCgpNU9UagH7AhFotlFzxeuHDhED89cDYc6A14wHvAYhGZG41GP25E/UcC01X1dGCriLwJTI1Go+vJ0dT2gnt3EXCViHwZOALYDbwPLFfVpzZu3Phq+GmPppY3B7eet615hlZaE6s16/oC6JZvpxbIiqZWJAWpFepFatclkrcNY4wxxpjWYAF3Y4wxB5ovAfi+N3NpfGQq92Cl1/7xImfvAyhH7P+uGdOmegSvM0Xk0kceeWTwd7/73a0AsVjs7UQi8RFwJIDjOMOBlcF552QqUNV+iUSiZzQa3TJv3rxCIJuaSUTqS4tcb/v5RCKR61T1qtCubCpD13Vn+b4/jdoBxn5AP1Ud77ruBbFY7I266i8oKLhMVSeH6jhaVY8Ghi5atOjksWPH/rMl7ZWVlV0rIj/PKd8B6AkMEpFJffr0GQy81pzypnH0uj7tKrp0ugnRy0COBv0Ald90/8SZU0H9Yxdbbx0wRMWZKKLDFXpLMMiiwmIvlZzb+451tQZZAD6NDzrN8fxrgHOBo0A9RP4ivi4iGXmw+51vbIeG865vmXHaRZL+HsgOwAi8r6LLRXmqW2TNqxJPX0Rjcrhvu3XgOb7DNcAw4HAgBfwdeD6i3j1db1v7Xrh8vjrVd45EZTqQHqSCNxV/ao/Zb9UYpGpK3/eB2hFyoEB3/TPf/vqI7t2sdMxbXVPrMsYYY4xpLPtDwxizz0WjUZu1hd2HpmpX1GlTvv2Rws874zmQDpwY84UTi8XWkPOzYtGiRV2qqqqGiMgjQC+gbyQSuQH4IYCIqOu6LwExAFU9B5gD4DjOOarZBYjF9/3hwNOdOnU6XVWzkSjP815qbvt1uAz4T8/zHi8tLf0ks7OsrCwKTM80KyLXFhQUPF5VVdVJRO4HxpAOJj49b968EyZMmPB5vspV9WoRuaSgoGBJVVXVeBHJLIDYI5VKRYG7W9KeiEwKNXdjYWHhAzt37pQOHToc5/v+EBH5johkA45NLW8apnGcCq/TfwEXVH9JyvEIs7b19gdRz3pUW2cMnIUyTVCBGl/Q/UTpVxApHP/p9NMu6DX7zRqDOhXTB96inn8bNYK+AsrpKnI6RX5nqr+e6rRl2mnXimqtARiFnqgMUphUkTxtMLzZqAGYihkD7/CVW2peCkXACcAJnkQur5hxWrT7rDd/V1cd6kcuQ6k5SAVHgzP0k/gZJx8eX/XPfdH3ZthO+nuyhkilV2sQviFVxUVewY68h7Y1vVvGGGOMMY1jAXdjzD5XX+7ylqYIeOyxx05zHCc0Cw0P+IuILCooKHhw7Nix2xvqX1lZ2fWhQA0i0isajW7JbLuuu40gn6iI3BONRieFzm10+oC67kNZWdmPRGRGsHt7YWHhkWPHjt2TKTdv3rzC4uLizaRnSQLcHYvFpmSONydNwgFuM9DHr/r8cNIz97JK5m040k/pfUGo4N026JsxbSL4Wfac67qLgfEAIvJVQgFvEXlRVWPB5pBFixZF9uzZ01VV+wX7tgA9ReRc4GnSPzcz3i0tLa0xO7ap7efxi1gsdl/uThG5ObTpRqPRzCKI2x977LGJjuOMCbaP6dix4xggka9yEbkvGo0+BRCPx+/r27dvHOgCoKpfboX2uobq2Ll79+7UFVdcsRdYG7xy80k3tbxpwLbUwAkIF2R3CHcVOs6cFMkj1IuUAf+S77yK6QOiqqFBFpVrScrj2iHZSbyC+xUdAxzuoE9vjg864UvxNz4H2DpjwCWq/DhU1avq+9enKnV9pFiOkpRcLCKVjeq8aGgARm/0IskH5POURA7reByeDvHhO+A1agCmYsaAmGroe010btLx5zgpp0tEZAHp3//FqvrbbfEBJ3WLr9mUtyLlaoRLpNJZokU6HjQ7SBXxqgepWrPvzaK8h9QOuPuR4u7AR02q6/MOPdMPAtSyqVl9M8YYY4xpBAu4G2MOKE1JEZBIJG5R1ZxZaACcrqqnJ5PJRs1Cy5VMJrXhUq2XPiASiTwcpDpwgC6pVOqbwKLM8Y4dO36V6mA7qrog87410jIcaBT+LtAnmQ6k1Ai4q6Obpbrg4v3eOWP2k4ULF37d9/3LVfVEEelF6GdASI20Sqr6UmizS2VlZf/CwsJ/UVUBdovIfFX9IUGKmWAWPFA7nUxz2s8lIs/l7isrK+sMnBLaVeq6bmk91QygjoC77/vZPsfjcd913c8IAu4i0r0V2ltHMCihqg8UFRXd67ruBhFZ7fv+KiCRk8e+qeVNAxSuCr3/Ww9n9U1BGpMtW28dMBFHVuY9T+XmzG9FAbf7bW9mB1k+nTpoohPR7CBLe8+rHmTxZWrot+nWSDL19a5z/pyZCf1XqBGMr5eEB2DU2bmbXqnjfrK0WQMw6stNoX69033WmikCCnzyWfyMyzwv9Q7pvyE6+J5cB0zJV48I93WftfopAI1zX4U3ME7wPQOhQapW7HuzOPIGqmfl7taCyIk0MeBemEqdmu+POoWD5u8iY4wxxhx86nwM0xhj2kImRUBhYWFX1fAMq2yKAABc171EVX9MdbD9VeAsz/OKI5HIl1V1qog063HhDh06NCrgnid9QKe9e/d2FpH+qnoNsKwx6QPGjRu3CVgS2hULHxeR8PbKkpKSDVAjTYKQTpNwdXDfjgGeCcpn0iQc1phrOhA48CJAxEkv5FiHj6sKiubWc9yYg5brujf7vr8Y+A8ROZH8wW6AwvBGLBZ7H9iY2XYcZ3goqP5aKEDdP5FI9ITqhYfDwfrmtp/L9/1a+ZYlvVBho1NriUineg5/krNda+ZxS9pzHGdqThvtgIGqermI/EpENrmuO7K55U399Lo+7RBOzWyLsjScM7z77Wte1Tyf+db4WZ2R6kEWhdKt0wdq5uVE/M012hFnQOi8/qH2ng0F25ve//QATNCGPtDJ2/7Zlumnvbl1+sAFFdMHXr01flbnxtSTez2g5UGwHYCu8VXvgm4KHR9KHfzg9ytAcC8/qz6aHqRqzb43m8/z+Xarp81YLF3PzbfXIX8bxhhjjDGtwWa4G2MOKI1NEQBMDb3fCnw9Fos1axZart27dzf2MelWSx8gIgtU9SsAqvq1zKKGixYtKk4mkxeGij4UOqdV0jIcaNR3fofj367KGCCep8jfxZeLnriy76f7uWvG7HPPPvtsu23btk0L7VotIpceeeSRfxk5cmTKdd2HSedGz0tVXxSRPsHmOcC/AojI8l27dr1aXFxcBRT5vn9dKLismfztLW0/zPf9WoOXqrpNRMLbc0pKSupLS9OU+mv97G5Je+PGjXtl3rx5xxUXF38bOBPoDwyE7AqM3YCZQHlzypv67ezRpROeXz05yJGK8HEB3QoVBAsFZ4slq7r5TuMHWVS1U77zfIfNdZ/VMPF1Ko48TZCLXKAd6EBgoMLleFV3fDqj/8W9Zr1V79dDbr9EJM9CxbIVOD5437328aAudRocpGrNvjdXqkvVHwt2FO4AagT2FSkBnQ3SqIkRl1yyKLKNGpMWMrYXJHf8sTX6aowxxhiTjwXcjTEHlCakCOgfOu3ZULB9f2q19AEFBQXPJJPJLaRnkhYBY4FfJpPJi4DM7PQdnuc9Aa2bluFA40448c/RX66tETAQeFBhu6CrK3d2eeaJycfsqet8Yw5mFRUVvUSkOLTrkcz6FfF43CEdyK2T4zgvqeqEYHMkQcDK87zlEyZM+Nx13TeAwSLyg9Bpf84satrS9htSUlKyw3XdtZCeuew4zjfKy8unjxw5ssmLIe6P9oIFVB8NXsybN6+wU6dOP1bVTMqOE1tS3tSt09btOyu6dvLJPJHra43fC5qOMnfPjaz7hUXb8KrC5eb0nL26wUGW4DwleCLC8flSS/rf4/Y1r2yODzquyPO/7YieqdAflRoDMKJOgwMwuf1S1R61S2mP6gc5tKL28UCkVsq8vBMMWqvvzbU0PnLv6MkvP6TI5BoHRPuOnrRizAtzebqOU2v47F+OjKIclefQ/Ofuv6BxufiNMcYYY5rBAu7GmANNc1IEtGgWWq6OHTvmptvKm37LcZypvu9nZ4BRnT5goIhcDtzhuu7FsViswX9Ix44dW+W67qPAZADf92PAL1U1GpqdmSgtLd0NrZ6W4YCTmHhqjQGUsiv7TairrDFfJBs3btzct2/fXUAxgIhc/MgjjzwpIslIJBIHTqrv/IKCgvJgHQohPaMaoKpdu3Z/Ct4vBwZT8wmdbDqZlrbfGKp6p4i4wfuTP/zwQzeRSMysrKzc1L59+16pVOpYx3HOF5ExwKjwItb7sz3XdZ8GNorI4lQq9d6ePXs+6tixY2+yM4kByKbNaWp5Uz+5f2Pl1mkD1yIMABDhXAXJpFOpuHXA4PTM65p6xP+0IzjvVABR+YbGR0yX+NJ6B1mC897KtKfCBZ/dckq3lqSVCRZjzQ7A6FWDCiuO8H+MpnOsSyMGYIJ+/bk6vY6MDN+Hz+JnHCAxoVcAACAASURBVO95qWOrz8if174t+t4SnkbudkSPyd2vImdB4wLuqnIqyBO5+32Ve1qhi8YYY4wxdbKAuzHmgNKEFAHZ2V7QsllouSorK7P/wC9atKhDMpnMG6xu7fQBqrpAJD2bS0QGJxKJwaoazmP+UKhsq6VlOFDF4+q8c9TaL1V1KfjkibH9qho+w5iDXzwe98vKyn4uIrcAqOrwgoKCD4LDH4jI/6jqhXWdP3bs2E8TicRaVQ0/BbRq7Nixe4L6luWko6r1ZFFL2m+MkpKShOu6JwDTABGRsao6tqioCN/3cZz0GKeqEv451wbtHQ2MUdUbIpEIxcXF2XIBT1Vnt6C8aUDwdNMvART6VMw47c4djvwk6aV6o/KLOs8TvVNJD7IgenKF95m7JT5o5k46beqc3N1LHO9YFc5HdUxhxBnVOf5GZlDndiAToO3hFRb8fsv0QZNSe5LrnOKCIyOeXoiK9rjtzQbXEKmYftrTChsddLFGnPe6beajii8le+M5x2f/fNHGDcCIyE8VfSzY7FsxY+BPdya5c0876ZLyUg9J9cSAPRH1chdzb7LW7HtzvTR3yIekn/ZrtiV3D7uxlbpjjDHGGNMktmiqMeagE6RpeSu06wLXdbvVVb4hIjl5YUWyCwQmk8mR1DOTfMKECZ/HYrFHY7HY92Ox2PBdu3Z1E5G7QkUaPQOspKRkg6q+kumGqpZRPTC6OhaLvREqu4N0nnggmybhCzGIGo+rUzJ//dR3jtqwAwr+UbSdrbGHNtwULhOd//ag6Py3B7VVH43ZlzZu3Hirql4BrAb2AB8DjzmOc5aqNvhEj6q+GN4WkeWhzZWAF9pOkZ713mrtN0YsFpvhOM5g4DekF3rdHbS1EShX1amqempLZ7e3pD3Hcb4VLID9LOm1QfYAn6nq28DjjuOcU1JS8mRzy5uGdftLnweBP2R3qN6Y9PxPwVknIpuAv+c7r/vsNQmE2WQXF5Wx4vlvd/a278FJ/V3R5ajOpGZ6OnrctvpJgR9S/T0yWPBfK+wQ2RXx9B3gLkTrzJEepqJHg97gw1L1/PcrevtVeJF/gFwUFPGARg3AdJ/9ZpmiP8lejzKlqoBPIp6+I0FqO2C3io7retva9xpT5/7quzHGGGPMoegLEZwxxhx6VPV2kexjwj2A3y9cuHBSMplcJyJHRiKRC1VVY7FYg7PQgP8Nb4jIDa7rXq+qfYB76zppH6UPWAAMCd5n61HVBbkF93dahv3lr0e9PV7SswwzilG9Mzp/w7rElSc9CyD4rwfHWj799QCn5YxBQo/PK6fISNYd7H1py+s6kO5pPvF43Ad+HbxyXRO86hSLxaYAU/IdCwbr6v37r7ntR6PRZ2jC9+S4ceP+BPypwYKNrD8Wi9U7wNnU9saNG7eZ9OLXjVoAu6nlTcPkiSc8va7PmIqunW5WKCX9FMEHojzS7ROZU9Fb/1rXuT1mrZ6xZfqg3wt6taDDNL24qiPwIcg/fPVfcCSyODS7HYDus1fP2RYf8Affk2tJLzx8FKiPyF/E10UkIw82pu++w7ciHhcqfBPoAxxDOk3eR8Bb+Hp/j9vXvFJvJSE9Z6+5edv0gc/6yjUIQxQOl/SA2d9FWOI4Bfd0ja96t7H17c++G2OMMcYcaizgbow5KJWUlDyZSCR+qKq3ARFgsO/7r0UiESD7CP9tjakrGo2uSiQS/4/qxQBLgdIgtcCDQC+ChVtztHr6AN/3fxuJRO4Bwmls9iSTSTe37P5Oy7C/iOp1+UJqgo4nPXPUmDrpUqrTUik/kpHE2643xpiWkvs3VgKzgleu4+o7t+fsN5o0yJLRLb5mDXBlQ+V63ramzkGgXvHVTRqAqa+ubL9mr14GLGtMfY2ps8fs1XkHqZrad2OMMcYYU5OllDHGHLSi0egc4HTSuc3/SjpFwE7gdRG5qbCw8GeNqUdENJVKXRDUsxHYIyLrROTqaDR6NZCbVx7YN+kDgkVRF+bsfnL8+PGf5Su/v9My7BdC3+DdclG5XtJpLUBbvlijMcYYY4wxxhhjzL508Ex5NMYYc0iIzV//MXC450SOevyKEzbH5r19Co6/FtjqXtmvJ6oSe2iDD+Be2e8L/3vsQE9/0lz76rpshrsxxhhjjDHGmLZkKWWMMcYcaJ4HSgqrKlMAHdn9v7vpANAd4JIH3+0cPJ/l1VXBoUaXMQSfiQjDgd6k7817KIvxmCuj+LjWOc/Sjg7ciDCeIC8y8BuKmcMu/gocGxQtkxFcCg0HyXUpFwFXAV8GjgB2I7yPshyfpxjJqyL4DV5POQOQ4MmGmrYCfwMW05575Wx2hNp+ARhVo7QwU5cyM9TfY2QkHzQm2K/LOAflGmAYcDhBrmTgeYR75FxqLEyYr06EI4HppJ/E2Qq8ic9UOY/1Dd0DYw4W509ZPkbUyX7tO46c8vzPhh70g4Km7XxlyssHxKLoz981/I2GSxljjDHG1GYBd2OMMQeUSKrgFq8gNcIvjMyMx/W6+ARJxuavh+CprCLZm1lUdmebdfIAokuZhTINqfXUWj+EfhQwXl/iAjmPbOBAFYflPIXy9VD544FZ7GYQzUg5p8u4FuXnObs7oPQEBuEwiaUMBl5rat0hPYLXmezlUl3CYBnF1hbUl5cu5Q6UW6j5JGARcAJwAsrlupSojOB39VRzGTA5VMfRwNE4DNVyTpaRTV5Q2ZhaRk1eEUp5pj9acvfw+MFUvzH5+CqvN1xqv/jCP0VnjDHGmH3DcrgbY4w5oPgFqRkga1CZ+M6XNvw59tD6hzPHovPX/1qER4LNv7ZRFw8Yuowo6RnUAngIV5OkK8oxwDNBscNxeFpf57DsicuYkBNsvx+HwxFORekD/EvTO8Ok0PsbUTpRQGcc+qNcg7CMSMOz2wFkJGtkBBJ+kaQrcAHwaVCsL4XckD1nBKNlRE5wRPlRjXpG8kGDl7GMGPBDqgMtcymkN8K/AS8H+4qB32p59imAPBfB1fhcEnwek0JHeiBEG+qHMcYYY4wxxpiDk81wN8YY0yq2TBswRkSyaQUk4p3SPb62yWkFFK7KrlMrnBReLFVgvGbf6+IWdvngp9wc2nLlXOYF77frcibiMybYPobdjAESwfZVofM28QmTZCwe8KkuYyLKsmb0pmv2ncNOfFIyjL3A2uD1QDPqzJLRbAee06UsBsYDoHyVdHC89Sg3hbbe4VymiKDAJ/oyl+HxDukJCx0QrgOm1FHTfXIeTwGoch/LiANdgmNfbtU+G9OGXrzrnGewmcDGGGOMMcZkWcDdGGPMwUd4R9u3u7etu9GW9DU6s5dTQrtKdSml2a3cueTKACChz9IOODV0pDwItqedw8ssoxJo16QOCetQzg3aegDhXl3KBmA1yio6kAjnXG+IvsTXcbgcOBHoBfTMU+yIJvWxoTZr39PyINgOgAznXV3KJtLpd0AYWmdlPi9mzxN8XcpnVAfcu7ditw9q+fJ/e+r1Ed+5BaE/wm5VnlORaS/dNfT9+s7zPT0J4UagH7Bhyd3DTs8cP2/yK0Mc/IlQvc6BwHuKLFYvMvfFe8/+uLruFT8SZUawuX23Oke+OnfInszxQVe9XtiteO9mgq9JQe9+4e7hU5rTVt33QI8UTef/F9WtKvKmp0wtnztsPcCoKSteQHPWLEBmjpq8IrtmQaqg4JilPzn7g9HXrxygjtZeE0HYKqp/85HFRcmCe5+7/+zs92dT6q8rh/v+vo/GGGOMMcYcKCyljDHGmAPNtjpe/wTWAHMihc5gt6Rvo4O3X0i76UZTZpUKnQDoQCdq/v7fUqNYOsBc0YweTQU+CW23AwYClyP8ir1s0qWMbExFuoybcVgM/AfpgHu+YDtAYTP6Wbfa9zRffvjqfVpP4DxS414AVLaka4cKz9erRZ2nEc4C2qP0EChxVF8bNenl4+s6z/e4DuG3pBeo7UDoa3z05BWzHPwVQIx0uqR2wGEK/UBvlkhqbXiRxkIv8jDVQ1ZdOuJ/M9xW1+I9XyX0NemLLmhuW3nvgXKZKH8kHWjuoCJHAxdGHJaNuLG89QaZlB6KnCkwK1ngvX7+tX/q0Wp10/b30RhjjDHGmLZiM9yNMcYcUNwr+9ns38boyDb2hraFOXJuI9Kr7GEnh+FTHZDsFj6sirCs6TOw5Vxe0dc5jt18G58zEfqTDrh3zLYjzATK66tHn6UdyrTQrtX4XIrwFxlJSpfyMOkFSVtf+p4q1UH3fAHI6n1Sz8CEj9baYxok8F0V/6KiqqKXkkWpUSiPkv4aOkJEHgC+kv9EvUyR/4w4PP78z4ZmBztGTVoR1fQ6BwCewrVS2P7xlKY6FaS8+0HHAIf7Kk9/86rXT/jdg6d//od7Bm8aNXnFkmxbQgxYlKnTEWJa/emufPGuczY0t638l6JXg1xCYbslJPeOB+YCoPSIeEVR4O4ldw0bDY1b1PSFe4auIWdwbtTNr3fxU3uHOMojQC9E+0pR8gaCFE1Nqb8ubX0fjTlQlTy0YYyqVj8VInLKY987qckp+Fqjvf3dl7Zq0xhjjNnfLOBujPnCypdT3E85fUS4BaQ/sFvR5yK+TOt2++r3c8/feuuAISrORBEdrtBbwAPeU2Gxl0rO7X3Huo8bak+9gpMQvRGln8CG7rNXnw6wZcZpF4nqVaRzOR8B7BZ4X0WXi/JUt8iaVyVeM0C37daB5/gO1wDDgMOBFPB34PmIevd0vW3tew32x3eORGU66VmgWwXeVPypPWa/tT7bTnzAAN+T2ukHYCvC3/BZTEHRvT3ifzq0Z5i3MTmbHbqUtWTSwyjf0HKmy0hS9Z53AZW6lLdIB8MBhqsi2dQpyxlOU9PJZOo+nc+BR4MX+jqF7OTHSJDnXDmxwUo60Iv0oqRBpTwi57EeQBWHZZzZQA1JMjPfHSJN6n/6nv6Z6pQ7I8P3Rl/meLzQQqnKyqbUbxqmyn0v3n1OZsHf/xo1ZcXZKDcCKIweNenl45fMHf5u7RP5xYtzh96Xp8oa6xy8ePew7DoHX71++UTPcbLrHOzpuLd6nQNlAZIN7n9txJTynkvvGrllxMTyYlW5MFOhIA+1uK0cAve9cPfQpwDicb1vxY6VcYJ0RKKtk/9/yZ2nbweeGzXl5cWojA8a3hdrIrTZfTTG7H+x+eur07DBj8qu7Bdvw+4YY4wxbcYC7saYQ4fvXC0i14b2tBekxHcY9Vn8jKFd46uyQZytMwbOQpkmqECNqYH9ROlXECkc/+n00y7oNfvNN+pqTj3nOtCrMvNcfcQB2DLttGtF9ec5xTso9ERlkMKkiuRpg+HN1zIHK2YMvMNXbqnZFYqAE4ATPIlcXjHjtGj3WW/+rs7++JHLUCaH6jha4Whwhn4SP+Pkw+Or/lnXuYEeKD0QzsSrunTHD88c3PnH/y9fyo1WdfmC/+20V6p6tdeiT399xQk793V7BxXhThQ32DoZwdVyZgKbcOiFcizK+QhjUEbJyCB9jDAPzS5i+mWWc4cu4WcUcRQ+v2hOV3QpTyNsxGMxRbxHez5iJ70RwmlAGvoagxFsZhm7yATdlYv1RZ6kPclg4dGT6jsd+AeZHOvKUC2nq4zks8ZfCD9FeCzY6stSfqrLuROPLvg8RPWTAXsQcr+PTQsJWuMJCFGWKumAO4CKnAHUCrirw3O5+/79utc6JyVVY52DUZNXZNc58HJPcNLrHAB069LtmW07tm0hnfKkKOIXjAV+Wdih4CJVDgvO2CHOrida2lZtfjb/fzwu/qjJK7L5/wW/WU8Ajbph5dfx9HJETwSpXhOh5nMYrbomArT1fTQHL3miGScVonokQj/Cg7bhWuEFRRr/+8AYY4wxppks4G6MOWSoyndV9SIpaPeSppKjRDSbqsDzUtlUBRXTB0RVqx9nF5VrScrj2iHZSbyC+zV4nN1Bn94cH3TCl+Jv1PE4u1ym8J+piPf4EfG11fmcRSeFenWjF0k+IJ+nJHJYx+PwdIgP3wEvO7u9YsaAmGpo1qHo3KTjz3FSTpeIyALSeX6LVfW32+IDTuoWX7Mp/w3gaoRLpNJZokU6HnRucKRHxEtFgbsBusXX1Eo/UHHzoC6084f4yiOSXsCyb1VBdfqBfSH60PpLRJla6XsDhAiVeJTMX79a4Q73yn5P7qt2DyZyLgldygnANNKf2ViEsUB1IC1flvdzmM9yvony9aDsLRRwS/BMxTOkg3vHNLE7R6OMweEGUsCuWm17KLMbvCbB12X8nPQAE8BwInxAEoAPgP8BLqzrfOBFyAb5RyJs06UAvC4jOKPB9kdSpks5hXSQVxCm4DMFIRyc3I1PTM7jvbrqMc3jq9ZI0+Ops8WRGg/7dM13nvhOrcGcyiKvm6NNWOeAYJ0D4Il4v6rRk19+VJHJkE5/AvxSVaLVjZJ4/mdf3d3StnKpFrRq/v/Rk1++WX2dQ+7wcW2tuyYCbXsfzcFryd1Dxzb33BHx8oLI9oJRIs4toOeGjyl02lOgF6/8yTAbvA+Ufe+kZ2jKejAHaZvGGGPM/mYBd2PMIUOQ+3rctjqbqmDrjNPORjUzc3L0Z/Ezju8aX/Wuqtyc+TdAwO1+25vZx9k/nTpoohPR7OPs7T2v7sfZRX/Rc9aaWikOJBQwEnV27qZX6rifLN0LrA1eD4TLqy83hf4teaf7rDVTJB36++Sz+BmXeV7qHdKzbjv4nlwHQfqO3HaF+7rPWv0UgMa5r8IbGCeYNQlab5qC7ne+sR14buu0AYuRIP0A0vrpBwKx+etvQflx7n5Np0F5IjZ//Q/dK/vN2RdtH2xkBDP0JX6Pw9Wk0w0dSfrr4UPSs71fQFgsI6oXRxXB1/X8B1u4EWU8cDTpYPYjfM5POCw0I1zZ3qiOFPAtklyI8E2gD+mAfSXwEfAWwv0yglcaVdc53Mpy3kH5PumnOHYAz1PALXhMr5UdvWY/ppCkCmE06cUW2zeqzRAZwc36Es8iXIMwhJopnJYQ4R4ZUXuWtWk5R6TGDO6I+D1zPu68s1OdiNb6qmhXFdmWLAxlWFLmLJk7rNE/s3zRBaLpQLEig8+/fuVg0FHZNtFsGpSWthWW51qanf//3697tl0SqbEmgqdcql2Sf1kaH5k6f/KKh2VfrYkQaKv7aA5NS+MjU8AfgD+MmrzyVtDbQofP7pDiv+NxHRWPywG1rkbJ/A2jFc2m/EN40/eZuvCqfutzy0Yf2nCOg3+NqtRKMegQueexK09o9GBwQ/nUYw9uuAipmQIReF9UlqvjP9X3g36vxuPix+avfwEYFa5bYWZs/vqZ1XtSx7hX9v+gMTncS+ZtOM13/GtE5FyUowBPkb84sKjSb/fgExP+T+P+NjHGGGPaiAXcjTGHDF9zUhX4/lIVyaYq8HzvjK3xs7bgVWUfZ1co3Tp9YGmolhp1qjj1Pc5eK8VBUOc6gXPT5+sDnbzt926ZftoGQVcLrNJIUSKTH31r/KzO4f6Alktonm3X+Kp3t04fsAkkmNGrQ+u8/vTM3/S1x/G3TiebpgBqBrkqZgz4uqpcDpxIekZ7z9z6BG319AOQ/idLa/6DnM9t0QfX/yFxVb81+6IPBxIZSYMzweQ8/gT8qUn19qMKuD14ZekyzkNDQWqHNxvTFxnGZtKDRQ/kO16rfH11CT7w6+CV65rglb/eYewEvt/ctrNlzmMZsKy+Mk2pU0Y0In+9AWEEsKR6h54bvq2iuqqxVT13/9k7Rk1asRYJcvIL3xgRL58eBOQa9OJd52wYPfnlVxQZAog4Wkb1386rn79reDalWEvbaoHqNQvEqbVmwZ4O3XsVpFLZ9Boi+kj53cPXA8Tj6qzYsbLxayLkqb8xDpL7aL6Altw99PZRU1acihKeMT9yxc5XrgXub6t+5fJVL4OaKf9QjnaEoZc9vP7k34zvl32CJ/bg+jtQvUWRvCkGfbzLxz20LrrweyfXmWKwsWLz110LtVMgAj1VdBAqk9456u3BwGt5Tm9Bu+tvUfQ2QSLhAXZBT1c4vSiypzPVCysbY4wxByQLuB9iVBGWMx5lAulH7jNBtE0yguPasGsHFV3Ke5BdOK9MRnBpG3bngKXljEF4unoHp8hI1tVzyr7tT4FTI1WBr7pFQv+viE9X8aq6+U7jH3NV1TofZxeN5M1XLb5OxZGnSc9KQqAd6EBgoMLleFV3fDqj/8W9Zr1V7iRr9kdE8uRMl61kU2hInfl9HXUalaagYtrAm1VpzOzxVk8/AOA7/jWCZAI7W1GeFUc2q69fQvg60B2IiCMTgav2RR8OBVpOGbAO5TmSbKSITjici/KzULEPidCcXLrGNJNcN2rSylWFqUh5VVHVeaoyMXsEXngh34Kp9bsTqtc5KNhZ6H5lyiszqzpVbira4fTyNHKsiJ6vyBhPkqOW3jVyS/hkhQXAkGAzux6BoAtau61mCq1ZoENHXF/edek9I7NPAYw47KzNK3aszK6JoCoXnzfplScLIpoMFmNtwpoItetvrIPgPpovKF+dex38milqVG//+i0vl/1+zvBtbdStXFeL6iWV2mFJkVNZI+VfKkk25V/0wfUxpPrJQlGZK15yjieFXSSi2RSDjspvv/Ort096/JoTN7WkU4JMysS7VbgxWckDndpHZI+fPM5RZ4gI3/FFfQD3yn6joeWLpkYfWn9JzhOOr6pwfaQotV72Fh3lOf7F4kuL0mwZY4wx+4MF3A81y5gE3NXW3TCmLUiq5mJzjkiNVAXq8Jk6Rdvwqqr3wZyes1c373H2SDJv4oset695ZXN80HFFnv9tR/RMhf6oDCSdTx6gm6gzEyj3C4u24VUpwawnVe1Ru0btUT0pqmb+4wb6U+txar2uT7sKIZt+QJHVgndp90i3v0h8aWrr9NMeBr2szjZahZwTvHlVk97XExNPzf5DHP3l2m5SGPk9MBjVc/KfbxpF+FcghvBj2gX7an6FfITPt4IZ48bsL48i+kyyMIWoE97/saPOxLpOqsuSucMSoyevOEEz6xwoY338sQU7CvEhmCMqdY6yOs7nv/X9jvdQM1f4nqSfcnPLtrSt5tEXq59wYmSBU7ht1OQVAK8vuXvYGfG4+KMmrfg5Ur0mgiP+B74PovqBijSwJkL99Te2lwf+fTRfVP7eyrVO+1rzAzpVVjnfBua3QZdqU+4ru+rkpwDicb3vnaM2xMk8gShkU/45Ijdp5he18E7Z906cgogCn0R/vfYy8SLZFINOoV9nisHGd6s6BaIDOzsedljq1+OPqzMFYmsQZWpoc2vO34F/hdrpBo0xxpgDkdNwEfMF883sO+ENInSXEYjNbjeHAsfREeFtX6ixmFbEiazqEf/TDpS1mX2i8g2Nj2j1wckvxd/4vOfs1Y92n7Xm+z1mrRne/WOnG1I9GCbpVC4E/flz9ZkyUkP5FT6Ln3E8yLGh4ytb0q+KHof1IpgJCSDqP9Jj9lvrJb40pXEc0IbSD7SYpPOJo8L14WA7QGLiqdscn8yis0fv6758oQlRYCawCviUdOqIT4ByYApJTpTzeKOeGoxpdY4j81AZQzpFwR5gC+AW+JGz/zh3yMbm1PnC3cNmOI4OVvgNsJF0DuI9wftyhamoc2q+mdLP/+yru1FZWGOnypN1zfJuSVvNsadApij8gnQgam++MsO6DL0V9ApgddCXj1F5jEI5C2FzS+tvjAP9Ppovrogc1i7/Ef2P/duTejjVKf+C3PLZ7wtNP9VHrOydzopmUwyKUh4E2wFIXH7qu8Cm7HGoM8VgYwnVT6Wq8kBV6vPPSuavfzP24PoFsQfXXx0re6dzS9sIC+rrn92hPJv7d6AxxhhzsLAZ7oeef82+81kj52J/xJhDhqpct2XGgFXitCvXVOV5goRnS77QNb7qXQARvVOR9Kw70ZMrvM/cLfFBM3fSaVPn5O5e4njHqnA+qmMKI86ozvE3mvQPf8X0055W2OigizXivNdtMx9VfCnZG885PhtLV7LpaETkp4o+Fmz2rZgx8Kc7k9y5p510SXmph6R68HRPRL3cXJtN0p21mysYmE0/gMjFW27t/2SqUJNb/UhcGk4/0HJKCoFIUarWQmEAe1OsLyoCFG+f9+ULTM7lH8Cs4GXMAWPJ3KH/Dfx3fWVevOucBvPwhz3/s+FNXucg1J8JwIR91VZD17Lk7mF15v9f+ZNhDa5ZEATwmrUmQmPqb+xnsa/vozH5SFGqric4+uzXjtTHq5nyT6Ey9xtK9ya7Sej7TJU8KQYJpRikzhSDjab+VMSpkQJRYSDCQOBy9lTdEV2w7uLEFSeX119RI5vLuUZxpN4BQWOMMeZAZgH3A4Qu5SLSuYirV4AX3kdZjs9TjOTVYBE5tJwBCKvzVLMV+BuwmPbcK2ezI1T/w8BlNUoLV+hSrgi2HpIRXJktv4wh+ExEGA70BjzgPZTFeMyVUXxc6xqepR0duBFhPOmZpx/8f/bOPD6q+tz/7+dMFkDZBFSu2qtc+BWJCyhtZQlJINhWq+LtldoEqVhRxNIrIEotSAra4gYWaq+CXjcmuNRqb6lcJZIJ4NK6gNZg61Jp3a5KWI2Q5Zzn98c5mTkzmUlmJhOS0O/79ZoXc875Ls/3e5jJmef7fT4P8ABHspQveJs4mudayTUIyyONMECKCDsvNcRumsIZhTulwN3Zms4cePWaaYpjMQxlHpCHsF0KGBkeTw+u8+YtdjwJSfFeNrcHBmMxH+V03B1d67FZIBP4e7O+0rhPXr1xKFcBY3EfohuBfwDPevP8fqvzloKdLZHuGNJB4CFUnsKuR6JyTfGpHYg4349asq285sYRQ1EvnB2ZLLYzuRd7wfJUN+KKxSSHih6PMsmBa7Eddh0D2FG56GxgScSe19bsXDj8VEHm4YbXz63PYm7AjjKiVkVL+yx5I+repYqU4excyK+EiPyAWNaH2a5r+0OB/9EW5Qfajoq8LehI+8vsfwHeib2e2y1w3LGaVwAAIABJREFUnDo2KvJ2e9phMBgMBoOh6zJx9paRaultCZ7Z/uUQm5MQK6BRFkocyT/plr2bAxGJQRHiSAxGnUssMZgka6449YUr7nnlpC+tHv+h8HURPV2VKAlEy5FFuJFxbSZ2jOpop7lHBoPBYDCkinG4dwK0iqtRmmeAV/oDZ2IxmxDJZIDv572+zkEu0QpGSXHc3Q8t2xNiMcqCOPKYeQh5ZDFNN3KOX2pAFYtNPIFyrq/8IGAxtZxJsvJFdlvcmECqcyDMQn1JF9W1UxWLKn4LnOMr3ep4MnAvZyBc7ZuFbsAUAhTrZsZIPuFkcencJ6/ez1HmE70bLQcYCgxFuUxDlEghv09gY0p2tkS6Y0ibgH2POlaFIOGFAlV5JpDlLOhXtnWHv2i/xVtv3LnwzD8IOkPQsQoDAUvgI5APHHU2WBJYl+rudgDH4oKAzfnqSjwNBk7ATWD6CfA6jq7sd/O2F/x1+i/Zdv3uhSOedpSrEEYrHC3eQokIFZaVdWfTDv220i+w9ae77BHvKPIjQYcC+0R51s5ivtgsbHfdXNFHUUaS5XwHfAtyHurYF4bLGQwGg8FgOKwonrs55YTo4tATIUuhOyq9EIYrjEMJJKjS2EYzDynBKUP2TVm9/c+KngagQhGq0iQrU/LfbwzCDm9uQqFNEoNNrLpy5JfAQ96LK+55JbvW6v4LPH149SQQfTQA2a6Nmmju4xKcMmRf6erq14HhAAjnlPz6jb5GVsZgMBgMXRHjcO8MaFiPGG+n9d1kIzichM1oLC7Giux0kCK2ERO6qxvoTTajgQeBAcAQsrkW3Ez2Usg0YJqGeJ/ITvOoXe0AWkUJykLv0Ea4mnoeIYueCCuBScDRWDyprzBURvIlAFVcCVHO9pVYLEE5FmUt8JWk5qJHcg73dOYgAZcC/0k2j8gYIuGc7ngiznblDmAp7o71NSQaT4r3svnA+AHKhXRnI3UUozyEu4vkWGzuBs6G9O+TVlGKRs3HcrJZSiO9Ue4D8nGlRB7VSoZJUUQLMh07WyLt/2ttpP/iba1KFYTLLnk1pXD2/jdtSyqsfkDZ1o9xE02llGyq75KtVUBVpuzpt2RrXJkCKcOBrSnLDyQ7/tZosLutzg3U9ReV+H+jRByBW+rt3M6R7MwQl3iRMVIU0YM1GAwGgyEuKvekXsV3kMyTiErGIigPFYreBjzsHQwpvXf7bfX//c4tuU59b2zu1SiJwUCbJAYBSlZVP2nBuzbWumx13u/GgU9qrexjiMjWIMj/xVT7IHzdkTGX3r+1zwPTRsTN1ZCAm4HHvff9JDvwh0vuqZ5N98Y3tT5rIA7nO5Zq+eWnNNuQYTAYDAZDZ8I43DsH4QzwWOzHoVHGklIGeJnIXmC9hlgHTANA+SYtO5ubo1zvOwpKAU0PvHt1EzNxmOQdn0Atk4By79i/E2UHnzFbJmMDn2sVM9EknYR1LTijWyHNObhLClkR57x/PO9RyHWeDMxObzyJdo209V6ukCKe8t7/VkOcBczzjifqZgZJPn9L+z4p1/nqvUMBc0VQ4DPdzKXYvIP7sN4dYRbe7pW07WyJ9P+vGQ5zHr/y3/YSkbRpRvDyYbceQnMMcdCQb3FU+ZkUUdZx1hi6MqlqsRsMBkMmUNEulx8gOD1vTemqN09FPIlBmJtj18+N2a1Uq1D68PShbZIYBEDkeEUnWTjX2gK1dI8tYSu6JKbOc6i6DnehqKExZ3fp6moUeaV8+rCvtdZlcHreb0pXV/8EuAkIAKMci5eo89wWrsj7TW0em8FgMBgM7UxyMh+G9kV8O/6UuxH2aIjXNMR9WskMfYlmGeB1I+dqiCc0xHYN8bmGUM8BMs1X7NhUzPD6OdV3ampTuxpCcYhOXKNuuJ8+TS5wmu9KpedsdxnHZly5jIySoTlY36zd2PEooSbNdQDG8SKJxpPGvYzuPEYDUQhFHTt8Le371Lxepedsd7tyHeQ7fH2PaYudCevGtyWpMRgMTZSurt5Qurp6Q0fbYTAYDAaDoQsiklS0Y2cjeMUp1ztqFQGPAh+o+5ukFngLWKkB+7Ty6XkZGZtjWRegXCXwtMLbwAFgD/CWiD4i6owLTs/7jb9OrlhzQe7yyh9Mp9/g9LylqoxU9F6vnVpgvyKvCHJdvd399raOzWAwGAyG9sbscO8c3ACEM8ADucAI3Czwl3GQn2uI70qh6+TUKq5HWZpEu9kpWVFLXwIp7DITegLQnZ5EL95EaVqLoBpiF64GdsvkNlsESqSVnpk5EGLDIJuPR6KTDrUynpTuZTMCMQmOhJ0xIjt90r5PzevF07avoSkMVDkqYZvJ2NkS6Y7BYIhQ3NEGGFrGi4IxO5dTxEjxGAyGzkrxnC2+pz39WcWy/LIOM6YtCNvye47+7XMd1P2ay4e1+PcxOD0vruRfE2uvODklicGW+mvp2iM/HJqyBOJ//3DofuBH6drTRPkVedsgWvrUYDAYDIauhHG4dwKkgBf0FU6ilv/A4esIp0N0BniERUClPk0uygJf9a04XILwVymiUUPcj6tLnjpHsDtqH4KwVAqSkKQ5wH564BBxUvf1X1ZFqGrBeeunkdxwvRfoTn1zR2tG58CJoxkfO54Yx3NL40nlXsa1x45p10226mdP2vfJradEHnD7xSkVORez0JCyna3bEiHZMaRIpjTFDYeWy+77S8+DTuMyQcbjJpRNuHBWuro6/BkOTs9L+V5riAtxJaS+ihsRU4vwd5RNODxBES82RbhoJdcgviSuygApiiwwaojdNC02CXdKgZvTIZ4DFRiMRTh5L7AemwUygb+Hi6VZL1y8inEoVwFjcRcBG4F/AM969kWFm8ftz2KYl48iD2E7ym5iFzuERRpika/eCVLEhy05juP2JQwEFgIjcRf/XsPhBhlPdZSdT5NLd+YhTAOOBz4EHuBIlvIFbxPJU7JGCrkkdl4MBoPB8E/N59iBkrIySVvG0mAwGAwGg6E1jKRMJ0FG8qUU8JAU8SMpJJ8j6esl6nRRLwN8dwbgJrX0KvKgjKdaimhUxQK+nrYNZ7EPV2e8qc/vaGXrizJyDnXA675T+ao+J+cm8iHiSI/CinHq+h23DRQRz1najnMA4fFE5kEoiBnPKBKNhxTuZXwKo46Ugqhji5fTvk9uvT/7ThX5x6WbGUTEUUULOvVJ2ZmELSmPwfDPQZ02LhXkctxoi9QidVJAq7ga+C3wLeAkoDvQH+VMYDYWWwi18H1iJ5fkOQ4zEJ5E+QbQDXehawoBXvI+h22upyF+jhICLsZ1SucAPYChwI9R3tAQ57VopTAL5VFcB3h3tF2fGS4FnsFN3Nzds/l8LKq0MiINporFETyBsAT3/0eO9+9iankc81xjMBgMhgQovG5ZMr7izlFvdbQtBoPBYDAYDm+Mg6sToCGeRHgXm3Xk8D7d+IT9HINEOVBc6ZNCPqaKL2hyOCvf1ef4Dd1ooIoyYFibjBFuQQl6R6cgBLWSRcAOLAagnIgyAWESSnF4d6dwDxoON/wqm/i5VnA7ORyHw10t9PeXKJeVcq1u5hpsBqP8Mm6d9p4Dl1XAr733g6niFq3kVpRj0MTjSelexkOYpRt5mR5UcoDxwEzf1Q3hRKTp3iflNoSHvXpDCHGbbuIWbHrjcC8RZ9UBhF+12c6WSHcMhsMflbMPTT/uDnTv/TzgbrIRHE7CZjQWF2O1kMi5R5oOd+EHKBfSnY3UUYzyEG4UzLHY3A3EH3+S9bSKUjQqYmQ52Sylkd4o9+E6tY8EHtVKhkmRL3dDNJcC/0k2j8gYPvNfyHjSVGEGDhdhU0EW03yRBP0QSoBlAFRxJXCur+ZKLJagHIuyFvhKm+zoBBgpHkO6jJ/zwmgLZybuZ/wYwBZ4X5F1ageWP/fLsz71l58w+/mLRXRt07FlyamqzghVmY+7kLUDZEXFsjH/9e1ZT+c2ZPf8CchU4FiBvyn6VN9eRy1+vCyvPtzm3E2TRK0n/W3aag8Wx5qPcDpCrSrrVWTBxjvGNIvMOXvu8+MU5yocxqpIODJH0GfFcu589vaC9319DRO1whEw4jhjN9w57nmACXO2fE/gEe/SmxXLxobzxhTP3bIBbYrUkbUVy8aUpD2Hccbr2DoM8SKDYHvFsrEj22OuM2mzrTpQ1I0wEtUaFXnNVm6oXD62uvmchWd8UfGcLeHopsasrBNCt571Yax9nYSXRLhv9/5uD766amRDRxtjMBgMBoPh8Mc43DsHx6NMwuJaGoEviP2pbaMsARDB0Sp+hTLfu5ZPgA9xHx0/BP4HOD9dQ6SAcg0xFFjgWTEZYTJA2L0Szw0wjtVs4jzUc4Qo88livueqegrojSsNEU0+L1PFn4jsSp+KzVTv/SpggFc3YmM7zwEAn7GKozkfd+crwDyEed7YnwKOIr5jJ+l7GRfhISye4mCzep+iEad2uvdJilijIU4F5gGCMBeHuYivHtTiUCrjo+Um0rGzJdL+v2b4Z+A4AIWNlkjcaAlVvR5ARG5pQz+RXAMW+3FolLEcxI2+eIPWNEvrWnDGt8wKz6kK8FsNcRbuZxJgom5mUIJFq+TqKdf56rxDAXO9BMmf6WYuxeYd3MW17gizgLkJ7LxLClmR5hhTZYWM5wkAVVZ4i6dN3/1f9ZW7wvd+B58x20vS/blWMRNNXtM2WTTEz4AbvcO95DBQRnMgfP0VsvmCjyEcobVMCiNzmglpn1gNd93EGThcBRTgfl5s4K/AYzSwSiayN6p8FaNxmIlEHHLA+yjrsFkuxUQ55Axdj4lztixWnKa/p2EU8kDzJNA47ey5m8959o78VxO14TjOj0H8mslDQX89cfaWAQ2i40AmRLcreXv27T4WuDxRm7ajMwTr6rBVSjeBKaJaXDx785iK5fnh77qJc7b83FGdDyK+UeQAQxUZqk7gsrNnby55dnn+7wGeuyP/reI5z3+Cl1NHA1Y+uNF5IjIODT/Y5BXOrewfuqNo55lXvJKNHhwVHodqWMY7I3NoMwuJ+p6KG3WTqbnOhM22cqkoc5raUJHjgeMDFmMK51WeErqtKPFGkXYj/b/tqmpjyV7B2YPD33JzefUPS/N3Z9I6g8FgMBgMhtYwDvfOQBYX0MD5COcBg3Ed03XAJ8DrCCulkBfC5cfxUzbxDsqPcOUB9gHPksV8bBamLXLgIYXcqBv5AxYzcB0EA3F/MHwEfABsQFgnhZEdxyI4Ws2/s5N5aJSu7oN8ya308Gl6a8QRIIJqBeeQxVJcmZLjgPcQfsU4VlHlOWBjae85mIytTzOJHlwPTI0aT0QnuDmp3stYHO5BqcBiPngazcozwILYXajp3Cev3vW6kacRrkIYTbQDqIIAd0phKzvUU7CzJdIdg+GwpztATlb9dx+YNiJuPoDS1dXXA6y5fNj8eNeTQngzLIek3I3wSw2xHdiK8jLdKffkjzKLxuRwEELeDnsXh69BnM9gEvX0JXZykFN9pSo9Z7tbJZ+/aYgdNCVHFsa0YOn6VseSKRzCTi8RHA2xh4jD/SjwtNvhNF+tSs/Z7jKOzVRRRwuSX2mh3I+wAPe7qTcNnAc8Fr6+n28iPjk0i/vCVV1pn/lEO8NycP9uDUW5TEOUSCG/T9qcSubjcBMQiLk0EhhJDr1wtfCbbFiMsgBptoSZh5BHFtN0I+fIeBI65Aydm+LZW0o0cs9thaslu9sjjdrYM6vRXgk6CTjaUXnyvCteGfr7VSO/jN+SXKjKOFsb/pxlZT9KU9SM8DOQvahOJKf7yzQcfBC4AEDh0jHXbZn9/K1j98dtEX6g4lyYU5+zsSGnMSoyR0TCkTkT5m4pVX9kjrLcCshSlcbeagfCkTmOyKPfuubFYf9756gdIApbNgKlAOIwDljq1tdxfjOynax84Mk+PepGEsmrQyBgb8zoHIpeqsh/Biweefb2MZ/FLZOhuc6UzaI6A+QisnMraDg4DbwII6VfwM4pAZZV3DF2Ihy6pKkVy8ak/7fdYDAYDAaDoRNgHO6dABlLShngvQR+/+29YrnKe8WvW8hJSfUxnj8Cf0ymbLhOHvXAzd4rjFYxHqVb+ITFa1H1iqkhcRb6vvFOpjsHqYTqe1rui71XLHHnMdV7GbeN8fwO+F2SZVO+T169KmjbTtBk7ExmvtMdg+HwJ5GzPYPcADyJu+gErqN2BDAC4TIO8nMN8V0pTJDkOLfZzsXk9MMDMbkrhJ0xi4R9iEcy9WrpSyDqM1cTp6Uamhzu2kJCa2lB/irTBIh1TNU1K9OdnkTPcfRioqAaYhfebtdMIUXs0BAVNEn9KKX4He7iOvu898/LOLZDRqV9wmiIi4Bf+E69iMU1HKCaHhyHzXfRyNxpFSVoxCGHcDX1PEIWPRFWApOAo7F4Ul9hqIwkgSPW0Mm53vc++Nyysfd47/d+85pNM23LmuQdn3DgiIOTgPK4rQh3PLds7GaA4jnP/wY0Im+l/FfF8vwKgAlzNz0gal3gXQnk1jtDIPrZLlxNWfHcsnHhyJziuVvOalooVJhYPHvzoIrl+X8Th+siu+DlnYrlo+e6DnU+K569+VJEwpE5ttUYicxReQ7RUvctoy+66LHArqP/tQ805Hmt7QT6O1gFwJMS0ALf9+bffBI1mZlD5a7nlo9pPTIoM3OdEZsFVmxYNuYJgLIyXbFl3/NleAueolERRgaDwWAwGAyGJDEOd0PG0ErWAG+irKeBd8mhJxYFKLf7in1EgMc7ykaDwdAlOCQ7baWAF/QVTqKW/8Dh6win4zrcm3Y/9kVYBAkc7o2RndT6At2pp2dSHdsxTm5/smiX+AsNydQ7gt0cRIksdPWL01LknMQ48f04bY0VSoHmfTWX6znAfnrgEHG6Ry3IqiJUtbCA0BaE+9Cwtv63tJL+UsROreRI/BJmbi4Mz6CMSfv4ucH3voYA50o+TVIJbxPtjAeNdshJAWGHnG5iJg5hhxy1JHYiGjot3571Uq8GafRHtUwtnrOlSZrPFwLiYTGchA53fcn3vsb/qRThxXATDrvVt6xniST83Aka9f0pSkgjUlioyNe+PeulnTFjqPSc7QBULM//W/GcLTvwFgpVJRyZ41hstCJ29q457tjTJVD3FdQSoFZgtcJPRNwd7+IwLmK7KyeTyTlUK8nIoDbOdUbvO044wqisTJziOVvCEUaC0z7fqYc5yUiDZbzPEO8DJ3qHa6SQS9rDlra0l8jG9rClI+5BqmR6PgwGg8HQuUhuN57BkAzCvyL8Aott5PIFwicoj+DKsQB8gsMFMpa4YccGg8EAEJyeNzI4PW9kS2U0YP+bBux/a2tfMpIvpYCHpIgfSSH5HElflDsiHXFy+L0V45z2O7wbKCL5rAOFMe0URB1bxNWtT6aeJ4HzZ9/ZItWIXbqZQUR+3IG6esdpEEk6ZzWTNmkXvKij132n8v1jYxP5ZFpOpon+PEVkR31OON+EcCHQwzu/j3p3QVlfohe0LO0Dvh3tLUv74GvzdN+pp33O9kTloxxyGkKbXjh8HF2B4a3ZYOh81OXYfUkt40nihUE7EI6IUdWo5JyOI5+HrwUk6f4c1ajvTVutWIm4PrFjENFEkTlNJcJOYC/x6rtNx4GA5ItjeXIy+pLPmXx64dzK/iqMDY9DrY2Q2TkUx0ouMqiNc51Jm1WzWo8wMhgMBoPBYDCkhNnhbsgcQomn3/4dXIdOH2A3UA2so4H7YhO5GQwGQzqUX3Zay3kGkkBDPInwLjbryOF9uvEJ+zkG8eRWXCLOE+EvUfuwlWt1M9dgMxjll0l3LMzSjbxMDyo5wHiISjS8IUHC1OTrKbchPOydH0KI23QTt2DT29uB3bTYfgDhV0nbHc0HRGRpxmglfaQowc78TCLcg4Ylu77KJn6uFdxODsfhcFe7dZtHvYZ4CJjjnSoFfg2U+Gwrl29SC5BRaZ8mYtvUGId5a+VbQ5KM0DB0KnLrA7sbshsjJ5SlFcvH/iRxjcRYAU0Y1SJW4mstthmz+z0gTv+YhvZ4YwhH5qhKy5E5RDvxBZ5TN28O6sg4hH8FEJVN3Wq7v3jgyIP1QE6A7FlEHM8aCLARDt0cJlsumbluZ5vTTQjeYVxUVp0D8HhZXn1rZQ0Gg8FgMBgOBcbhbsgYUsAHJNY8N8QhFU35jqSr2Gk4PCi5t/qiZMuWX573uL98+eV5qUhWHY8yCYtraQS+IPZ/uY2yJHyUz8tU8Sfg696Zqdg0hfCvAgYQSfSZGOEhLJ7iYLP+PkWjnOhp1ZMi1miIU3FlGwRhLg5zEfAtGNTiUCrjeZ/0eA7CCxNFCLs1BMArUsjX0myzdcaxmk2ch3IuAMp8spjvuYeewp3/E9qlb4v7cMIO91EaYhRQHL5u++RkMintk6hN4V+SKB9BWCoFpOWQM3Re1q88a1/x7C1vIF5CYeE7hWWVC0NlRY2tVD00CIVAReSEFvi/wET1ZW8Mfw6PAYpApUlWpnj25qjIHBGNisxRZSPClV5/RUAvAA3opt+vGvll8dwtr6KMEuXHkUr8uSmpaaefwzh0oM0NQLbbp3VIoptiOfvaqpPUsc5xkAkCw4H+u/ft7glQPGfLfuBzlG2KPpetWU+7CXYPLZ3puTnTtnSmsbVEV7HTYDAYDIcvxuFuMBgMhk6FqC8hZRLFY8on/+Mqiwto4HyE83B3R56AG0r/CfA6wkop5IVIR6hWcA5ZLMWVdzkOeA/hV4xjFVWezEhrONyDUoHFfFyJkFqUZ4AFLSbOTKGeFHK9buRphKsQRuMmhm0E/gFUEOBOKUywkz4ZsphLA/UIE4GvgC8xdjsigqPV/Ds7medFVB0PfAg8yJfcSg/fLnvNbESVjGO7hngBGI37/2wNkeeorTI+kntAzmKfhvgzRByIqkiTrIxuZhB2atI+XpuvQ1j65RzdTN9EsjJe+TfCNijf0UoWShGd1oloSJtbgKD3/pSs/dnBs+e+sKi+Z92OnH3WAFsDJ4roBEUm2dJQHLqjKFbWpR2RWcWzn385uzFQWZ9TP15VIouDsGHD8vy/AYjIbYq6kTmiQybMfeG2nPpNtzhZWb1t0XtBw5E5YjlRkTnZjU5lQ7bVtBjVlNuhvtYOuAnZVTaBjsKfkFrc3e0+OvEcJqQjbPZFN+mYwmsq+4TuLGr/6CZg4ryqIdqYtdBxtAQIJPhj3xPoiTBIkH9vFNueOHfLGtuSJRtvG/PeobATUtcWRxgILARG4kY/vYbDDTKe6qh2nyaXHlwHXErk798DHMlSvkjNFg3xM+BG7+xechgoozkQLvYK2XzBxxCWz1smhcxtTRs9TRuvQVjua3OAFEUSo2uI3TR9foU7pYDZ8Vtqfdy+Ni8ErgC+ChwL1CL8HWUTDk9QxIsi0dEeWsVoHGYi5APH4KZLeB9lHTbLpZhPm9mRxnwYDAaD4fDAONwNBsNhx84FwyeJSPghWwL2qUeVvdEhiZI6ky2GaGQsHwN3e6/k6hRTA0xPcLlvgvPN2xnP74DfJVs+nXoyniqgKum2U9gN5uXi+FG67bXWlxT6tPNjr+VRD9zsvcJoFeNRn+Pf4rWW7EsLN3nqaO9oUNT5WNpD2ke5GQknHu+HzR90I7Np4E1yGIhwPqBS6DkuhFvQiEMOIaiVLAJ2YDEA5USUCQiTUIr9Dg5D16Fi+djyiXO2DFVYAAjKZAdncta+bBzAVQGXjtrq+RCiTzVkNyIalTrqU0utsPN9w7IxaybO2XyqIvMAEdW5DdnW3Bh1k1pUSp+9vSAqMmf9ynGfT5iz5Q2JznHw8ovLRx8AcESrrOgEwqiXMLWJTj6HcekYm/U5kHB0U5aVvbt4zhaAVyqWjW236KYJc7Z8T23uR7R7ilUDqvzAsvV7E+c8P33DsjFr2sXAtnEprlxZ0606HjgeizFaySlS5ErbqWJRxW+Bc3x1BwGLqeVMUs3NptyPsMCr15sGzgPfBob9fBPx5aqx4vydi20yUzba7Zu0Xau4Gm32d7e7l5vnTCxm40axhZMba4jFKAvifKTyEPLIYppu5Bz/4nvG75nBYDAYuhTmS95gMBgMBkOXQStZo5XM142crs9whFZyrFbxPZQHfcU+IkAq8kLJcZBHoVni7wM4Yad2GCliDXArTUI+rrTPZwjv+BLe1uLwfSlITtpHivgNyk9wd9UBjMLiJS9R+TvAHUhED14KKAeWhG2AyQhvIRxA+QewCWER0Y5KQxdkw7KxN1qWjlJ4ADeJaC1wwHtfqXADap12qHdmW5bcg8okXMfVAdzkw8EsJ3DWM8tHv+svu2FZ/vWiThHwKO5O6jp3HPoWsBLV0yqWj4m74GjFONAFNjW9z63Pep7IZwagMachexMxdNY5bIlDbfOBLJmrcBfwNkSJVrUbE+duuUFgLZCqs91PN0UfmjD3+esyZVfGEGbgcBEN9EGjdm73Q3x5Qqq4Er/jVrkDZQDKqSgn4kabJd+tGxkXkXtSSmPsKvW9f17Gsb3VRjNlY4/2dbhHzbMyD6UnWfTC4nSUqxCqCERW+7SKEtwIBAFshBne/ToBV84O4GgsntRXwonUM37PDAaDwdC1MDvcDQaDwdCpUKyR7Vne0MVxEyKWIvyCXO9c9E/zT3C4wNuFn9muv0mthliLG4bexG8SJYxtD2kfKWKpVvK/CFcD43CljRzgr8Bj1LMqxoYbdSN/wGIGMBYYiLvh4iNcp+YGhHVSaHa3d3WevT3/j8Afky3/3PIxjwCPxL22LH8dCaJQKm7PDyW6Fre86yRPKjJnw/JxKUXmhOsty58LzI13bf3Ks/aR5G+elOfwjnFJRQa151xn2uaKZWMTRhg9f+vYVqObMsnZszef5yg3kRktbhHVpRPmbnrbm4POwgoZzxMAqqygijIi+WC+6ivn/7vzHoVc50me7NQqZiYjTdYMN2rrbO/oW1pJfylip1ZyJHB+uJzjy1HSMpmxsa5B2Mc6AAAgAElEQVTdE/dG5KUs9uPQKGM5CLzhvaIjH6MjZIJSwD3e+726iZk4TPKOT6CWSUC5d5z5e9aJqSkbMaxf2dbWF2YMBoPhnwTjcDcYDIcd/W/a1mkSJXUmW7oK5dNPfrX1UumXN3RxhBJPv/07uIkU+wC7gWpgHQ3cJxMzq98e1X0hV4KXoDGZ8u0g7SNFbCOxtFE8G1JyyBkMBkNH881rNg20RR4is89QImrdd/a1z7/QlDS3w3EIR2eI4GiIPUQc7keBpwMeyQkCSihKX3wcL1JFHYSXoZOjP0/xOTtxddpzECYDv0a4EMI7tfdR33rEWLvZ2B4Ib4YjzZS7EX6pIbYDW1Fepjvlchb7APQlenGQU321p2qIqeGj2KUBZThQ3qXmI00+v+HMgVaWPRalGOTb2JyA+c1jMBgMYYzD3WAwpEzNT4ePVrFmimi+wjHiJQ1SYZ3d2LD8mJ+/2Txp0KzBubt6HzkfYSrI8aAfovLAUZ9ZS3cd47yN6zhD0TX9l2y7BKBm4RnXgIaTKGUHrAG9yl4N78KsWTgikkQJvbPfkm2zoWXd9HjXnEZrsAjzQU4HahVdH3BkQd+bt/69qVwm67VkizrWQFTCibMEXlOcG/oteT06cdaswbk1fXrOE3RasvN5OHHxf711YiDgTAtekbeoo21pjVS00TNR73BHCvgAWOy9DAaDwXAY4lhyDf6dyJnjKMdxfoyrfd/xBIh1/Nc1K9OdnvilYIVd/ssiqIbYhRvBlDSSR72GeAhXQx6gFPg1+KRshHL5JrWtNpZJG3Obyd5mWgb3BuBJ3Kgzt0cYAYxAuIyD/FxDfFcKqaSWvgRSeBYTegLtds86kn1lZ/ZvcOwiVMYKjFGcM1HzmGowGAyJMBruBoMhJWpuHLEYS7aIaCnwFXEfUnsAeaJcnxXIfuPzhWec6a+jF10U2NWn51OIlHnJtnJABiEs3n2M8zjJfhfVBTKv6ehYM1ynt3wD6Ab0E2SKY/HSnrKvDcp4vRZQJ3ApKs8A+bhapccrnA9W1WdlXzs2XK4Ma1efXk8ILGnTfHYxLnqsOuf797553pTV1Y8Fspx3EW7saJsMBoPBYDBkljHXbempSNKRRKkjMwtnVh7Zfu2ngNNMr7y5nMoB9ked10iuDgBVBKLPJU10MtRR6iYLLQ6fsZOUk8mkjY2RXd/6At3Bc2JnCCngBY7kJIQfoNwFbIGoRYW+Xn4TOILd0ZVZKoVIwlcBVwHte88OMTULR9xRs3DEtgbb+QyVx4AfK5zZakWDwWD4J+ewdMoYDIb2YdfC4SVoJGmQqMyQeqsPAfsEQcJJgyz0yY/LzgwnDar56nszgG+FGxLuyA5YAyRgn6oknzRIc2sz7nBXlR+o6oUEcnqryneJPHAfa9uNd2e6XsvGMAPhIqm3+oBEJc4K2I3h3Ua7G0dcCXpu07EIK3MaOVqwTlMYzGGWhGnKfX/56pR7ty/N2csHlsr/KFwEBDraLoPBYDBE89wd456qWDZWml7P3j7mzY62ydD16N4g44nIqsTjSyCoyqWWpWdJwP5/ErD/HzBKkGm4GtoHWqjfN9AtqzBzFrcvcg51uNri3gkKPIetyyZGkaY0iZcM9YVwy7CGSBT8VhlPUrJ9bbLRit79jdI//L6BItoh2k9G8qUU8JAU8SMpJJ8j6Ytyh8+GkwE8aZk3fOe/o5WtqwS05z3rAObgJlePdx/2AU8L/ETQsYfWLIPBYOjcGEkZg8GQNKpyfdOjlkDwqJteCycN+vyGM2daAQ0nDepm2+GkQSIa1hpWeK+ftfU6KXOTBtX8dPhMLEkqaZBDdsaTKAmyot9NW5sWC35bc+MZZ6E6zzueuKfsa4P6lL3cLKlhuvVatEVYcdTirW7irDJW7LJHlBH+wanhxFkanYRpR9+3Bs+Wxx+3gc93/3TETMdKPeFcZ+OSh14/wqnP+h4qP1THHp2gWLvpdBsMBoPBYOgYRJxxmsDHqrBJbC6p+OXYf8S5/A7wEvDAt6558cRGy34YN1l0nD5kHLAuUzYfAlbhyr0ADKaKW7SSW1GO8XZpp4+bPLXpWWtQ1PlDYaPwl6h9/sq1uplrsBmM8ssUbWgVDfEkwrvYrCOH9+nGJ+znGAR/hOr/+ey7BSXoHZ2CENRKFgE7sBiAciLKBIRJKMVSFE5C3n73rOPYDVSiusnJCmzuXz3ode83iMFgMBhiMDvcDQZDUtSUfaMXEkkapDC1ZuEIbXpZAedjf3kVazi4WuMQqSdKyHO2A3DUzdte1Hh6lYcIR7XSfyyOE/If2479tUzWa9EWfImz3Dna4+vBTZw1a3Au4k/CpJX+B90+N2/d3JHzmQmmrK6+x6nL+gTlPtBYZ3s9wv+I8r36/b26jO6lwWAwGAyGpDkrwfntX6r1rQTO9ij+985RO7p/0e2bCH+NW0AZ1RYDDzmfsQr4X9+ZeQifY/EmsANodU4ScpBHgf0xZw/ghJ3M7WtjPi8Df/KdmYrNLu/cRjK/weJ4lGuxCNHI3/mCeoQPgAu96zbKkqbCUkA5sATCywKTEd5COIDyD2CTJ0FzelQv7XnPOo5ewFCEYZZj/9v+vL/17WiDDAaDobNiHO4GgyEprIb6vqQQ0qmqPQH29+sdnTTIkuikQaBCTChpIhtoyHgSJc2yovp2VHf6j8WJn7Ar3XotYanVauKs5vNpRfebwnx2Vrwd/LF6na+KyjVWY+MJwcvzLlhzRd5jj885oaVwcYPBYDAYDF0QRY6Od15Eb3px+eik//b/ftXIL0XlpvidyDFpmtchyGRsvmQSsAh4D/cZ8T3gRo5kMvG035Nt202Kujbm9G+kyL/xo/1sFEFp5BzgXuBdXDmgNxFmUMAMILOSkllcgHIV8DTwttffHuAt4BGEcVLEb6JsLORGHEYBD3g21nr13gUqgRsQTvPtbm/Xe3YoEeEXwPNAPa6k4zCQK1B5rMF2PqtZcMafd904/Fc1N57xvY611GAwGDoXRlLGYDAkhZOdsxu7PnyssLT/kq0/aa1ez5q9+3f16enQ5CR2NDppEEgNHJWMJ7++vltY6/CD2aO6w8E2J1GSRifKHkukf1RUqxX/x0a69Vok0NBq4qxm86katbMklfnsIvzNsawpa3948osdbYjBYDAYDIZDQtxkkg1WY2W88y2SpRtpjHNetF/KbSWJFPEUCTaptHQNQApd7fC411xd8MXeK5aT0unP1++VQKuJalu1Pw0bAaSYGmB6gstxd1GnO88ylo+Bu71X0sh4/gj8MaU6ac5HZ+KoxVtvANArzszeeYyeFlAtdkTHCpIP9Eb0FFU5BfRq4NGOtdZgMBg6D2aHu8FgSIp+ZX/ch0aS/4jKd7SssPWkQSvfrYuqJxSo7wF410+Hj5IESYMUjdqpHQhEkigdccSBjCRRsiwt9B87QkFUn1bg5UzWayuy8t06RV73ncn3z+een47ITzSfXZRBluNsKV1dvaVkdfUVl933lzYvshgMBoPBYOjU9Ip3csARR6ccwdenR9+dCS6Z5wmDIQVk1asNA5a89urBLGslIncKcheQ6PNlMBgM//SYHe4GgyFpRPQWRVw9R9FTdtl7gjvLzly0n547ejXUDhDLPlGFCahOyg5Yxb3KXt0JILBKvaRBCoN33XjGLfssubXBbjwGlcRJgxznL1j+dUHn2j3zT72mMTswGCQjSZRUZdbOG4e/LFZupTbWjRdkpu/yhkSJT9Otlwks5R6Vpl05+tWahSN+vq8x+/bG3MbjnEbuynTk7SFHeRjhP4Du3hkLGCMwps6xl5eu3v471C4/QuueWXXlyIZDalolkxCe9Nl6qhTx5qG0oath5sxgMBgMKbKPOLvc93y5uz/wcfPiifn8y/1Hx/3BK+xLzzSD4Z+LmrJv9JLGurGOSL4I47CdrwHZGv17Q1Gp7iATDQaDoVNiHO4GgyFpjlqyrbzmxhFDURYAAjJZbGdyL/aC5bl54/h6+/518KpdQ989H/gWAKrzGmydBxYi8pSiRwFfia3X7+bXX95144g/oXzda3qqnZ01VQBFV4EMAHq3ZUwCD6HyFHY9IlEb5j+1A1FO9IzUywR9s15bvcs+4zzQcz1b5jdkNczHxptPegMntKcN7Unwirypl96/9ccNjdmlIJcDw32Xe4B+H7G+XyvdayAS9WAwtAfl5eWTVDW8YGDb9qlTp059s7VrBkM8gsHg+8CJAKq6ZsqUKZd0rEUdg/nsGFphF3Ec7k4DE4EHU2koq7Hh7LgBkY506Xw3BsMhw67fpSIBAf/vPAflDSypUqjKsWRz00Yrg8FgMLgYh7vBYEiJfou33rhz4Zl/EHSGoGMVBgKWwEcgHzjqbLAksM7/0CWPP27rrMGTdvXpeb3CVOB44ENRHuz7mSzddYy+Ha8vAd3XkH1OQ1bDUoFCheNQeU/gV31v2rpq18IRk9s8oIB9jzpWhSDzUU4HalXlmUCWs6Bf2dYdGa+XAaQMR8vq/r2mMXceotPwz+fefbfu6tMzrB9vCXvb05b24oFpI/YAdwF3fX9VdV7AkktUdTrRP8DbTX/VYOiKBINB/5Lnz0pLS8s6ypa2cLiM458Vc/8MGeBTYHDsSRFuLL7+lacqbhmZ1LPNufM3962rlxvjXhT9v7aZaDD80xDwvd+DsDLbslYYB7vBYDC0jHG4GwyGlOm/5NXUkwatfDdh0qCahSMS1uv1iz8lTqK0ZGvcJEr9b9qWVIKocPnF234H/C7Z8qnUa8mW1uzst2Rr4sRZZdX1wM3eK8zOBWeMF7Rb07GqvNaSfV2BtVfkVQPzL73//bJ6+8vzRLkCmEAGNPxTJdnkYwaDwWAwGNLmRWBMnPODaDhYWTz7hR9ULB/955Ya+OaczafX1clDCP8a77qgJhm7wZA6fVAWNtjOnJqFI15E5Hl1dEu/vfs3e7/1DAaDweBhHO6GLsmUe7dHhSJbIqc+fPmwTh2K3BVtNnRedi44Y40l+qbA+roD9rvWkbk9A45dgOrtvmIfOXVfPt5hRmaYB6addBB4HHj8ktV/PtkW6/J024qnKw4MxiIcsQCsx2aBTODvLdVr0iOP26YwEFgIjARqgNdwuEHG00znUqsYjcNMhHzgGMAG3kdZh81yKebTmDEMR9gaZ3g1wHvAOrrxSzkrWqc2k2NPpl4ypDr2zkJJSYlZgDEY0sB8dgwtYaluckSuTXB5BOJsK56zuVJgg6r1FwKOu+Pdtnpj6ckoZ9tQgGAlaAOQqsxbbjAcljTS3G90BFCMarEI7OrTs7Zm4YgX+y3ZOrED7DMYDIZOiXG4Gww+SldXh8OgBX62ZnpeWQeaYzAkRCznX1WlVOEX2d0DYDfGFvnEQS4YcOtf93eEfZnksvv+0vOg1A/opjmf//cPh+4HeHj6qW8BczPYzQyEq33alN2AKQQo1s2MkXzSSYJ7KTCHiFPpeOB4LMZoJadIEeFwdg2xGGUB0swBlYeQRxbTdCPnyHheTaLfft7r6xzkEq1glBRT00L5dMeekTnL8NiT5uGHHz7DsqyrgALgOFwn/19F5LGsrKxVkydPblWyIBkd6rVr1452HGcmxCwmwDoRWV5SUvJpa21mZWUNBBaq6kigRkReA24oKSmpBggGgxuA4hjzFgWDwUVNB6p6wpQpUz5Md/yddRwZsmuYqs4D8oDtpaWlI9NtH+Dpp5/O3b1793W43wHHAx8CD3zxxRdLY8u2Ytdgx3Hmi4gnW6brRWRBaWnp31up12w8wWBwOLS8QKeqv5wyZUrcRJLJ/H9J5f4ZDXdDS9TXNVZmdcuOq+PuYYFMUJiAKDjenw/RZPPG7+z2RbdQJmw1GA53Gg7YfbK6BUZhUWwpxQojoNliluuANxgMBkOYFlb9DQaDwdBpsbNLgEXAywqfAw3AZ4JUAnOl3jp5wJLXMuqgPNSUrKounbJ6++t1jr1P7MB7dY69r3RV9baSVdsvznhnwg9QLqQbvRG+i7tbG+BYbO5Os80ZOFxEA31QZvuu9EMoaTrQKkpwd8ELYCPM8OqcADzlFTsaiyf1FXqEmy9imxQi/hcN9AHOwf0/ATCEbBLtEmzb2DMwZ+mOva2Ul5fPtyzrT8DlwBCgB9ATGKmqtzY0NLQ8Z0kSDAYXO46zBSjFTQyd6/WVB1yvqm8Eg8EzW2ojKyvrUlV9RlXzge7A8ap6vqpWPfbYY8emY1eq4++s48iEXYFAYJaqPoobhdId37NxOu2XlZVZu3fv/i2ufNogIMf7d/GRRx75OEk+ewcCgRmq+qSIfAN3MaufiExR1ZeCweCgdMaTAHdxDhaLyCsPPvhgs9wYh+rzYjA0Efp10ReI/Lq92hdl5e9Xjfyyvdo3GA4njr39jdr+N22t6L946/yjlmwdmdPIsYhOBl0FbO9o+wwGg6GzYna4G7okay4f1uVCkbuizYeKfku2nnSo+kpV372t9dqLfje//AEJNPEPB0rvfXMJygKN3aomnC7o2pLV24eVTx8WPxFaeqzw9NkBfqshzgLmeccTdTOD0tjlvkLG8wSAKiuoogzo7V37ariUcr2vTlAKuMd7v1c3MROHSd7xCdQyCShP1KFMZC+wXkOsA6Z57X8T+EmLdqY39rbPWQbHnizBYPAiVf2F79SLwDW2bVfn5OQc19jY+F3LstqsQ7pmzZqmxQQAW0SuzsrKeqS+vr6niKwEJgFHA0/ec889Q6+88sq4zh9VnSEiF2VlZVXU19dPE5Hl3qV+jY2NJcCy0tLSid7YWk1Wmer4O+s4MmUX7i70/7Rt+5GpU6d+1tb2hwwZciXuohcAInIHsLSxsfHYrKysNar6lQR2xPIDEbnQcZyNIlIMPAQcISLHAncDZ6cyntLS0m3E/A177LHHetfX148WkQeBAcCQQCBwLb7vi1T+v6Ry/wyG1siut1c0ZFtX4v7fzCSfWli/ynCbBsM/DT1/sfVzPIlHgD0LTjvJtgLjcZjQsZYZDAZD58I43A1JU7Jq+8Uiurbp2BI51YYR4uh8hEHADkVWlE8f9l/fXvFObr/u9T9RmAocC/wNeKq+N4sfn5xXH2mzeri0oEEs6DrtnvvL4JQhUSHOLemhx7umykBFIzrKwmuOww1eMkZKV1c3C4NWWFS6unpR5EzjCcHpp3/YWWxu4tsr3snt261hnohOwwtdF/SBHs7BpbWB7m+jnOgVXROcnndJHLsNhk5F6ertZ6H605bKCLrg+/e9tX7tD0/OTNIzpTKmgxAadh6Dw9cgRYe7w3Ph5gRHQ+wh4nA/CkBfohcHOdVXa6qGmOprI9bO4ficzrqRc7G4DDgZ1ynRP44lLe8eTnfsbZyzto69Ddzge18DnFtaWrrbO34b+EXzKqkjIlGLCSUlJeHFhIcffnimZVnhxYQjjjgi4WKCiKwoKSl5AqCsrGzFkCFDyvD+H6nqV+PVaYWUxt9Zx5Epu4C7SktLV2Sw/St89d57++23rysrK3OAnWvXrp2pqs8nOcQVns45wG/XrFlzloiEF7SCweCg0tLSeJ+vuOOJhycbtD4YDIYX6EQkdoHukHxeDIZY1q8c9/nZ1z5/sePos0AgQ806KlzyzLLRuzLUnsHwT0+fm954H7jPexkMBoPBwzjcDWnjwI9Fdbpvv9RQQX9dem/1ALR+nBK1yp0H5OXu5VjckOTW6Af0U+TrHKy/ZOqDb4166Acnt6RBnNhO1UuJ1VFWjreEMZfeX33KA9Py/i9x7ZQ45DaXlan1TrftTyCc66s+SJHFtVb3M1EjG2Xokswg8n+/Gvg9MB9A0YcEKQUClqurnBmHe4DoH9/CzpjN9X3SaPOzmDPNd03X0pdACpETQs+mt1rF9SgJNaF9ZLd4Nd2xt3XO2jD2dFmzZk0v4HTfqad9zsOM4fUTtZgQDAanJioPiRcTHMcJL9yUlZU5wWAwvHAjIon0jVuyK+nxd/JxZMQuEVmfqfY97fbTfOdDnrMdgIsvvvjF8vLyOlxpmtaIWtASkRCRCBJUNe6CVrzxNLF27dpzHce5TFVPFpFWF+gO1efFYEjEs7eP2Vg8e8s1CHfSdqe7LcqPKpaN3ZAJ2wxdjwlzN00StSIbnCw59dnbx7SaO6Kleule60rU3Dj8onTr9lu87fFM2mIwGAxdCeNwN6SP6oUC47Ky6v/c0JD7KKJueLPyM2Cvqkxs0NyXc6yDDwIXuJe49LL7/jK7KfFh+RV5zUKcL7rnvd45cnC0CA8qDEAZYtc7USHOKTJDVC+q0+4VOVbdNNBIGHsDJcCy4PS8iZBc0tTOYjPA28e9daUQ5WxfWR/IWZLT0HgslrMWV3PWYOhi6BjvzWMfffRZaaisqLF0dfV8gPLpp/xgyr3VL6hyN8LYjHVpxyRm02aOqD0pt+k0S90Wu2cbjmA3B33HwlIpaP17Q58mF2WB79RWHC5B+KsU0agh7seVlmiddMfe1jlLc+xtQUT6Ev39/fEh6qe18i0tJrS+cJN8PymNvwuNo7XyCe1yHKfZonu67e/Zs6cnPs10Vd0VU06DweAuYGBrbTqOE7sDd6f/wLKsuAta8cYDEAwGr3ccZ6lnR0tdhxfoDtXnxWBoiYrlY39VfO3z7+NoOdArzWb2INbFG5aNfiaTthkyT/GcLb5nJ/1ZxbL8sg4zpp3pMmNVeawNtTuNHKfBYDAcaozD3dAW7lgzPW8zQOmqN38D4tcT/a/yK4ZVAEy5d/sDqnqBdz5Q3+gMAV5L1OjjV/7bXmB9yerqddIU4kyrGsSJUVasueIUL4xdV7xz3PYymmQdhHTC8TuNzYJGQteFHfW9hs1+fLLYwOcl926fKapV6Y3IYOhQ/gXAcexFobKixtiLdXa3R3Ksg3ejrUilpEYhUBE+Ugqirlq8nMG+wshZ7NMQbwCnef1+RytZKEU0G3cU3RkAHBlpiAdlPNUAqlhU8fUUzCgkvbGnWw9ow9jbgKruFhEl8gPwX9qxH//x0ilTpqT198BxnNYXblKzK+nxd/JxtJddabffp0+f/bt373bwnO6xO/dVVcrLy5PazW9ZVmy5qAUtx3HiLmjFG4+38z5qgU5ELhk4cOBfi4qKGoPBYNwFukP1eTEYWqPi9jF/+PasTYMbsgNzQWdB0km061B5MKB22TN3jv2kPW00GAwGg8Fg8GMc7oa0EZyXmt6raI34FrBFIzIPtiO7LYn8/nMkelfklHu3n6vKZaAJNYi1NQ3ilrDwhbGLU7q6OhzGrpBSGHsTncHmb694Jxfqw6HrqlR6znYAyn948uaSe7fXSXKh64YOYueC4ZNEJBxuKgH71KPK3uhy4abtQW5Ozx3xzgeyv+yFbQHY8a6nhTBLN/IyPajkAOOBmb6rG9JImJpK37egBL2jUxCCWskiYAcWA1BORJmAMAmlWIrYSSEfU8UXNDndle/qc/yGbjR4yVmHpdB/emPPxJylM/Y2MGXKlH3BYPB1XAkQgHOCwWDfTMtkeP2EFxMsy/pOZWXlwqKi5gtIGaaByA7lZvILqY6/k4+j3exKt/1zzjmnzqvXNL8Fqiqe05pHHnlkFEn+TVbVQnwLWiJSoBp5lhKRpBcBd+3aNUBEjvSderCkpKQaoKyszIL4C3Rt+Ly0eP8MhnRYv3Lc58D8CVf/8TYrt348yAR1JY8G4CYwBjeS5nOEbYo8l+XIxmeWG712Q9t47o5xT5HGTu106xkMBoPh8MA43A1po05WWJ9clHr/44QdsD5veh+QRkkkJV6y6s3rVbXtGsQtYVtRYewKdW158uksNvfJdaJC1yUm3BwRldXVSYWuG9qHmoUj/N6Rn/Vb/FpZx1nTpfgYGOzUf3k08A//hSn3bB/oNOoK7/smc05w4SEsnuIgsT+NPkWjHMkZRwoo1xBDgQVe75MRJgOERWlivgBEcLSKX6Gutj2QT4APaQDgQ+B/gPOTMyDNsWdgztIZe1tR1ZtFpElTtB/wh7Vr185uaGh4U0QGBgKB81VVS0tLl7fUThL93CIiQe/9KR999FGwvLx8UV1d3Y5u3boNaGxsPNGyrAkiMgkoLikpadNigscHwCDv/Zj777+/z7Rp06J2Qqc6/k48jna1qw3trwJ+7b0fHAwGbykvL78VOMZxnLuS7V9EZgWDwZdVtdKyrPGqGrWglSBhalzefffdj4cMGRJeoBOR7z744IO/EZGGQCBQRgsLdGl+Xlq9fwZDujx31zdqgMe9V6di4jXPD1dLtza7INSI6nsOsi6nIeuX61eetS9e/fHXbDpDLOsqUSlA9DjcjQV/RXmMnG6rKm4Zubct5c+e+/w4xbkKh7EqcjTQCPxD0GfFcu589vaC9/3li+dsuQYIf7YbpWFA6I6inb7ru4nka7mzYtnY2RBfu9xWHSjKQmCkqNaoyGu2ckPl8rHVAMVzt2xAKY6ZuEXFc7YsCveflXVC6NazPmzrPPuZMHfTJHGs+QinI9Sqsl5FFmy8Y8zfo8pkUPs92bFmNzbMUuQ679Snu7/odsKrq0Y2NJUpLKvslrUv+zNoynEjCyqWjbm5NbtSxUFGxjsvon0smKDKjwXut5EHMt23wWAwdGVMQkVD2lgBbRa2HL7mJL7WxLdXvJMrIuEQZ4GtjnLKRx99lh2cnicID7SHndKGMPbOZPOeOms//5+9cw+Pqroa97vOTAIo9wBqwWqt/kTwQpCqkAQCJLReWrF+8rWAFqxSL6UliShVgyOoxQsJFbWC2lYratVW26IoJCSaBPUTAa1gFVqx3qqSRMI1mTln/f6YS2aSmWQmmZAA+32e8zDnnLX3XnsPkzmz9rqEXVe0X4SAqrTVg99g6Ew0YGT3RqlBoJZ+JsLkgODKpA3qsAyHycDrwD5gB8oKlHNkPNuSNk4MJJv5OIwG/gBsA/YE9NiGv3jijQinR3h4j+UmhJ8CGwOyXwB/xM3ZSAK5luUx/VYAACAASURBVNs69yStWZvm3g6mT5/+rIj8isYIidGO47zucrl2W5a1VVUXk4S/ndOnT38CWEhg60BEpqjqe6mpqfscx/mPZVmvAreo6hktdpQAIlIadjo+NTW1dsWKFbpixYqQN3Si8+/C8+hQvdraf0pKynJVfSlsLnNV9StVfRfYTpNNxBZ4DHheRHaq6nM0ppD6wvEXjI4bj8fjqOp9wXNVzXK73Z+4XK4vgO+LyN9itW3L5yWe96+9TH94y+RpD23W4HHpw1tOTVbfXY3Daa6HLEqaImcJLPC67fUTr30jralITkHlPMuy/k/gCkRPwp82pxcwCuEufPXXtUc+N7/yDke1XFV+pCJDgNRAm6GK/MJxXO9Myqv4fkvTcO0/otXfd9GwlRmivAxkAT0C4//AZfFK9tyy5KUHjGOdI/Ry9CpR6zmEs4HuKGkC0y3V13PyKk5oqe2BwBbrARr/9h7Vt1f9heH3Xbtc3yNkbMf2uV2PdoQeAxdueCvaMWDBxtL+CzbeiDJD4RpR7ddUpiP0MRgMhoMF4+Fu6DT699g7ENyNIc4qjz45a1ggxFmtrc6WszohCC8UBq2izcKgu5LOq35xUv30hza/rZAOIEgWqkIgdH3qI+9lmXQyXZ8Bt20y4aZNsKBUYYLLIgeojCH2RYM7tV0eyE2RCfwV+GuLMuOJ+X61dA9AsjmllfHfAN5oXdOAvOAAvwscTbk6cMTXVxxzb2u71tYl0E9Cc28vU6dOXbRixYqXgGuBscBg/BuY74vI0263e3kyxpk2bdr8J5988gXHca4CMvFHHFnAp8DHqroGWDlt2rSkbCbs27evoHv37g1ALv4Nq+7R5BKdf1edR0fr1Zb+p0yZYr/44ouTv/766xtU9TJgCP6ok0d37969qGfPnh/EM7Zt28tcLlcJMA9/2ow9wMuWZd08bdq07YnOZdu2bTedeOKJW0Xk58BQoA5YbVnWPMdxCltqm+j/l3jfP4PhUGPNkoxNNPm+y7lhfR/Ht3+MpTwKDET0JEn1XkdYnafc/IpLVPl1qJHwmuNYc9yuXZtt54jBIBejjYWmE5WfWFA5TTWsrpRSbLlkkYqvj9quR/Abwns6In/63pzXhr20ZPT2aPNzp9ptMriL6lUgl5DSrQTv/pkEveaVNJedOhUoKlmcmQvxFRJt6zo30wt+ouJclNqQutab6stBeQw4EjhaRB4EJsVq2x4SmevE/Mq/CVwEIOpcATwb0l9dUxrDAVlTftc5n3SEvq0hXmuNpjqWCPMJr+1jMBgMhznG4G7oNE769PTPtg7eEgpxVtGLL/vt+88q+73b3Fs8JJKDOHk0hkE7kjHj9xv7/mFmeigMusvpLCxDeTBwdvK0h7fc4Xr0vXu8Db7Bohp36HpLfOU5c6RlO1cD44DBoDYi74ujT+N1Le9/51sR4aq1N6WPdSyuxm+cCIWrAqtdai/pe9s7EeGq0XKYq2Mdg0ohMAqoFtigODemLXx7c3vbBam+acQYFesaEc1SOEr8HiQfqrDS9nmLj7rj3S/auh7VhelroEmoqOot1YXpoVBRXPaxaZ53Poknh/uBWlOAHfNHXiSqs4CT8dch2CPwkYq+Ksqf+7k2vSaetkeJxIM61t+xnNtVmQx4ooj8Rxy56JkrT/oqyj2DIS6mTZu2CbiyNbmpU6fG3DBo6V6QH//4xwltJrTW57Rp02Ju3Pz0pz/dBfw8nnHinX+QrjqPZOvV3v7Bn8sdWBA4mvKtePuZNm1aqxta8c7H4/G0a4Mukf8v8bx/ib4PBsPBSiCty6qcgoqVqMwEQPguYYZgFbkxLI1adbcUPf+FRWOCtRI+gDDjehvkxeH60KdNZWtJ8ZgCEAW+zMmrmIHIVvybiT1syzcbKIg2l3qtb9Pzn8C9a4oy/gzg8ei9lXVVHgK1qUQ5uS19NiWedW6KKveWFo19PnD6l5yCynNQ5gIo5ObkVZxQUpzVcTV84mMpAYM7SO735rx2/EtLRm8fnbeuBzgXBIUEjfa3vcNRD1aNrTMDpyM7QweDwWDoqhiDu6HTCBQDvQ8acxDbbt8ngf+WnyD8DY0zB3GyEClF1W9wF8Z7fam10x7ajCLrn7hy2He6ms4nfjLsoa3f2PJ9hPMDl+bZDc48CwtVnhehD3BsW/uvKUyfp7ZzGxFFzwSUUSoyilSnNxDyjKuZn36H488pHf4jOhW/N91QW1yX18wfObX/gg1/jzWmOq4ZKPlhfQxRGAJWxpee75w6yPPmf9vbrnp++gKUmwUVIpUdLspwtytl5leFI89rGgqZ6HokgwO5pjtuHnmthKUdCNBDYQAqZyrk1XhHjoYNr9OBrPjZKf+Y+sA7kSkKYLnCTkE31u/q8/wz+cfu60gdDAaDwWDoCjx+xTCzOXEQkXNd1fnYejmip4AMBAYAYY7IgN+hAYBzZ7/e26u+xtRUjrz4wqLMmIWJ2yQvvtPCLpUFjO0AlBRn/Tsnv3I7AYcjVclobY6J44TSTHk84uTkV35N0OCO06YUbomuczQELYs4V8oVv8EdQEW+QzLrBbWB0qLMspz8yneBUwHL53J+ChT2xP6eIv50MkK1u2FXzNRg7aW6cMS/Yt2rsWUAaO/AqanVYTAYDGEYg7uhUznp02E3bR2yZasoP9dgiLOy2na55rkcO6mGy3joJlZBvToNiuZKjDDorqSzxyPOJU9v/mHqTpkr6EwHhljwCeijNfu73dW/R0PYg4/sjN1Tc6rnj4gMV4XX1HHm+Op1s6unDBafXCwioXDVmvkjIsNVRYu9lrPI8ll9XCKhcFVV/VOtZ8Swfp5N26MOrFyFcInUWyWaqjNBg2lD0ly2bypQ1J52NYUjpqqGjOK2qFyLV57SHt5eYruXKjoZGGShz33mOXPoNzxv7U10PdIWbsyF9hdNPeBrKpoX1miu7fI+KHt94jriyG9h6xgHfgR2h3q3B3nimtMjfjw+fuXwnx2IcQ0Gg8FwaDB9+T/GINY1ChGRbCKy0la7+MkrT4uIZJu6fPMIEZoXYoRq4F+CrtQe3X6zYvpJEYUYpz+8ZXIgzz4Alshp6ugwR2SuoMOBLSuuHD4qqpxyjKKh6DOEDY7DjU/OGr65pf7/eMWwd2OOHUef4K9L1K+7d66IziSQ+kjQPxzh7F+0x9XjA5TjA6KPr7hy+KXxrHmymFRQcWZHj7F6cVbIqSLWeOEy8ZCbX3GDOrqIpu4czUkJvqhPtftZGibcSg2W9sqLaHUUsWpChY4lpgG8m3RrWv8trnpwqu4vm6oVT7tYtGWdo+Go1oSf22rtsCTiMbcvXQCF+4RARLPqzGxP2a3sYkpwc0FUV6xael671rRlJK589gLrO04Hg8FgOPgwBndD3Dwxa9hTwFPR7q2YddpKYjzxPH7laeWx7nk80qYQ55a8fVrzBFpx5fCYYey/++nQVsOgu5rOz0wZ3gDcHjhCXPrQ5glO+IaB6IZYfUTFkRvDNKp2eX3n9130j9jhrY5cHya/tf+CTQXi9zP58mvPd2bYti8UrurYEjNcVYR7+y/Y+GcA9XBvjZ3uIeAFAxoz7DTedqpyQ1BPgRX9b9uwLHBr51c3nnmN5dLJgfNju9v2ZOCJtqxHMjjQayphPyxErV17GOj71l3l+4F3AseDHCLEk1f8UKWtcz+c18xgMBxcTH1oywJFb4ZmJrnhqjrcwpo59aH3znviylPiMaimgb8YI/sbLr3s0fdGP/aTU6IZLQFQ1dkqzJKANUxiGCUd1RkQGX2GMsQSMmb8fvOpf5g5PGpEX0vE26fHo9bW7lv+HBYhCXCCIgv2WD3OROMzpHYUjsqBMNyF/lu0MF7c33nnzn6xmxe5OezSRlu5VPt43y/3jPdNzK/8vcCMpu26NbhqvSk+DY2lfKOlcdorryrRComGXYs0QkegvlBtqEBKk14xZcOwXNo093ubnTfaus5R9ZLIzQWXOAOaKNolPLZd1p7HHefIXwP9gMGuupSLFULpZHCs33eaco1UK85Nna2EwWAwdCWMwd1gOMiZ/tDmxxXeFUtXSYq9zWW7e3l9Ms5B7wkT+7SbuJ6Jt89qz9m9sRtC4aqivBhmXI4lHxauqmUSFtTZ1/Pmv6sLR2xv9JDQmOGqDoTCTsWDU11IKOy0Ja+beNo11VPhsurC9MsieglDxRoBPJHoeiSDzlhThXfFn5seFX2wl73zNzsKR24RdKPAm+pKfSLN80YdBoPBYEgqJqd58pj28OapqDZGsgnX1tvdn0q1dvdSdS8VYTIwSHCem7Vs/dDlPxu1F+CJWcObFWK8ZNm/+qTK/jEiPKowEOUku8FpsRCjwgyFX7p8vqf+ePUZTT17w7lKVC+p1x4lqVZ9RPSZz0vsiL6WiavPDwa/9zMhwti+tMGVujDV6zsay3kSf5SnIQH29eg/0O3z9Qyei+ijZUVZm8G/wVFZV3VWtHarlp5Tl1NQ+TbKCAAsPe/8eRX9XliUFfU5s03yeZX/QDg9cGk8qATTyuTkVZwAoWgGRLSqsbXWhH8kbHEPAD4H6CnOeO2Yv1legp7pYrma3mzrOkdFyCaiyKeOC5+SqL6ZqPIJ0uJcg6y+57t7JhZU/U5UCwAE7iNQTwxkQ6CIbAciLfyGdGpB3vfZ3hWx6l8ZDAbD4YoxuBsMBzvCcSjT1JFfa707YDKO8M/4XLEuDHjvx4XlbejnWGGeP1bL4apN5UUkiueXxBWuaqnVprDTeNo11bM1VLVXtHatrUcy6Iw1FUdvxJLn8BdmRaAbaDqQrnA5dsMdX80/4+KBC94ui9beYDAYDIbORlRu0MBzkKIrVlxxaiiSbfqyLdeoNEay7XH1aIxki8IzP/v2TmDV1Ic2rxSYCSC0XIhRVO5fMWvYva0qqtz7+KxTQ4Uktw7e4iG4GS5tLCQZZ5+CzmpUmO0NvYflPTNFbOCrqQ9vuUZUX2nT+Icx2Uec/VllXdVuAoZQVbl4Qt66Z90u9QaKhA6L1VaR2wV9JnCSVu+VFyZdV5EHe98Vu9cxPtEfiKiWLM4sbou8iNyt6B8BED1pYsG6u1MbXr3Tcbv72KIPgwYjGvaJ5YRq+Tjq+mdEihVxrjt/XsWc/V7rRFX9TZKWrikfE3y2Vc3InlPWt3zJ+JCneXvWuTkyOyev6s0Un6usIbVhgqpcE7oDa9Z0fMHUFucaoanjPIBIHv6ImQGhG6od7t2etnDDlI4ew2AwGA5FjMHdYDjI8VnOVJdjzUS5QOB49acFqUXZLLCyXrs/EvjBGDdOSmotdkMo/NRyWg5XbSqvqlHCVTWt0WukhXBVl7dtYadxtAvo2agRLBqwcGPMH81N2sW9HsmgM9Y07fZN6z7znPmtVNv5H0v0LIUzUEkHjgyI9BO1bgGMwd2QNKoL03cR8tSKTbyf14ONw33+BkMymfb41t66rzE6TJDLpj20ORTJpjT5OvR7CYcM7tMf3nK+KpeDngI0FmKMaNJyIUaEVXEpaxFRSHLaQ5tD0WcKbSokGU+f5967tRs0BL2dUaUsYGwH4ImfnlIx9eEt9f5Nd0O8eDzi5ORV3ocwL3ApyxLnE8cBUf1ERf4G/CBa29LFGc/mFFT+CuU2wIUy2lF5HY4EcQJPenJbW+XXFGU8nptfcZoicwER1QJvilXQ5HFwDyrTVt8z7sPghbXFo9/Mza/8P0WCXuOX1TfIZYKCynJEBxKKmEwWWhqWM3y820qpzcmvBFhfUpT5nfascxQeQ/R5b4oP0YgsSl9Yal0Tq1HyaHmu4ZKB4rYriZzbfhdWzA3DZKMerBpO/0Z/7C/Fs7mh9RYGg8FweNOp+fkMBkP7eery0z5eccXwBSuuHH7W41cOH7TiyuGpK64cftSKWcMnPD5reFGixnaANM8bdShvB89VOO/reaf1a0X+H41XJCLM9GvPd04AOT7sfli46oEjoOc7IS1ULlBPdqsbj4muRxje0CvVmKGiLYx5wNf0G5639g5YuPGx/gs2/Txtwaas/l9Y/RAWh0aBmPUEDAaDwWDoTHS/tx+JpbkI5aCeuvzdG1R1JegP8X/XNTO2B2ixEKM6El/udTsy+kzbWUgy3j77dnN6EfYbUGBHhICICsTexDfEJLNPxk2gPwU2AvuAL1D5IylydmvFTUsWZy4SR0YpPIy/NtAeYBewHuV63N3uaY/8mqKsG0Sd8cCf8HtW1/vb6HvAUlRPLynO+GukVqJOfep5gTG2Beb0rsJVJcVjroKmO1jtZ59bChTuD8xpfzSZ9qxzOJYly1CZDLwe6GcHsMLtuM55uXjMtnZPphXimWsEqkubXPnry8VjOvyzqh6sHYUjbqyx0+uwXR/X2KnVNYUjrw+X+apw5JlfFY7s8GLHBoPBcDBhPNwNBkMsbgeCOfvS7BT3CzsKz8zz7fO+a/V0H+Oy9QeoaNptG5qHq8JJNfPT797l5c593aSPz/Y9HFY0bJ9L7fuaDnagENE7FVnhP9FTa+yvV+zwnHnLLnpt7+3dM1As+3gVJqI6OcVl5fT2vBX8IZrQevjRj4OeK4Jk1HpG9O3n2RR3AaYDvaY1hSOfU9hmoSvVZX3Y7zM+r/mG9yhs64SQ/UJJuIibwWAwGAwHAumeUsu+CMfLRSuuHN5qZMi5927tJtIQKsQogUKMn3/25fvlnvG+aQ9v/j0aZyHG5gUi45KTdhSSTKTPr+utXf174BB4hlA00oFAVfThLf1NQYHE8XjEAX4XOJpydeCISSAX95XxjpewfPHYV4CE0gWV3n92dawxSoqI6nxSunhsizUpSooyYzpvVN2VuQv4eUs6tXWdY+j1LvDXKOKttWvXPYhvruH4+vjK3XUpe4EjAEQl2vyTTo2TPlP8v4OC9FT0zpqbR7zb/7ZNLwJYaLDwsAAEHZM6uuaVwWAwdGWMh7vBYIhK2m0bnxV/jtJgmPFowXk9pYdrt8vWrcBiREMhz/0Xbnhc0bsIersoBQ1uvnTZujVYiBPYo6I/7nvbOx/SSfRfuOkJhIUhPZEpYjvv9bZ37sPy/UfRV1G9BTgjvF2i6wGAWqHQbkXHO7bUVhema/X89LiKMB3oNVXRIaDXOVCutvNRzVFOA7brY5CLAiI2sLC94xgMBoPB0BGsmH5SnSDvhF26INtT1qqDUf8eewcSntpJ5dEnZw3fXO4Z7/N41MIh/kKMXZxVvzipXmiM2hMkC9WQUXDqI+9lmXQyBkPX4vuz1h+RsivlegLGdoRNGX3GlLTcKkkos6NeFpkZq4md4q6xU9wmUsZgMBzWGA93g8EQk/4LNy6q9Yx4ybHlWmAsMBjUQeR9cfRpvK7l4fIDFm66obYw/UVHuRphjMIgAR/wHxFKLMu9pK/nzY4uQNQqaQs2zt9ReOYLgl4laKbCMYAl8CnIx446ayxxrQzzbgcSXw+nYU+Bq3uPBlXJBb4JdE9U1wO5po7FhS6bHyh8HzgROBZ/yPHnwNs4ujTt9k3rkjGWwWA4OKkuTI8vhYDIrWkLNng6VhuDoTkqeifKisDpqYMHD1rx42Xv3NIttdf2/bp7oNu2jgcmqjLZUXfOkz87ecdJn57+2dbBWxoLMYpefNlv339W2e/d5t7iIaFCjAcBwjKUBwNnJ097eMsdrkffu8fb4Bssqvd3qm4AyDOtyxzM4xkM8ZOTX6n72B+ewKdeHX4R8PQ/EJwEgPAqjv5FxfqJoOkcan8XDQaDIckYg7vBYGiRfp5NCYWr9lu4MaFw1QG3bWox3DJt4caoYadtbRdqv/CtN4A34lQzRCLrMfCu91sNFW1tHnDg1nSgZ+NnwIOBw2AwGAyGg44VVwx/YupDW4YKejP+78IpluWa4vXtxYXVaLMSQgasQIHR+6CxEKPt9n0S+Kn0CcLf0LgLMXZ5Tvxk2ENbv7Hl+wjnBy7NsxuceRYWqjwvQh/8m+6dQklRxpRDeTyDoY3sBNmk6K2lxZkVB3Dc3cARjsWPBy7Y9FlN4ZlrFX0HOApAQYwru8FgMDTHGNwNhk5Gy8P8FZRbZTyeztPGYDAYDAaD4eDmiSuHzb902eYXHBdXoWQSiGQDPkX5GIs12NbKJ392ciiS7aRPh920dciWraL8XGEoUIey2na55rkcu7Cz5tIReDziXPL05h+m7pS5gs50YIgFn4A+WrO/2139ezSE1ZuRnZ2nqcFgKCnK7NSSCoquFmS6je0D6PcF/6w5CoD+ALU3nNk7UC7CjtmJwWAwHIYYg7vBYDAYDAaDwWA4aHj8imGtRof98WfDE4pka2shxnh0iUduxZXDo0aftdSurX0CPDNleAP+QojhxRC59KHNE5zwFHiiG2L1YTAYDgMcnYcl2W7bfYt6mC2et7zVhekQ/NvTzRkTcB/b1XlKGgwGQ9fDGNwNBoPBYOhgJha8OlnUei54blly2up7Mt7tTJ0MBoPBcPgy/aHNjyu8K5aukhR7m8t29/L6ZJyD3hMm9mk3cZn85gbDYYxYMl/RTQLX1Njp2dWF8n/BfFzVN4/4naNcIADCB52qqMFgMHQxDlmDu77CGByuQcjCn1/MBj5EWYlNseTwRYR8GT9CeLLxAqchpOPP5XgCsB24V7L5rb5IN3rwK4TLgKOBf6M8zyAWyHAawvqcjPBcRJ9wIhbzUM4A9gCrsLlZJvJRlDmMRbkayAQGESiUCKxGWCLj+DAk+yrDcNgcauyQKROoCvTzvyhPBe68K9mcFmpXzhogJ3D6pGQztR1r2Hy+FsNQ5gLDEbbIOEYle62TOXctYwTCxqbvBVAN/AtYSXd+I+dQ1+rchWOAQmBUoP0GHG6UCX5dm4zvR7hFy7klrJ9jZTyfRNHHYDhsycmvDCvaqLeWFGV5Ok0Zup4+BxtpCzf26mwdDAaD4bBDOA5lmjrya613+xNCEFET+XPFuvB3Px3a5b1WL/FsTgV4xjO8oTVZg8GQKDIrLIxmGGhjsVSRmaF7DiuDL11eX/8DpJzBYDB0WQ5Jg7uWswDlZqRZiOVwhOG4malrOU8m8FbMToRfEFkYcSjwgJYzEGEsysRm/X7J0cAVLah2FcK1Yc+y3YHpuMjRCjIki3+HzeEOlHlEhommBvQYinK5ljNVsvk7AFm8xyt8jj9HJQEjeZW/M8aG66plDJDx7ND1pLCb0WFzLg0bPxlrOBtlVuhcsWLItW+tkzz3GKQFjrPYz6VawmjJoboF+RlAPo3v3xBgCBYZWsapMp7/tjKewWAwGAwGwyFH9pyyvm4rpTbs0u6Sokyz8XaA8VnOVJdjzcTvnXq8Ql+gFmWzwMp67f7IMz/7dpfL3557feU3HC/nisUkHElH9KjautreADn5lXWofOFPg6OrXY6uennJ2M87W2eD4TBgK+7U3wRP+i76R21LwgaDwXA4cMgZ3PUVpqIECxvZCNfSwFO46YWwFJgMDMLiOV3PUBnF3hhdXQSMRfkHwp+ASYHrt6LsRMnFx5uk8ijKhQAIM7SSPMmMkb9M+AnKRfRgLfXkoDwGHAkcjc2DwTH0Faah/CqsZTEpLMJHH5RHgCygJ/AnLWOYjGe7CKplrEWYFhhrLLAo0D7c6CwBg/Rz7GZUYPwga5O8hjOAX5LCU5LBlzFkoJ1rncy5y3g20SQXpq6hDymMAR4FBgInkcJ1EPEeRSJchcMl2JTgZiZCceBOGsJUoEiyyQVTNNVgOBwoXTw2rhy/BoPBYDAcCJ66/LSPgQWBo8uTXVA2wK2p16lPfylCdxQQbSrWG9HewEkg/2tb4s3Jq/q9S22PMbwbDG0mlvG8HuW/KryU6ku5p/fCN+piyBkMBsNhySFncEe5IexshYxjWeD1Tn2Va3CYHDg/lj1MBp6I0c9iGU8FgJbzLI1GYBB+K9mUAGgZf0ACRmBw4XASEKu40L0ynucDr/+i5ZwDzA2c52oFJ0gW/0a5PqzNVsZRIIICX2oFM7DZClhAD4TZQEFAr1IIGJ1hjD6Ni/70BYYHru0ABqCMA55DGRdm/vl3KEVNstYQ7pds7o1xr5FkrHWy5h4FyWUnsErLWQnMDOj8XVoyuMO9MoE/A6hyL6/gAfoE7p3cQjuDoUsQLee4rfaJ4ljzEM5A2KPKKhW5ee3ijI9aaufYOgwJpJaCLSVFmaOC9ycVVI1VnKtxyFSRUOosQVeL5SxZfc+40Gczp6ByDdokDRNyS05+ZSgNk8/tPrb8rnNCaZgm5K8bY+FcA42psQQ+VGSl2q7i0t+c8wVRmDDn1ZFiWVeLyjhEB+NPqfU+ytOkdl9ecueonYno01IO9+hrrceIf+NzlKhWq8gGW7mxrDhzc/ho585+sZvX3WsuIjPxR9J8ovCHr3d3X9S35/4PBI4HUHi8tCjz0mhzTRY7bh55CuJcJMhYYChof5BeQA3KJ2Ixr/+Cjas6UofW+NIzvKdlp/yPqExCGAEMBnoDdQpfCfqOIKsbXPZfjva809JGcZfhS8/wnm4n5UJ15HxERoIeg39TfkfgeA9hlW25XxjkefOQiK762vOdExyfnauiw4BhAe/cnkAP/N+1+4D9wNcIn6P8R9H/IGxxWbzdF+8W8Ww2qScMhoOESddVTXAc/TNo3wSbpiA6yxbrkon5lReXFmWWdYiCBsMhTNrCjSY9jMFgMLSBQ8rgrq/Tm/2NObqBy7Scy0JnTtMGjCC2sfj10CuhOjKlIa+F9VEb4bNoE/sLSYl8yBPKA/nNg/p9R19nR5M5lAWM7f4mWfxby9mOP9c5CBlhY6/FFTrrw9Gcgc038XtV7gEeAn4V8AAn9K+fUkj6GsZrWGn/Widh7qFh1nI+FpcDp+D3aB8QReejW5yR09inCI6W8zWNBnfz0GI46LAdvUqwrg19BpXuAtNFNScnryKjpDjr39HaOTazkbDUUjSmlsrNr7zDUZ0HEp68KhUYqshQdVyXT8qrmLq6OOvvbdE5N79ygeLcTNOoKDFbqQAAIABJREFUFRgOOlxcvpmTCirOW704KyI1Vk5B5TyU2wBXE++5UQij8NX3hlAUUNKxlRmijSmpVGQIMMRlkZE9t+zU8rvH/xfA41GrcmfVnxHOD2t+gsCCfj33nwkx0njFoLowfRd+o2WLKCwasHBjaMNxx80jTxHRe0DPBQlb69DL/gj9FR2SzHET4b/XnX5kyhHuudiaB/SOEmvQW6A3yLcVLkqxXUXVhekPSYM1v/+db4VSKuwoHPFHQabHM2Tawo3HtEXXeFHP8NRqO+U6sSVf/dFTNMm/PChwDEO52GX79u+Yn/4bq976dficYvHVTemjLIs3266g3lJdmH5L64KgqhcNuG3T8y3KeIan1vhSrgaZYdu+EeHvYTMfV7/hvQfQD+VbwBhBQMGxoYZUb/X89I0grwjOK2p1q0jzGM88g6ErkltQ8WPH0T/gfz5oK/0EXsotqJixZnHWk62LG9pK9pyyvi5JudgSRiuSHrYJHDttlLKopDizTd/vBoPBYDB0VQ4pgzt76IcrgZB9aeGL3wrLz+3QENGr8lVYH/GP56Kmyfg7mvxK7BtlDtHyhFcTNLhro/FWJvKRlrMNODFwLwvhuMBYr2NTisWvgDO0jAH4i7EG57QWSO4aSpx5ypOw1kmZO6CvcAMaSkfTEikt3nU1S6FTH0efhkOYljycDwYEfqLiXJTakLrWm+qLSIklIqGUWM0b6gxFfumyeGr1PRmhz8XEgsppGp46Sym2XLJIxddHbVcodZYj8qfvzXlt2EtLRm8vWZyZC/EVKc3Jq5yqjUZxW+FaSen+lE99vdw+eynoZGCQo/Lc92etH/r35aP2AuTmV1yiyq/DJv6a41hz3K5dm23niMEgF6P+z3Mi+iSCqF4Fcgkp3Urw7p8JgZRUSprLTp0KFAFU1q37WRNj+9IUr7PQ63YfLeI8qfDN9ugRDzWFI2c56L1At9ZkRa1OSalTW5h+hoP8CdVEoot6AL/QVOeHO2464+IBt7/9fx2lX1vYcfPIU2psfVZgWOvSIbqLcgOpzsW1nhG5/TybtneUfslmx/z0idU2y0T4dpK6TEE5C/QsReZiNzwLXJKkvg1tJKdg3XdRJx/4Dv7P4FZVfbC0OPO34blDcvMqR6lEbAb9s6Qo85SIvvIrlwI/D7uUV1KUuQQge27Z0W47JTy9yO6SoozeOXnrZiA6G7/DxdeorHGrNf+lJaO3ezxqVdVVXq0qsxBORtiNwyuo6+aSJaPfazaXX1Z+E7d+TxxyVeRk/I4aA/CnZvg3UO645MG1d2f8q2nbWDnu412fQ4mcvHWnqTqP0D5je5BUVfl97pyq99YsydiUhP4MYZw7+/Xe3lT716heDnT3/4c8JP9bGgwGg8EQF4eWwf1Iatkfdi4sknEtpv2IjdPCE4K28emhqfe7NvOc/jowB6XRNTAtSk+N16SJEV8pRUJG57EIx6GA8iq9eY3dNACpgVQ0vUKtUgNG5wO1hvHKJbLW7Zy7vkg3lJvDetyIw6UI78t4fFrO7/HnpW/LnJrGBhgMESTbaJtsVLm3tGhsKCVWTkHlOcEIHYXcnLyKE6J6uSv3lxZnNEstJQ7XN3rLy9aS4jEFAYPBlzl5FTMQCaXOsi1fY+qs+IlIjVValBlKjfXdOa9eY1tWKDXWviP3h1JjqciNoU+vUN0tRc9/YdGYoOHjAwgzxncQAveuKcr4M4DHo/dW1lV5CETIiIalpBKdFdRVYXv/jz/Le+aZKTbw1aSCqmtU9ZWO1HNH4YgbFb09biu6Hvgc9rWF6eMc+Bto7zZ2MUQsq7x6/siL0hZseDmpyrUR/5z0b/hT4SSMwolqS0W15/TRaZ53Pmm9RedSXThyCqp/JDkGN0MXJTe/8g5Vp+nz5mkicn9O/rpvlhQxryPHzymoegDlqrBLRyN6qU/s702YWzW6sm7dEpALwqK8uiH8ELEn5M595aw1d4/bGtGhizdQOVqb/9XrHzhGWbZem5tXMW1NcdZzzaSa0Nnr0xmMzlvXA3Gexr+5kCy6qeU8ke0pG1nuGb+/dXFDPEwoqDquQX3lov40doZDi+r5I+LekE5bsOmZjtTFYDAYDiYSCjfv6sg51AHvhC4oF2hZl9pUyI448+cTb8TizcAc/hF2dbyGGSm0ghMg7GFGqWrSx9qws/GBlC+gvBoobhpMnfCLMLl/BIuaHgRrGJt2zp0eDCQ8rYHwqExgs4zHp4oFnNVBmntDr6ywxDgGQxdC0IiUWKKUh5+ryHeitVOreWqpc2e/3huJTJ0V7p0XMNxvD/WhkkECROn/spz8Sg0etmV9FtHA8v+tOHf2671Rzghdd+TFFxZlxSoU1YE4oZRUHo84wNfBc8HpD/7c7Sinh66LlgWM7QCsXjymgg6MrNlROGKGILd3VP/JoNYzYoTf2N42w3QYPVD9y47CM89Ohl7toeamMzMdeIH2z2kItmt5MnTqSGo9I0aArsAY2w91emqLdXH0ugkFVce10L69Tg09mxjbwxlo2foW6AUx7vdVx3VbG8ftoSKPZReURUtdGKFfO9fnoKQnzk+AocnvWU5x16V2aE2Tw4nReet6WOjLwqFtbM/Jr3ou/FkyxlHc2Xp2CCpPx30YDAaDIcQhZXAHQLgz7OxUhBVaxlAto7u+wrFaTpaW4dFyNgVSixxI3WbrWi7U1+mtZUwGrgm7u0ay8HuHKneHXT+Jcu7WVxmoZZyIw+9ofN/2IdzXZIwyGuP3+gEuoIFuvBHo+9XAvb5hbcIN1V17DVuivXPP5jNgd+hcuVhLGaxVDOIV7iOx0P1E+DhszAwtI9GCUIaDgNLFY58vKcqU4HEwpZMBcFQjomlstXY0EYn6/1Ycq1lqqfpUux9hCb5FNFbqrKBEQnUPmvYfB72ithM+i9WgI1F1t5qSal9qj15EfIdLk/dDFJpEQCUJCxkqyH2tSzZBovh6dhC1nhF9HZs/037DdJAjBOdZwRqUpP4SRtAT1HKew5/KKRmcWz1/5P8mqa+koyCOzYMcatGYhljsQvlfUrr3dYTzgPCc+i5R/V6shpKcvBWfqzI2xevuoyKLm9zrA+xU9Pv73PRWkRsi7irnejxqRV7iA4X5wGhHrSG+3t4UrU8ZIHC+hm0oAz3dTsqP4tAvtD6i8l0SWJ+DExUV/UXrcm1EtKDpe2ZoG0eKcy3h0XcGg8FgMBiAQ/BHjIzjCS1nKBAslDcFYQpAWJqATlKOx7B4nv3NdPgCbTS+y3ge13JOA+biz1xegEMBQvhPij04TJMJfBgxxFi+0nLegTAvTeFNGcO+wOtXiEy1EFHgE7r4GrZAe+cugqOvcB8aCsvNwsUnAf/zT/B7Sv6gA1QvJZiTH8Yj1Go5AOslm6hewwc7uXkVF6nILCCY13QP8BHKq6LOnzP6Zr0W8OwNMSF/3RgL5xr8ub2PAmyBDxVZqbaruPQ353wRbawJc14dKZZ1taiMQ3QwYAPvozxNavflJXeO2gmQk185h2CubMAn3oHli8eHjJg5+ZW1NBqVl5QUZeZB9Nzsjq3DEOYCw4EtJUWZo2LlcM8pqFyDkhOptdySk18ZKjboc7uPTfF5ZytyfeDSF7W7ux/71vJRoeiIbE9Zd3ddypeE0iXJzSVFGUnzQLYk0ujtEmdAEwvH10TBcmkzQ0i3BletN8UXSp2lKi2nzkITMhwH+g9rHl8xrqZ6oXwjkXGTRZQ1a+a92aNh3y5vSopDwOiuSr9ICRWo6pACzerPf9+Whgfsm8Ox5W4a/64miyHEKPx6YJApSe9S9VrgT0nvNwlUF44YJUinRxUYDgwiWrimKCvoHbkqt6DyOVV+ErqPfCtWW01C2j5Bri8pzqgAmDC36rdiN0ljJiwqXZy1EuDMWeuL+/XcfyvQPXC3V/me8kHQWLuotCgzMorVTzXwYm5e5Z0q/Dakv3Bmq/pFrs/qifmVf5GwNIctrc/ByKTrKs9yHDmlFbEtCH9UhypR1w4Ay+UMdNAxqF4GLbRXTq7Yte5MaEdhaIMflVmHaAkBg8FgMBjaxSFncAeQbObrWl7A4ir8xTGPwW+U+BS/N/EahJWSTVMPzY7FYRlKCRbz8BuF96C8DNws4yO8XZBsbtC1vIhwNcIYYBDgA/4DlOBiiWTTPF+yn1LCjc6Nnt3QnSr2Y0ModYmPHmH3G8fvmmvYOu2b+1hu4lW2ovwcfxhrHbAaN/OwKeyQ2j9uCvDSgJCLv8hh99aaHMzk5ldcq829Y3sAAxDOVLHyKuuqRgOvN7apXKA4wQ2gEArDQYeLyzdzUkHFeasXZ70Vfj+noHIeym2Aq8mPgVEIo/DV96axsGYErv1HtOnddmxmI8wKu5QUDypbrAcs1QL8/3+P6tur/kLg2eB91y7X92isTWD73K5HkzFuCCEbKGm8oOMinMFV4/7RumrpOXU5eZX/QEIpUcb7DcT+NyknryIidZaIVjXpwkuwcLFYzdIwBfp/J9S/cEG2p6yw3DPe11S2WbuCyrdD6agsPe/8eRX94kgr06I+HcGqpefV5+RXvg2kA4iQFb6GkwrWZTnaeiHTA8oB8nCv8Zx+qtpcfiDGOgTI2uE5c+gAz1v/7GxFmmIJFzbfrmuOwlci8oBl61pS9D8O3Wr602Pv7vqd/fa5tK9lyTfFkdNBz0AYDfy/DlfekDBeyxex8eM4fCqR3/gxIzuSYXC3VF4Mjb2n4Qure0qkgGO9EHz51vJR3pz8ympgcKg9qRH6fTdvXX/bcmapQ64I38D/HN8/oG8kErVeUwRN1wflM+Jcn4MRtclsYYvWq8h1Wb3H3NfUOQN4D3jV49G7KuuqfgHcTYzfu4JmYgzu7WJCQdVxqJ4Uh+gWgblel3dD+d3ZXxyqRX4PVRxkVLTrItrXgomq/ELg9zbyhwOsmsFgMHRpDkmDO4BM4A0IpBKJR348TwFPxbi3khg+3TKe8lj3Yuj1V+Cvccq+AiRc9E6yKSBGgcFAjva43vc2rOHzxLEWHbnW7Z27CA7wu8DRlKsDRzTdWpy7ZBPTy0Yy2QX8vCW9DiUUyQs7nevb733Q2zNFujvOtyzbGqMiP3K08QdUTl7lVG00itsK10pK96d86uvl9tlL8XvbDnJUnvv+rPVD/7581F6A3PyKS1TDClwKrzmONcft2rXZdo4YDHIxGjvHtTvVbtuPAdEZivzSZfHU6nsymqYGaUbJ4sxciK9o6sT8yr8JXOQfxrmCMIO7qGtK2M/4NeV3nZPkYogyOyev6s0Un6usIbVhgqo0RuXAmjXRCqa21JvI3Yr+0X+iJ00sWHd3asOrdzpudx9b9GEIhXrvE8tpukHzMUHvZdWM7DllfcuXjG/qYX8nsCLw+lT3rpQVkwrW3dLQq357ap010FbX8SI6UZHJtnhzgtEMitwuqL/gk5JW75UXJl1XkQd73xW71zE+0R+IqJYszgzP0xmPPklHYZnAg4GTk3Pyqu7QhjfuoUf9YMfR+zt6/DB8Ak84Kn+13LJ+z87Ur7r1qXMJ7m+4vdbRtmiGJTJJJaxeRQeitjWbxDa6FOUpLHnUtlxvD/zMqd4xgAHits+yVC7XjolsajeClKk4v1Vb16Wl+L6qwTVIfO7zVXQ+JBCdYWsO0OUM7qoyMg6xj2zbe/ZRd7wbLcLpq8CxFRqj2b70jDzRZXOBopMFxtIlY/YOOxr8RrgwhLgLWlpRnu0Uuifwxja8XDw6tLFa/kD2npz8yH1ebXBFpBgTVdWwHYEUX+PJpIJ1Q2111qIcI3EoIUpKKyLN1kfQfYfyf11HJCPW7BRmlxZlLCuNcR9C9U+W5OZV7g+PJmjSUQZhkY2GxBE0rg1MtZwfl9wz9p3WJQ1dkYELN7zVwu3S6pvTN6jwJ1GNy8ZhMBgMhwuHrMHdYDB0UYS+Qbuwwi4G4avyZO7HX6z3HYIGxEbC0wCtKC3KXBZ4vfO7c169xrasYHqLY/cduX8y8ASAitwYlgKpuluKnv/CojHBH9QfQJgxPgr1Wt82jznl/tLijHvb1LZ1lhIwuIPkfm/Oa8e/tGT09tF563qAEyroJmi0DaP28hiiz3tTfEhk2tMvLLWuidUoFmuKMh7Pza84TZG5gIhqgTfFKmjiqLgHlWmr7xn3YWRrLQUJpWFyWym1OfmVAOtLijK/A1BSnPlEbn7lUA2mxlKmODhT3HUpOIDfCCLNzBWlizOezSmo/FUoMkIZ7ai8DkeCOAF5aVIgr3V9OoKs3hkPVe6s+j7C+X61mCfdvPNwLECeB+0DHNtR4wOgbFJkatptG96LcveDwPEqrXzekoU/d7tMS6DJXkQnpy3ctKbJ9c/xb47/tbpw5BTQx6FVo9iBQhXm9F+4YWmT3NWfAMt2/Sr9Lw1uKonTk1uIns5i4O0b1xPFolddmB7fZqTIrWkLNnjiko3WXDmqtZgIQR6IYWyPySDPhm3AEmDJlzePOMkSrgCrZ2vtDB1KQ1OPVxG8saIKxVLVsP8c6o+Si5RBj03AIN1kfFGojBCwdW/cRajVcYoQjmm8IMsdizvS/vPpJ888M8XOza+aoejv4+2vuX6AJb4OibrsIljw/2JM7/Ww58BWWVOc+WBufsWlioxpdlOJxzPb0ALiMDCOj9muUmNsP6QRr7VGUx1LhPlERMMaDAbD4Y0pFmMwGA4sKqFioQIPuutSvs7Jr9yQk1/1SG5e5VXnzn49VOTw3Nmv90Y4Laz1ZTn5lRo8bMuKLGpp+VOBnDv79d5oWGohR16MIy1IUlCLVR3Vd2lRZhkQXD/L53J+CtATuzGdjFDt9u76W7LHtixZhspk/Kl+9gE7gBVux3XOy8VjtrWlzzVFWTeIOuPx55D+GH9x0D2g7wFLUT29pDijmbfMPrcUKNyP35gb0wtyTVHmfMvS0Qp/ALb5+2Zf4HWZwo2odXp4rn6AksWZi8SRUQoPB8bYA+wC1qNcj7vbPW3RJ9l4POL069PvhyA3A//Cv37/Upif4t35I2BgmPjOZI+vyEaXzzdhQHRje6fg2PJDEigqqqJT0xY0M7ZHkLZww9OgCW8qdSCeAQs33hurUGSvX2/8SpAr4u5NdUTSNEsiKk3rEkSRgYb2jDHotk1bByzcdMOAhRuubU8/hgOLY7v3Nrl01CWezanBk0nXVQ0CiZZD/YCgQsTYkqK3rl2c8dEzz0yxAVSZ0DmaHTxojELsqs2cMlrvS62Ho10XtEPqnBxOiMURrcmov3aB4RBFPViaqjMDp/FEphkMBsNhg/FwNxgMBxQHudFCn8OfzxSgG5AOmq7C5d4U3x0T8ysvLi3KLKtPtftZiRVa7AXQrJ3wWcwWMegm3ZpuSMa1QSmO9d/WpdqOwn2NaUR0Zran7FZ2MSVoehPVFauWnhe3J14iBIzfLYaLli4eG1dqqSBriscmnDqr6q7MuNMwrb4nK6HUWCG9lmRsAq5Mlj4trUtra1ZSlBkzJdUznuENwO2BI8Sk66om4GioHoSgG1rSL1EU6sWl0/su/McB2ciKG9VM4snhAAjyfNqCjXGFP/dfuOmRmsL0GUBGO7RLBu/1/8JqNVqg/8INFdWF6Z9DmJdtLCRiY6broOxs/S+J/o96su8TT3mL9RkMhxaWu+4/jnNkeE2eI2t31t56/ryKu7w+a7Dj6IN0Wj0cFaiKqOWhXmbn3LB+kc/Z1cNtu68Cnd45uh1URN1wU7dURrveEuL2VardvLyKirS6qdcSo/PW9TgSneSvDaGn4I8q6os/4qIPsBvYC+xGqBPVvYr1pSofWZbzoYN+pDb/EW+3j0rvPzsuo/Sk66oG2cpxwHGW4xynIsepcLz4C6f3CBs/+Hof/npUdcBXCpssZL3P1tfKfpP5fnvm31l4PGpV1lWdhWoOSDrCsfjrIwzAv+G+Q6Ba0f+qWJsULU3r1a808LxkaAPVhSP+FetejS0DQIPOUh2eTtFgMBgOJozBvQOJN6e5wXA4sbZozLrvz1r/rX099/2PImeJv8htOo1eqf0EuQUo69bgqvWmhNlRlEUlxZm/am2MQDsl+PnTBPIZh8byhQpOBlK29GpJPIjliqfMX9txWXsed5wjf43/x+hgV13KxQqhdDI4ViJh6oaDnJz8yscR3nWprlJr77YGSe3lslPGqe3cE2Z4/nSfW55J6sDC79I8G7cktc9kINaYGI7fzXA0/jz3AlqDPqBI5xrcRYtl+Vvx5sLfTDwG9xiepJ2OxFWUPaPWt/ON6vnpD6jtvDTg9rc/7XC9DJ3O6nu+uycnv6IcZGLoojCvvkHmxfv57zhEoXIdML7xEvPw7p/n7jJZqQ4KohYgd+vuhJ0aRPd/ptEDn9r0O3hS/ivHOmLdijpTaDmiqmfgGISC3w9EEQFVQRDEArp5yZ5bdkz53eNbnFvunKoRjqMbg9/swRoCrZQfPSJwHA38P4EMRXG5IDe/Yh3Cg3179f9TvMbonPxKL2HrFs8Tr8DxkXWKmhFX+r3z51X0a6iX2VU7K69EZEgLm+tHKxwNMlxUJwoU1O6qrZ6YV7mseze9J56I14n5FRcI8vfIq3H9bZmTk185pzUht+P6ltfypQryT1q2FdgW9rdWF437OJ7Bw8nJr9gCEtNhAwDRn5Uszlreem+htIktS8H6uJQzGAyGwwSTUsZgMBxw/r581N6SoqzHSosyf15SlJlVu7t7PxVZ3CihpwCsWnpOHUpj3kfhgmxPWas/kFYtPacO4e3QBUvPO39eRSueTFoTfmaLe0DwdU9xxtPxm2eNRjSxov7QBL+hQUVCOdoF7sP/gw6QDQHPbMPhw3Eov7aRTY5z5G63nfK5wFMqMiRw/3NL9MKAF37SUDtqYelO5avrT+5FnAXcQHeluTeuTaR/u37f32lSZOAAY7sa7GdbFwsRbxqhI9WT3eUcMDTOH+4qjER5WCzrk+rC9Oodhenl1YUjllUXpudXzx/53dqb0o9T4/xwyOE4ej1+7+HmCJsQnj6wGjViic7Fn4osGrsE7ag6L4cSUf9+uerthKNZGnqm2jFuJRyhlZNXNdPB9T4qM0kgfVlXRJExqvJYbV3t27l5laM6W5/YqOQUVMyqb5B/qXBr2PNNAl2QJsKN9Q3ywcT8yv/tACUTprQo6wNRXmpFzOVg/TTRvnPy1p3WqrEd9qQ0pDyVaN8tUK04NyWxP4PBYDjo6XI/sAwGw6FNTn7Vc6DbRJ2V6lgf1u7r/nmvvr6j8Gmj94QS7uVzJ7Ai8PpU966UFZMK1t3S0Kt+e2qdNdBW1/EiOlGRybZ4c4L5uBW5XdBnAv2l1XvlhUnXVeTB3nfF7nWMT/QHIqolizOLARx1/dOSMFuaONedP69izn6vdaKq/qZDF8XPx4B/DVQzsueU9S1fMj5qaKY4zgOI5OHfNA1tDKAJFWEzHAJY2FNVXTNVuAA4Hr+3ci2wWZGVktLtkdV3jkp2/vbaAbdvfCvJfbablNRuA+x4DavC2+JJzHg+8K73d1UXpm8jzmKkHcD7fRfFn8JHVfZLK66PQbb7nwe7VloWoQRlXoKt+guMC+XvVsWxoKYwfXcNrFfVckulrG9Kn3UmDc3BzdolYzfk5K/LBMcDZAJHCmxDeMLby1vkrku5u7N0W704663xeZVnu4RC4DvAYPx1T0pRvdXBOktEf9FZ+h0UKB8iodSDIRxXz/74i1rHz94eA2L8edueSDc5+VVXg97PobeBN1SFVyYWVE4uXZzZYk2TA022p6y7u27dY6hckqQuBwg8lZNXeXZJcUZBq/EBHYyD3ivIuS1LyeWXXPL0wmANiLiwdEprDvkKz6xaek5dfB22FCXp1IK877O9KxItYm4wGAyHOsbgbjAYDjA6BJisYl2HC/r13N/0d5CtliwMnpQUZz6Rm185VOFmQFCmODhT3HUpOBCIKJVmv35KF2c8m1NQ+SuU2wAXymhH5XU4EsQJyMttQfm1xaPfzM2v/D9Fzgpcuqy+QS4TFFSWIzoQf07ODkJLw0I2x7utlNqc/EqIEmpbUpz175z8ypXAD8Iu73dhPZEsbRLNxW7oHAJhxgsCx4FiQ6yCnZ2J153Sz7Ljs6GrY33UtlFke/xe9MlGNickjR6wAr4dQZq1sazGTn8bwgpgt52eCtmIZDuCp8be+XnN/PQ/iM2yfrdvbOP/BUNbCWwmt/j9UrI4cxGwqEWZojEbgQtj3J4dOJqP70/d0fL4RZkt3l9TnHVsS/fLijM3Az+KcfvfQEzP0mStz0GNJW+henbTy+p2nUKCBvcUn+/0aF9YCnFvHOfkVZwAuphD97noCFH+8t28dekvF4/Z1tnKgN/Y7tqZ8gKiyS8yLOTlFKzrVrKYTi2YXVqc+XJOQdX7KCe3IHZs7XGDvwe8EHfHqlNaExHhkXi7S1u4odX+DAaDwdAck1LGYDAcUMTNhaJcDbwIfIC/oNPXoO+J6FMO1tjSxRkRaRPWFGXOtywdrfAHYBv+UO19gddlCjei1ulB7/YgJYszF4kjoxQeDoy1B9gFrEe5Hne3e8I0U6c+9byA7LZA/+8qXFVSPOYqOtjAuM8tBQr3B/Rs3VCmurTJlb++XDymJqqswZBMlE86W4VoiOPEXwBPtI0pdjROb7AOQDShz7dYB7fBXTw4KhQA8Xv1xc8xqvzKsdhSc/OIuXrJJTHTeBkMhk7AYXW0y2prZuKd6bhoVy2ijxENEbkefyHSQ5mePpxlna1EEHddyiMiJN/YHkT1mon5VZ0caSIqzZ/nm+PolfH2mDunagStReIJ75cszqiKt88g6sGq9pw+RD3DUxNtazAYDIcjxsPdYDAcUNbclfkZ8GDgiJvV92S9AbyR8Hj+nOZxPaiW3n92dSzZkiKiGvPi9QRvTS6QY/vn8egJ4OvjK3fXpezFXwwLUelyObUNhygSd27wrou0dQNNtNOc+1US2iRQ5KA2uAOr5zAsAAAgAElEQVQMWLCxtKZw5DWKPkjHeJYeoSJ31Zy87WSFK7ti5IbBcDji69PwsrsupQ7oHX5dkemgC+NNBXLJJU+7apFpUW7tdHvrXo6nD49Hrcq6qliRFEH2oCxX4e+227011dlZ2+ejnfv3fvuY3vu8Vm83HOc4fFvEGeog5wiMIvD81ka8gr6pKq8i+p461lZR/bRbD93135oeu99afqbv/HmVfevrXUPUck4X5SLgIlpxthNhwsS8yqzS4syKdujWbnLzq6YrOjUO0T2CLnMc69lU27X5y3r3voFHeAd7LecHgs6jlcLhgt45/peVL5f9JvP95Gj+/9k78/CoyuuPf86dmbAjq7jWarUuaBXFqhCWkOBu1f4K1SSiVBGXuiSotRbsKFI3SHCv4G4mItalLlAhIQEScEMQxd2qdV8gLGHLzNzz+2MmYTJ7JpOF8H6e5z4w732Xcy/D3Pue97zf03S823yPOzu7phF/F+1po6+r2is4h4qPlTi6HZuHmyKno26stf6jrl/nlxuAbutw1K6bcvTUPlPfvqO+zk9Tjj4GoP/Ut9ud5KDBYDC0FcbhbjAYDDsZZ1z8Vtdtm7ZdrfWTNWHV0J5DytqV8Kahw6LC1ra2IRpqWTWSpKQMqj1SHKYFZaXio2iTNMdFZbt2AP9xn6lvz/pp8lEfW4Fk0fu3yCDChTVTBr3F1JVNWgg2GAwtQ6U7a9vowqUPKVLY6IToQaMLqs5aWMzzyfSz/hd75qLsHeXU7Pn3nLo9mT6WbFi+pyXsEa+OqH3awuLhi6OcqgkeXwJL6gtHuiucjvUZx1qWnqFwejJ22E6/LbaUq8ijDtn8woLpJ8VKzAvAK7c1jP0u4DnxmqXH2ba8BPSP186yuBBoM4f7ide82s229Y7ENfncEuvUBTOGfBhW/gVw9ylXLHnK63L8B/ToOH10djjkNgKLEW1C5f1ZtTkFVY8gFMSp5lSfjAemJepPIZHevVdt5xNNsXGdPWi8NB67u6K3r5t81Ht9blk1D8BC6xOdd1TZJYPBYGgyxuFuMBgMOxE5hVW6lW2hcZjb1eZKt1ualADSYEiZdurFdfm8NX5JThlEkL1SHGa/FNu1Oop2mN+E/resqtQrDjy0plfPMSp6Ocrx6R5DYcpXBSc8vm/x8na5oGQw7Gr41VFkiUZo5avIcZCcw11VfhMt4aOtMjNpQ9Q3AIkbGL51YfGwJfEqhFPpzvIBy4PHDcm0KZ8+fDWQ05RxQlkwfdjrowuWTlSR5+JWtDU71qmyokxX6OfRk6ouUmV2vO4Uvigvykx6sdTv73q+SPzIdGCb388pZXcNiRmZPv+e4T+NmlT9e0tZA3SLY+GZWVdVHRwa5V5eNOxlwhzHOYXVz4OelcCumWVFmfEc51GxnXKf5deriLsDQS90u/XWeO/7o65ecjRwYLyxFF4uv+v4piU31ej5MFRkPAGJUIPBYDBEwTjcDQaDYedkA8gqRW9q662/BkN7oM7p/8nhdyjJRVf9pqn9/3TdwT1AD2q6ZYZ0IPd8uh0oAUp+uuGYPcVhjxZllIr8RtBDgc7NHGKvLt22ngS80GxjDQZDs1lUPOQboFnJGsuKMq9trh2WZSXSq+6SXVg9sryIiuaO1dL0+vq7F2t+sddalL6x6qjIPqMKlu0dvP+tjgScuIm4NxkZmEUzhn6ZU1j1KPElG8Vp8UdaN/l8IxbdOfSz7ElVr4hyRpxq+1dvWJZDnNwDluUYm0gZTSxJOllqCIF3H2EJtj6nYp0v6CDgsBT6MhgMhl0G43A3GAyGnYiyokyzVdNgiMLu7jW1a6cM+oDkJoD9fp5y1LH9pq56M9n+HZ27nq5qks23B/r/Y8V3wBPBAx0zxvHTwZ8c4ISDbJEDRTgM5XDgKOJGNjbGsmQUxuFuMBhCEId/rfrj754SeCmnsOpRUXlJxPfBgqIRX7WSeU3imWfG+kcXLv1MkZgOdwAH/t+S5C6CdDLyutf2wec7JlE9FfvRZPu0VBfYInFzJNlCNm3ocAcQW+9GJJ7DHbAnENPhrgLViRaovun95Tf/ScG8WqCrbXFu/5tXfbtuyjGLFF0NDABQkCZldTcYDIZdBONwNxgMBoPB0FFYRpIRV6LWBCAph3tgMqmXGWlSAPxAQu0eRZsbcZ408swzfuCT4NHAj+6B3R1+1zkgtwN9EvWjaqL1OgLZk5acJWqFOwtry4oyG+VuyClYOhmRqWH1qsqKMoe1rIUtQ0e7nvaCt5v9lXOjYxvxd9F0A/6son9WHOQUVm0CPkLlAxF7jQ1rVB0r2ypqPBRV2ZLoUaZINN37Fsfl856gSHzrhLXlM4Z9kGyffod+KXaiLjn+xGte7ZZIF78lKSvOLB9dWL1GYWCsOipyZvZVrw2IJgmTPWnZYDRRnhN97JlnxvqbapuiCwTJ9+P3AfT+gQ/XDQCCz9WavxzTE2wIvB8YDAaDIYhxuO/ClJaWnqWqDRMSv99/xLhx495LtU1LnGsJWsoWj8fzOfBLAFUtyc/PP6+5fbZXtILJCBGTOhmJmdTtIrTld8B8/wyxUFgqcFFSlUX/9POUo2YnE+W+7sajL0A1s9kGdgw2Ab0S1lIitJdbm93da2qBh9bdOGizKqUJG8SRWTAYDLsmgQSuVUsVRjehWQ9gMKKDFUEAEZucwqoPFcpFmFM2I7OqubadVLj0SD+ShXAwqgeB7BccOwPonXrPmvg3vgWwkUMSLmsrfXMKq21I8vYll80kw/b3OIBAgtk2QtSm6h6BeMm7XTj95wMRSWVFNVF0u9oOK+mdAY2w9XosGen0O/+ubq4Q9wrv2imDoD4KoZM9JKhksyml/g0Gg6GDYhzuBoPBYDAYOgTiyHgB//ZNID0S18YhyMs1U448uffUd1bGqrT2xqPGoBpvAryrsZEkHO4CQ9U9MEPca+pawab4tvhZpsmIAQldW9wYg6EdkFNYFSn0bGlW2fRhla1vTfMZ416TAfCMe2BL/d7cS9Mc7rE4ROAQlMtzCqveU/SvwQSdSTNyUkU/p2ZcI2rn+ZF9gKBsd/p2YKlltYnDHZW+SNvkZVex+7XJwCF0re385Nbu224lzmKJ2FwEeieNbpQKVI+J17cqFYvuHPpZKnaJJTcqukrgsnX+QSPXTpE36rXi104+6hFbOV0AhI9T6d9gMBg6KsbhbjAYDAYDoJVRMk0pWZJFZetbY0iFvu7XN6678agnVLk8ySa721hvrL1x0MNqy1zb6Xi//7f22p/3svuLrcdaKuNVObNFjd7ZEL5H+UUSNfdb5894Ze3ko2c48H20xen6YS/3ii3JDrNuytH5oKPVlgf6Tnv7tWZYjN/BgUn6cCK26RsMhvZFzlVVv1AHp4hyIsJRQP+ajTU9gHopl59E9W1bpMyBf1469NQXFmW+mFNY9SLwu+b2FcLhgryUU1j1QFnR0MtJwtOcXVg1UZQ7QXtoAuWV5iBo0rkv0jquaJs5vS3abux6Xpo1eEvOpKqHUGIn+xU9KDxJb05h9XHAfnE7t3gkdcvk4pBv22GgO+TXRMY3nLNp0uKRwWAwdHSMw93QJHJzc19gJxexbe1r6Aj3zGAwGHYWbMtxr/jtiST/juNEmSiiEx1+H+sGgOUHkCgrMAZgJfDbJOvmIJrjx0Env01wC3oYOqHv1FUPRZRidwYZh6Xjfp5y9Eqw/+VA5/ea+s4qIfl/mvXXH9HbD7clVVn5Ntl+DQZD63Ji4eJ9bXVORvRPAs4Yb9Y9gB4qcoDAH2wc3pyC6jm2k5tSje6tp0tt53O3dts2F+G05vQThUuzC6u/Ky+KkMprRHZB1TSBG9I8drtChZ5tFOCOrdKzbUZujI3cZ6GFxMmVYoleDDsc7ihjE8w0a7bY1nPpsjEGn+DMuKuFxzAYDIadCuNw72CUlJScDVwsIgcDewCbgS+BJar67Keffrrc7XYnVLMrKSk5W0SeBlzBopddLtdYn893UmvokZeWlp5l2/b1InIksFlV54vI5Ly8vC9DbLxaRIrrP4tI/9zc3J/rP3s8nhqC295FZGZubm5Bfd+pXsO8efM61dTUXAdcAOwDfA08VltbG3My31TNeKfTuScwRVUHA2tF5G3ghtzc3DVRbLkWGB9uS/fu3T8mip68wWAwdHT6uVd8uO7Go25Xlb+1tS0dE13R2mvIgg4CGWQj09ZNGfTdWqhGZA3YayyLT8Rnb8Cn63fr/O6GdRzX3Y93d5df97aFbL8yAWWPpMYRs5tlV6KseNgtwC1tbUe66GjXE0r2pCVn2Wp5EG2q7JML0fMsP7/PnrQkv3zG8BdSteGlWYO3AKfnFC4dB/JX4JBU+wpH4K8nXb3koVdnDv8u2vnRhVWnagd3tgOgbGiroS2rfQRHLZox9Mucgqp/I/w+Vh1VOXvkpIp+lTOyfgYVpPoP8fpUKF1ePGRrM8yqiVG+HeV7Ff6T4XNN7zn19Y3NGMNgMBg6HMbh3oEoKSm5XETuDSvuAvQDjhGRggMPPPAEIO7W7CjO9qdra2vPmzhxore0NHHOsebicDguUdXLZcdWyc4ikq+qOR6PZ2heXt5/o7Xzer0tGhPhdrutmpqa54BTQ4oPAG7u3r37MUAyCrFxcTqdF6hqITu8Gfuo6j7A0Llz5x4+duzY7+ttWbdu3bMiEhplk1ZbDIZ4SBYddmJv2PnpbXlvXufLOAPhN2ns9iuQD0BPTGOfOx0ub8ZzdU7vPQKd2siEPYE/oPoHEGw/IA5wwTr/IKAOB8E8eU17K/DXOfwtHQFoMBiaSE5h9aWo3kvz3m27iVrP5hRUXVVWnBk+V2oSZUXDngB9MueaqhGq1umo5ggc0Uz7uvgtx5+AaZGnVJTqZtm806Cytq003NsTgn23YsV0uAOdHJoxDigaVbj8BIifpFywHm6OPX2nruzTnPYGg8Gwq2Ic7h0IESkI+Xity+X656ZNm6RLly7727Y9RETOEZG40e1RnO0PuVyuSyZOnOhvMcMjOV9EzrZte5GI5ABPAN1EZA8CmdujOju6dOnSom9oBx100ERCnO0iMgO4zefz7eF0OktUNRlN27io6iUiMsbpdJbV1dWND4ng7+vz+XKBohBbTgtpd09GRsbUurq6PUTkKUhKX9dgMBg6JOJeU7d2ypG5YC0lTvKxJrBZbfsPWHKFtI8guDaj561vrP15yqBngdy2tiWdCDywh3v1j21thyE+I90VTsdG14VArggDUboT2OE3Xxz+uxfeOeKTZPvKKVg6GZFwGY+qsqLMYdHqjxkz17H+F3uNV5s8hMMJyJd8jcirfp/eXXFX5kfZk5acJWo9H9a0tqwos1Ei5/hjq2QXVo8V4SKUI4A+BHTJl4Heu7B4+OJUrie7sGq2wEUxb4gtFTmFVY2KRHQOSpUSFtAjrCqbkRlNIwqA0QVVl6jwQKNCZXVZceaRMcePQnZB1TDQu0lPIImFcFf2pKqPymdkLmxeV6Jl06mEwK6YE695tZv6ux1qw0BLOBjVg1TkKOBXJLslSHQkURzu2VcvOx7YP0m7Xkb1Scsh7wM/Lpg+5KdwbficgqoKhJHJ9de6CPbPSdyuFWVFmYNbw562YmHx8MXZhVXvCMT8/yLYFwFFoppATkbeLisaEjMxvMFgMBhaDuNw71g0ZJQXkU2bN2/2XXjhhduA1cHjn/EaOxyOs4Ep7HC2F+fm5k4SafVQg7uDuucAz5WUlBwvIvXJY0Z7PJ4DokW5b968OaFUTjO5OOTvn3388cfXBeV5fn7qqacuU9Xq5g4gInfn5uY+C+B2u+8+6KCD3MBuAKp6cAxbvsjIyCgYO3asH/jJ4/FcBkSdjLUGqghLGItyEeyYKALLsLlXRkW3TSt5CjgnrPgxGcn4iLoVXEL4RA4+lJEc2qjeYqaiTA6rVyUjGaZv0ZVa/gzkAb8G1gNvI9wnI5jX0MdbuNjMn4DzUA4BugPfA4uwmCnDWR31eio4GWF+tHNBaoHNCJ9iswp4gZGUSwzZaK1gMhKh7xm4llTvebw+K+gMXILFOSi/Avoh/FtGcFaitlHHmouD/oxHyIMQRwW8is3dMoqPtIKzECIcFTKSHhEdxqCp90IrmU08B4RQoZURpXNkJOc29FFBZyxygVNRDgd2J+Dk3UQgCeNPKO8jvI7F63zPGhlLay5i7pL0nfrOmrVTBp0GvELznO5bED2737R33lg7eZAjSddJSz+P2hR1cC1+Rgv0b2tb0oHCZ96t/uvb2o6WJuI3VjlCski7LGBLcdLVS/b0b7LmAUcBoTsYfgX8Wf2O8aMnLZ1go82RTohK9lWvDahx+F5COTbsN+BXqF7mcHDB6MLqiTb+2uaMk/OXt3bDW11K4HkSyl4q8geQ/8surPpbeVHmrc0Zpyl4t/ked3Z23ULIPAPlqJzCquPLijKj7ppVkXOibDGZ3ZRxT7nitZ5e8XlI73zVEuXJkwqWHfZq8ZB16ep0wfSTNgNvBY8GTrnitZ51Tt8YEf5GIqe5MjBasVj2Scn57OWysqKh4e/GUaol/07V+sjHSVQ69JiL33KtmDXY2+LmNBFB07fDWLkHISK/Schoh44uWDJCRePLyajdrOh2g8FgMKSOkZ3oWDRMmlT1nxkZGes9Hs/bpaWlD5eUlFxSUlKSKBnMzexwtt+Ul5dX2AbOdghNAgOISGXoZ1U9tlWtIaCXDo2kCSpDtfDPOeec5cD25o5j23Z5/d+D/a+v/ywifWLYUhF0tgOQm5u7NB22pIIuZDcW8zLKHCAHGEDgO7UX8AcsKrSSv7aFbaHoYvallmXA7QTuZWcCOQ9ORXlFK7lLFdEK9qGWKpR/ogwF+hKQUdgPGI/Nm7o45SjP7sAAlKEIlyMsZDHLtKppuxNa4p7rYvZFWI5QjHIcAVmqlNEyBrA7yxFmAyOD/XUi4CS5DIu3tYL85owBbfP90wqOQvgI5WGU/wMOZodztwdwIHACwoXALGzeoT9j0mmDITZ9p65cjoNMYE3CytH5yrYZ0ffmVYFoSAksgCZCIe0Ov/ZEf/fKbx0wBvg5YeX2zxqxnVl7TF+9ua0Nac9oJdpwVOBu7fFPvObVbn5LytGgsz063VTlCcE6KZ1jn3HxW10th68ciPf+2VXRxyy1Tm7GUJ2p2/YCjaULwxGBaYHI79ah8v6s2uDzuxEKE6PVH1WwbG/QcPu2duqknqaM63X5LiaBVEaKDPCJfXkL9BvB/HuO31henPkwqjmAL0H1vtEKFdk74UDCqmSc7SPdFU4C717tEkv8y5Oo1rVXt63ZLW5MBLolYQ1kQLpG24JVSoJnrIp1PxDv+7HVr7606MEqyM9/O/K3P08ZNG7d5EF/iXWkYyyDwWDoKBiHewfCsqwbgNDt0J2AQar6JxF5QES+8Hg8WUl0ZQNRddJbA9u2wyNOGr1sWJbViyh069Yt/Puctu/3+vXre4T2p6qNbAwuTKQjUiZ8O3uE4zyKLY3uTxptaSqdcZFwoghM08roUdBRSP+Cj9AF5QXibNMErmQJVyK8DPw2Tr0MlId1KQekybrj8VGuy+iSZP3033OhC/A8RHFqaNO1NPQtuuIkoaMC4TGgeY6K9H//4qIVdEZ4ASPh1K7p6175/pbazseqymRCFjETsBWRu3BkHN5/2sqQiEWN6hAJx2rDxG+tRe+pKxdjO48GeQZod5GGSeADHnJ4fcP6Tnvzq7Y2xhAftbv+A+TQ8GKBqT6Hd0+Xd2Nny5Js4L8ol6Rz7K3dt01TokUfy+22Wvv4enq7INbJwP9iOaGTZHBQ6mO6z+nc19fT20WFfCIX8EQs/tzUzsuLMieUFWVKWVFm9Ge5pVn15+uPhTOGBXZz+biXMIexwB9Pu35pxO4hy7LHEvYOrvDsK7cNi5V4MYKgYziZa0zpPVHgihMKliX7rtVsyoqH/Rf4IEE155gxcx3hhRLYNRcflUR9A+DY6DyZ0J0K7YwFRSO+Ank7UT1LpDAd4+UULDtidEHVvOD3LT5C4oSgwlGBn6Xms7x4yFZJvCvksHgnFZ6tnJmV7HtPTDa6j+m3bsqg18WyXhd4XIXbYh3NHctgMBg6Esbh3oE499xzl9XW1u4PnA/cB1QBoRFbvYG/x+ni/eCfFvBISUnJH1vE0ARYlhWemKVRdK1t21FfHLZv396QwG3u3LldIH1bJnv16rWJEImA+mjzelRVCEhXNAvbtsMnDhGyBFFsaTTZSZctKTAYGIkwHWVflC7EmCiS3CQKWsLhrhwDDESZgNIDJ/sBC6LUm0nAKf8myiAy6IpyNhAe4dIZXyOJnwCCH+F1lJuAUVgMxMUARuDASy9sDgGuhAjH3IHUMSHJq0n/PVeOCd6jaDR9ErGZaURzVCi342cflC7YnAz8D2mmoyKFeyEjmSAjERkZ49qUrPrzIUe9nEwOgd0Oob1Xo5yA0iNowwEIeShP00Y7Twywb/Hyrf1ueXvadoe1t4jmq4oHlffY4YDfIPAp8JzApRk+9ut789tX93W/3jDBVvdIJ0jULf/hqOiXLXAZ7Y6+0978qu/Ut8eqbe+vKn8GeQxlFfAVJOGciEMfR6/HFOt40GsVXiJ90fQ/gM5Sh3VE36krJ/S67d2knYCGtiH78tf7KhLxXFSVuxcWZd5YeWfW9/PvOXX7gulDF1mW/2RgW7rGPqlgWR+IfMYLPFhWNPT6RcVDvql0Z20rmzHkVb+fU4C6Zg75QFlR5rWVdxz/daU7a1v5jEyPwiMRtQK77lqNsrsy/4cQnlS4S52XceF1RTVcHhCHSJPkZFwbHEMJf77uYKuq3GVjDe1S27l7tAp+P4cgciWB3/Vo9O+Kf0Sy9uQUVs3JKVz6pzHuNRnJtmmMCokd3T8988zYKHJzksTuG024E2DodVU9BO5I3Fcbo/powiowOmfS0sh37yQZNal6v9GFVQ8h9koVTknKrMigqGiVDs4prH4se1L1sSOvrdgj2gJKU/A6nfeTeGdETMTStMjJeP327cQPnDEYDAZDFIyGewdj4sSJWwgkGX0C4MEHH3T16NHjVlWdFKwSHh0UynhVLRaRIYBDRJ4sLS3dHqKn3iqo6kigrP6ziIxQ3eF3FZE3g3+GR5n3A74D8Hq9WaTiHIzBqaeeut3j8axmR9TvCFWVesmdOXPmnEBgR0GLE7TlHaA+WdWwUFtKS0uHtZYtUXhARnBtyGePVnACQvjW3eQmitoCDvcA0ySrQRexVhdzExo1GW8dfs6WbL4Jfn5BK5kD/KlRLYvM8IYykoVArKRcG4LHR1pJLwJyTqGcAtyd3KWk+Z7XI5Sj3ER3VrCF3bDJIeDUThpdRh/qoixGKA9KFqF6ya/qIk7BYjWQ4mQWaKl7EQuJosdqM1myCNW0/Tx4lGo1u+PletLoDEonfaeubBNd19Ycdy/3ii2AJ3g0ibX+9YMEiercCUdEPky235a6/r5TV04hkJelxek37Z1vCCz0pw1xV/qA14PHdICf3IP2smw5Qmz7N1jsh8q+wN4akGLYjcCzrysBZ/9mDSyQfi3oR6j1IWq/3se16jVxt6zGfjStdCwOQ7kWGIjwvoxgsFZwNUJxSL3+krVjYUErqaHeSSfMlBEUNJybRye6cC3CeGAfAjkxHqM7t1HLx8Avg1VLZCTnxbS1ktEEvieDgbXA29jcIKMCMkxayUICi4s7EP6ulSEBHMq+ksXXwfpnE3BQH0xAqm0zwpcoS7B5liyWizTx/nfy5kDkzi+xtSi8bMH0EZ/nFFY/D3pu+LlU8Ik9WgLfqUaoaoTjsuKuzI9GFyx9MaC1nhJq4Y/QZrdEX1eV8OfYgIATt/WkH9UvM8XSsY3KlImBpKYBO0ZdW/0r9YdJPwofLZgxZGlTxrLFGhLjJf4zcfhPKQtJjhue6BUC/xbAR6dcMW+W19XzYQL5ehphiQwH/pOUQcLBqPyxZmPNzdkFVY+r2s8umjk8YSR2g42TqiYEf6/iDBF9oVawv0tig+HQnIKlOWXFw8qincy+/PW+4vX+C4nYJdLu8G33Pubs7JpMQBYwNir35xRU7Za529AZbrck/E0ZM2auY/2+e52mMBHVk7WJgYeWratUkppajhPVcU6/i5p994r4fqrYZ5fPGJ7U3LryjuO/zplU9RzK2MS1I/i0bHpmWnJ6KYzYtdPFGwwGQ2oYh3sHwuPxPA98KiIv+3y+z7du3fpdt27dBkAjuYvvY7X3+/1bHA7H6UAlAV1rl6o+7fF4zs7Ly5sXq126EZErPB7Pm6paYVnWKFW9LOT0wpCEqR+GtbvG4/FcraoHAne1gGmzgPuDfz/Q4/HcXlpaegcwwLbttDoaEiEiD6pqfRLcgz0ezz8ef/zx6S6Xa2/gvtAFilZEESKTeAmvQ4TDc4AqEitBaEjblrgQPxq2RdPBuzHiR/4d4myv552IWsoesQbTRYzAwVnBqPGDCGi3J3LaxYrqihw53fc8QBk2p0hWw13ZAjwZPJLHy2iiOCpwRkZYySg+0kpeBFJ2VLTQvYg34qaIObDFmbqGZTIwMspRhvIjkJZt0IbWR9SakLRvy5ZlLWvNrkl/98pvgW+BV9valiYhXIGGLD5qDEePP7nfJFUslvAsymkhxQcAN7OZY0jekXQBgd+k+l+yfYB9sBiqFRwuWbHfGaPatZjLUe4NK+6C0g84BosCKjkBiJpoMxYSfbF3fdldmf+LXt9+R5G0ONxjjL0hKBESiSUr0ZSfYz8HJDUao9EjnJ0j3ZWOSnfq0a9NpXzm0OU5BVWvIxy3o1QOHV2wdPjC4kBCcoetf9TwgBebh5u6MCDIkCibHLdaYp2+4M7MT6K1icb8e07dfszFb43v3X37oaBHh55T5YSm2BRkbxFuELFuyCms+q8IS0FXqvCOw+/4eru1fT09WO/c2qObf9u2PVyW/lotclUl4a5hxYo61xKlUlenBwwAACAASURBVCXhu4Mg8mLOpOoZtt//vEucX2yErZ2xD3BYnIF6C0hGmqYdUHl/Vm12QdVfJCA1GA8Hwh1VG6svyp5U/TB+lvoddZ/Qg/Wsp7uoa4BlsTsixwo6ogYyacYOYD+ONyxsm1ZWCBC/fbdaVpMd7oGdMelZkJOgTrzAEzhkhg/HjxnbtpldmwaDwZAAIynTsdgHuEZVKx0Ox5fdu3evE5GvVPXs4Hm/qk6N10FeXl6Ny+U6iR1bMDOAZz0eT06cZunmCeAFEdmgqs+zwzn5g23bDc733NzcN4E3QtqNA9aJyBvAIiKlOpqFy+WapaoNkTAicq2q/qSq7wFfAFEnfi3Bxx9/PFtVXwmx5Xqn0/mzqr6jqp8S2M7f2vwsI6KMK0SdKFJJMtssWyIK8fsIJ8JQaqOOpURGL0lUDeiIHQVaze5aSTkWlShXA8MIRPslEyGbbMRrS9xzUK4NcbY3h6iOChkWM0fEymaM1TL3Ij6VQOPt38rV/MQPWkm5VjJLF3OVVpKly9pE5smQJn52H3MIojGjhMPY4nNur2xJeww7HRcAV+FiQFCW6uiotbomuQi4mIlhzvZ7sNgd4TcoB5JsXgnhEmzG4KUXuiN6HuiLBBKCy0hGR0huKTc1ktkKRrc36kO5Nijb1hOLI1EuRViMI4XnukTmThAiFsNDT37b5DGaMDZxxlbVr5sxWtS2ou1nV5QiMyPKxNEgB6dKuJxMneWQx5s6jqCRO8jgsQUzhiS9e6ieFbMGe5XIHQkIezW1rzAOUOV8VZmJLRV+sT9xqusn50aXF++29Q4HH9oiL6rKOSTedevz+3VOtBOdNncpJ7ncTF1QnWxZ1gq/2Gu7ib3FIbyHcis7ibO9nvLizMeBp5Os/mtRvV0sXVZ//52Wq8bh4EMRlgg6A/gdzZTbXFQ85BtCdmC3FgtnDq8GVjSxmc9y0uT/d3H4L4DDUVfQx/326t3db37f67Z3a6IdaRzTYDAYdnqMw70DYVnWmap6KTAP+JiAdvF6Vf0AmGNZ1vD8/Px/Jepn7Nix3/v9/hOhYcLSGfi3x+MZ3lK2h+L3+x8EziIQAbWVgG6rx7Ks488777wGLUYRUZ/PdyrwEIEFgq0i8p6IXJKbm3sJadb/Hjt2rL9Pnz5nicjfgc8I6DF/BtxYW1s7lpZxDkfF7XbbGRkZvxeRyeG29O7d+xygf31dEWmt5H2xJpmpTxRbQlJGIiP2gpHO4VrfIFEn1a5EQ2gFTrzMB0alYmITSP89hx8ki1XNaL8DpUmOCiTm9SRDS9yLuEgWX6DcEuVULwL/9hOCuQAWUcdaXcxbupjzNYXks4ams3bykSeunTLo4R/dRx/YnH42/XVQf/HbzxN4FiZG+ffu7jW1zRnT0OG4T0Zyd3CXS2y2J/0eESrV9QU/UiDD+UlG8C7CZTFbRXK3jOJZGc0GRnI3jQMVDm5CP/Xs0Ki22AT4JJNNMpzVksU/ZQQjZXijQImdEonzftnMnVNRtbpVtbm68Glj/eZOzxIR1KG/P+WKJf2zCqoGAkeEnhHVFxdMH5pY+zoMDeSdCivUcA35pPE7vNGkNdrNQrigRUEZnAhemjV4CxL1XSOVgVYJulP8H9ys1nhVFrW1HY2w9FZacb63A01WZjJQW5i/8I7MtC08isrdAHXejAMS1TUYDAbDDoykTAfi3HPP/Rb4Z/BISFCbParjZ9y4cZ8T3D4Whaht4vWXwrn3gH/HGL+B888/fy1EJpjMzc2FaC/rzbATAvrpBPS2wzW3gSh6zs0cLy8vL6bW4tixY+uAacGjgdLS0lGEOIZUNWmNyWYSPamTTV3K7kWJoectkVquSaNRHOv1Z5KpayMJr8fi92jUCMY52NxGTz6RwYHkq1rJpeyQKmoq6b/nLb87IrYzonkLLC1xLxIiWbi1khVAAYHtyrEXZAKyQo+xmKOBq1rOKgOA4MhQ9E8Ov56/dsrRz9mqJf2cdf8R95qknFcKUnPj0afXBeS7ko2EVNtpTU/dakMHZX66OtJ5dCIg+1dPhYwN2WkznKUsZjvJ5HKxKa//qwi2VrKegBY+pOKMDETTBhJRKv9EuEsreR9YifImXSiV41NIpquyNqIo9jsqaLMjl0OQiGS9CnvGqm2r7NORV1RXzBrsHV249D5Fbgsp7lSX4RjvgB6ESRqq5XiI1Ih4h7cc1uoU+2LThh5re3ePWH/fLVrd1kaU+bU43PHq1GzqfG/v7ttOBE5uxlD/s5GzLOWxnWHZf3nxkK0nFCw7vRv2QxDYcdPWlE0fVplTWH0zqLs1x3V5Nz3tdfW8g0S69kHElrQkS62n9y1vz1o3+ehjHJY+te7GQVdusHar2N9d2W523hgMBkN7xTjcDYadFI/HUyIi7/n9/vmq+mnnzp171NXVjVDVBmePiHyzbdu2Z9rSzmYSK6I0buKpNsdmVJTJzDuMIC8iWZzwixZLDZsa6XyBjnBUEMdRQUAWa6dDRvIS8FIwieERWBxNQK//UJShhEZ9BrhCK7hHshqkuwwtiwN0jCWMWefPqFk75aiFqLxhCW+Jw/mV4l3Xy71qw4brj+hV19nV1+njELX0t+tUxqLapChfVSnt717RWouchp2FKDurotIpYudp5E7ULvQIK2/0OyuCaiXriP9bG8AREXHfXE3eG4Dn2SFf0YlAgvdBCH9iG//QSv5PRlLRlE4V3oriH+yVc1XVL6LquAtHpe25avNWlOd571EFy/YOSkyEDS2D0rzBst1hqWO2X+wpQLf6MlG9mLALV/hiWI8TFqaowRExR127sVPKchW7dauLlFSRFBZ/0ostMLvXbr2vXOgeGHcheMWswd6h11WN7eLjX8CJKYz1rmX5zyybPuLLnILIJLPtleXFQ7YCeaMLq+crOp0kHc5JsgmVpwSdXenOSlpGsaxo6E05BVWfIEwnmd/ZNDD/nlO3jy6smqXJJUL/3rdb3SuJqyXPuimD1oKKQi+UeT39G1g7ZdB6ovzY9Z26st3sHDEYDIa2xkjKGAw7L/up6q2WZa1yOBy1Xq/3OxGZww6n5XeqeuaFF164qS2NbALRJhux9M4HtaQhzUaiamWujHC2A0GHbMdEeCtKaW8tjxmZ2L7/XRMgp7JdsnhLRjBLRnCtjOB0urM3RNwHwWJIW9hooDfIWITpNlT6/b7PbL/UrJsyyPa7nOscfv1ERV9CmQJNc7YD3/icPpMU1xCJnaQH1rcjKl2X0YVo+Ty2sonGkgaNIoGDklXJOTwi7WqWVIKMYBnd2R/hfJT7gCoa7z7qjfD3Jne83VVGIHl3I9SSiP9vJ16zeH9VOavJY8SgUyddSOQOKrEsO2KXUnbh0l+DnpmusVuYiPuJSlLfm1eLh6wjkG8plF8B4fJdj7jdkup3KmLX2u6dfCnvbrQs/2lRiqMFBURFfc6TVcgncN2xpfGSYxvKc2LLMQuLMi95JoGzvZ7qOzI3ZfYcegrKdSSn6R4YS7jTsjafsGD6iM9TN7ltWVg0tMSyNv+KwG7C95vR1c8gTwlynm+bd6+y4qETFxZnRntXjUtZcWZpTW3n/VRkjMJ9KK9LIH9Diy3iWLb9ANHnSmHI401ZQEiS3kQGj/QKlocfBoPBYAhiItwNhp0Uy7JyVXW8qp4O/JLAi08NsEZEXnY6nQ+PHTu2tfTbm4/wYxSXxAk6F0fodnldzJCGLevtl2j3PcJ5p4s5FWVYK9jTNlgsxM9mQqLgAMHBVcB1oVV1Kb/GT1s7KrYAXRuVWLEdV7qYQdhcjs3fJTv6BFwGs0UrWINEJJBNXRbJ0B6pVfTsPdyrm6xVbNiFsVjX6Lmn9AO+A8BLFlEk5+RUtmsl77BjgXKYKtKgHb6EYSQjJ9N0vNRLZlmxk04H5dKeCB7oW7jYxK0IkwBQYkrlxaL8vuPWji5c+pAiVzYaS/TKnEnVm8ShD3i7etc5Nzgzbb91P6LJ5VtIglduG1YzunDpg0qYc1+ZlFNYvdlh+2dt7+WvcW3IGK7oAxBDCq/doV+CNP63UL3sxGsWr9ztyx/+98wzY/0xGgLg93OXw8ElxJZF9PudzkdTtU5Ua1WkkYNPHdqHFByao6+r2kt9URZ6lC+T7aP8ruN/ADzBg5OuXrKnigz2ixxlCb9Sm/1A9ka0N4HnezcC74JbEDYqfCwq7wv2ii1O+U/1HZkpBcMEFzDuHHlZxQOuLq5zVGUU6DFAPwILbesRfsBmjaLlfss3t3JGVqOFhbLizKxUxo7GwhmZDxHIpdXiLJh+0mZgJjDz5KuX/9Jv2ZmKDiGQN6BP8OhNIJn9BmCDKt+KsAbkXVFdOXS3oW83YxGoEStmDfYC/woeLc6rM4d/l1NY9S/iy+uoYj/SGvYYDAaDITHG4W4w7KSce+65XxFbT37nw6Ya4Zqw0n7szhNaRiEONmNxKsq9xNG9bxcIVSgXhJWeoBXcgp976MwWvPxfMKFmh0WGUaOVPAiERyFO0sVsRpiFnxoshuOnPTgqvoQIZ9BlupiV/MD/GukkA9g4EC7EwflayTyEfwNvUsf/cLIZmwE4+B3wxyhjfdAyl2BoA9Zh6xn9pq16s60NMexkCB+GOdyv0aVcjZ8DUe6K0+5BtCFfz8Es4R9axnQy2Bub+1rI2q+AA4J2DtUKekkW60MraCXPI3yKn5fJ4HM68x2bGIAQmmgvOXmdMMTacoPaXUeHOYkF1cnqY7Jzoyv4ZqA+hH+iXJLKONHoXNtlyrbu205SGBhSbIG6/Zbldm60AmILkPaxWwqB+RrxvJNs23b8t2bfvcgpDMiOiHJstAjgirsyP8oprJoPnBpjhPmVdxyfciJ0Rb4hTGbO5/DvA3zRhF5kdGH1KerjfqLl4ZCmSRuF8urM4d9BQE4u1T6aQ+X9WbUEHN2t4uxub/xn5glfEPgulDSl3cKWMKYVEdgab7uUwtLyomEfp3tcFW5Pd58Gg8GwK2Ac7gaDoX3Qg1eo5TMC25JDycUZjOYIvGVuBGYBF7emeU3CRSl1TCaw82AHwt9w8jd81C8ZbAUeBca3soWtR3emUMtJhDsqFDeKG6H+37U9OCrmE+6AULKB/7I7aGVD2bGS1Ugmxgn8DuV3wI60qTFjQHmL4ew8IqqG2AjLLD+5vaetSjpS0mBoYBhvspg3gN8GS8bhZ1zw77OA/kRL7Dic2SzhDJSATIZyPU6uDwrCvBBsk+5cJ+XQ4DjPQqgJ/ia+JSM5Nli+D8pZWFyDD6glfHncjzI1lcEXTD9p80lXL8n2W9bLoNGSkgNsUeFisDcLVtqeJS/NGrwl+6rXssXhewkarjVibBG9CMWnSOOxpdna+GlHLOt229bfS/h7SlNQLUYkusNdm+kIFj4Djms8nPwWknt2ji5cWq1U/1oDkd/Rh7BJUV7eYGh9Rk6q6KfKufHqWMjslhi7380rr2+Jfg0Gg6GjYzTcDQZDu0AG48ViLPBTnGrfIJyCsrK17EoFGcJWhN8RX+dzA8pYlDday662QAazBR/ZQLzo3y3AOJRFUc61nqPCxe00KXouBYRqnJwZVc/fsDPxBXBhH2vlsN7TVhpnuyElRFB8nEogSvVTAouw7yFcwgguIUb2TRFs+vF7hMnAZwR+Jz8DbmQL5xBw1AfQqBJnTcfJpKAu+8fESq7t5EyUS4F5wXpbgfUEdvTMQRguWanLL7w6c/h3vp51xyE6EWQxAQ3u7cCniNzv93N0+YxMT6r9x6P8ruN/6P3VtyeIMAGlMtrYC2cMe8rGikyiqNrupKYWTB/6Y+cMPRr0JkHfQFhLE7O9lhVnlgPvRTn1bXOTNqpEJhUXOD7p9sgQ4jjbgddS0e42GNoGFYe67iRc9rAx3/Xq2Wtua1lkMBgMhsSYCHeDwdBukOG8rUs4EpsCAtuU9yOwMPgZynPAvTKSn7WC37SpoUkgI3hXyzgSBwUIZwH7E0hI9yXCfHzcK9l8qRXtf+t5c5EcftC5nEB/xiPkAYcTSAb4FbAAm7tlFB9pJVdGad5qjgoZyo+6lKPxcRXCKQR2W/QhloTRSFZQxcH4+C3CsQhHovQPtulLQEd0I8LnKCtQnmcE5Q1ay4YWpfdHv5q//tefjrAtOQP0dOCQZna5TZD/qKqnj3O3F8Rdme6kZG1OSUnJ8SKyPNZ5VS3Jz88/rzVt2hmRLF4gSekzyWEtMCHG6ZgJ6GQgdcC04NGALmYUyg4Nc4u3k7VLRsbWV5dMNgF/jnU+WOdb4J/Bo0UIJgOcFTyiUj5jeFL3v6x42C3ALcmOHdQ1jy/jIZoT/guvyIrmjF1WPKyMFrieV24bVgO4g0cKiELVw0BxaKkqjzU3aaOIvIGGPyr1xJHuis6V7qzoCz5NQFVvam4fBkNLcsoV8zpt7dKnv+X3HSFUXyrKGfHqi3Bvsgl4DQaDwdA6tG8dZIPBYDDsMmglL0LEhKJERmIcfIZms/Gvv+3rc9Qdp8gxIhyosL/AnhpYIOlEIMldDbAeZYMKG0T5QuADP/p6rbPXa/u7K5vt6GnPGIf7zoNWUAK8hzIfL5+SQQ8sRqBMZ4f29Tc4OTToLDc0g+xJVTeJrUuDzu+o5BQszUHkVcJ3EKucVVY89N8tbWNbkFNYNYfGeUp8luX/9YLpIz5vTr+nXb+09/Y6+ZmI3djyh7Kioc+G2dCkRWyFkvKiTPM7Zmh35BRWPw96VgpNv7Wszb8OJpY1GAwGQzvBRLgbDAaDoUXRSm5CWSpZsfVStYIcCOoRh2KnLj9gMITS89Y31hKQupjX1rZ0VDwejxv4e5wq4/Py8h5rHWs6OMJ+QB7CrXQKljV2O36HzZnG2Z4mlAMQuTG7sGoJyiMudSzu0avnt99uqenU1cvBiI5R5Coi5TqXlhUPebEtTG5Jsq96bYBlefMVxoSWCzzcXGc7BKLvcwqr3iewIy6UC4BnI1skzVv+nt5YO0oMhp0SQf5inO0Gg8HQ/jAOd4PBYDC0NAcg3KiVLEF4BJvF7M631NAJLwcjjAGiOirIosM5KgwGg6HZCLko44HTCSS+7EVgh8Ya4GW8PCyj06TfbmhAYDjCcJ/4qdlYQxdAJXgmsvJHPss7NiC90jHYEU3uQyOveYNl22mTalHlRZFwh7ueln3Nkt+UTx++OoUu5/lsb146JGkM0Uk5QltYVTYjc1ALmNTxUXlyYfHQkrY2w2AwGAyRGIe7wWAwGFqL4SjDEXakxo0tbPYJFn80eucGg8EQiYzgK+Dm4GFoX/gQHvL5vX+tnJG1vq2NaSU2qzDm1ZnDv0tXh4r1b8G+IaxYRK2/0VjGJhE/K3LrsJ5DZrrdYhKWGzoOyiu+3eoubmszDAaDwRAd43A3GAwGQ3vCh/AQNn+V4ewqjgqDwWAwtGO2Obmss0+fFiQbOBboD+wBdAU2Aj+CvAu6zOfwzqm8M+v7trS3ldhIIBF8tW3J9EV3Dv0snZ0vKj7hzRMnVQ0OL7fVkYzTfBtoNSKv+LZ6Z1fen1Vbnk7jDIa2ZYsI09bVdr5zRXGmt62NMRgMBkN0jMPdYDAYDC2Lk8vw8jQWAUeFRnNU8C7KMmCOjGRXcFQYDO2O/Pz814i378Rg2EWpviNzE/By8NhlKSvKbMXfB9EFM1iRsBY6FkBF/Bbysx//z1ts5+fLi4dsbXkbDYZWYSPwk8JqURZ16qSeV24bVtPWRhkMBoMhPsbhbjAYDIYWJZi0b5d3VBgMBoPBYEgvC4uGPdPWNhgM6aCsaOjZbW2DwWAwGNKHcbgbDDsh+Q+9f5aqPl//2RI54smLDnuvLW1KN7vCNRrSh6rKnDlzfquqQ1V1mIgcCPRW1d4EnnXrVfVzYIWqvurz+RaMHz8+pcRpDz/8cI+MjIwsy7JGAMcBA4A+QG8CSQvXAd8Dr6nqYtu2K8aNG7c5HdcZC4/HcxRwoYgMU9V9gR7AD8AKEXl6zz33fCYrK8sXre2jjz7aKyMjoz754uEEpBJqgtewWESezs3NXWxsb394PJ7eIvJ/qvoH4ABgH8BH4P69rqovfPrpp8+53W6jW2wwGAwGg8HQjsietOQsUWvHfNeSIxZMH2rmuwZDB8FsGzYYdkJ2BWd0omvMm72mIZmmwE0lEwa6W9lEQztg7ty5Xbxe73mqerWIHNqEphuA2T6fb+b555//TZJj7VFXV3eViFwK7NaEsdap6r2WZd2Tm5v7czINPB5PDrAw1nlVLcnPzz/P4/H0Bu4HzknQ5fuWZeWfe+65K0MLS0pKckXkPqBXgvYv+3y+C84///y1Hdz2ycDUOFWuyMvLuzdBH7OBi2Kdt20767zzzquMdq6kpOR4EVkeq239vZs7d67D6/VeDtxCYIEiHitVNT8/P//9BPWSHj+k/iUi8kCifpvAlLy8vFs8Hs9wIOZCiYg8kpube2GynXo8npuBKbHOq+qY/Pz8fzXNVIPBYDCEklNY/TzoWU1uKKwqm5E5qAVMMhjaNcbhbjB0bKy2NsBgMBgMhlR48sknj/R6vW8DDzbR2Q4Bh/k1LpdrZjKVS0pKTvd6ve+LyPU0zdkO0EdEblTVNaWlpaOa2DYmHo9nP2AliR3WAIfZtr24tLT0BAC3222VlJT8U0Q8JHZYA5zucrkqH3/88b7NMLmBndn2tqakpKSnz+crA+4isbMdYJCILC4pKTmihU1LG3l5eUuA1bHOq+rYhx9+OJlrr6//hzin1/Xp0+elpthnMBgMBoPBYDAYDPEwkjIGw05IyUWHvUAH36GyK1yjIXVKS0vPVdVHgM4tPZbH4/kLcCvN/z7urqoLSkpK/pyfn//P5nQkIn1Vdb6I7NeEZj1U9V8ej+dwEblWVSc2ZUxVPdzpdN4N5DXN2sbszLarqiau1XKISC/gVVU9volN+1mW9eSDDz547MSJE70tYVsLcB/wYIxz3Tt16nQOMDtRJ0888cTh8RbkVHXOqaeeuj1FGw0Gg8FgMBhSonzGcDPfNRg6MMbhbjAkQTR5E7X1MFvkWkEHAu97Jgwc3FB/1rtDEOsyhWEKAwT8wOci8rJf/cVPTTjih6jjPPj+0bZlXyoiI1D2BvyKfGTB3O12p1nPTPzVhlj21MutRLUVDlT0epQjgc3AfBWZXHrRYV+meo25D70/3MK+VFUygd0J6Ab/D1hg4Zj55IRDPm+Ja8ybvWYhkBPap8Lf82av+fuOEt++qOMKRK4LFvzQzd6676yJgxscTRc8+nlnr2/LjzREiMpkz4TDpkWz2dC+KC0tHaWqjwEZrTDWuaqaDmd7PQ4RubekpOTL/Pz8+c3o5xSRlEzaS1XnA79NcdzckpKSmfn5+W+m2B52Ytsty2pThzsBrfqUUNUje/TocT7wUBrtaTH8fr/H4XDcTuxdDBeShMPd4XDEi24HeKyJphkMBoPBsNMwqnDZEAv7MmAYgbxDfoHPFXlZ/Y7i8ruObzQvzS6oPkdEn6r/bFlyhKo9SFWuJ5Av5guQu8uKhj5wyhXzOnldPf4KMg7YQ+C/ir7Qu2efm59xD6xr6DOKdIpf/QeKbV2PcCTCZtXA/HTRjKFfEsaJk6qHK/al2GSqSMO8U9AFYtkzF0wf8XnIWIeJWmvqP4ttZy6cObwaILuw6o8Cc4Kn3isrymzY/ZczqWohWj/HlKfKiobmpnwPo1yv7dfDEK4FBgLvlxVlDo4nKRP9numeokwBBovqWhV526/cUFGcuSZkeE65Yl4nr7PHtYiMJ5Df52uFx9bXdr6tV/dtHwv8EkChpLwo8zwMBkOLYCRlDIYUUNUrVHha0MFAFwn5v5Q7+/2bVawqDURS/kKgE9AVGKiqf7GwVufO/uCY8D7zZq+5Xi19Q5CLUA4Ktukh6GBF78hwbL0mFVtt5RJVfR7lOALRwH2BfFF9LfeR1Qekco15s9b8Q1QrVeUcAg/xjKC9hwBX2vhXn/vQe2e01jVGtd+y7iew0AEwYLPV5czQ8z7/1pPZIcfgB+/j6Rrb0HKUlpYOUNVnaQVn+5NPPnmgqj5M+iNPHCLyVGlp6YA095sUInIczbumpLWz001b227b9k6dfFRV2+zfrqmMGzdus4g8Fuu8iByXpEzOmDjn3m/m4pHBYDAYDO2W0YVVN1vYVQTnpQTnpQoDQf8iDt/qEyctjZiXhmLb9pWq8gRwGIG55CGg948uqLrR6+rxCsjfgf2BLoF+5W/rN9bcH69Pv62XiFrPI8H5qdJXIN9SfS2nYGmj+enowqp/2MF5p4o0mncqcqVtO1afWLC0Yd5ZPmPYB8B39Z/VYQ2r/7uIDA/peuDISRX9AI65+C0XygkNbVTL03oP/VyB8DQwGOhCCn44v3KBKK8ScPp3Cd6L3zksFo+8tmKP+nput1peZ89nEZlKYIEkAzhA4Obe3bc9I8YHaDC0GuY/m8GQAgoXKFxl+XwDPBMGSsmEgUcD5D20JlfQKQQcQn4RLqmzO/cC376qvBBsvrtgP3/xg291re8v96E1YwhIVjiCRctVOM7q5OvuUOtghBvElpoUrT1fRM6mS8Zuiv1/BCLcAfbA74gpaxHrGnNnrclD+GvwGhGVYsvnG6B++TWwNNi8u6Xy9DkPfPDLdF+jZ8LA0Z4JAxs53ARu8kwYKDuOI78ORu+/GFKtURJDVcaGfFzomXDk14nGNrQ9tm3/jeR0u5cD44Ff1dbWduvdu3dny7L2VtVTReQOEUmYKNWyrCkEXorj8aGq5rlcrj332msvl2VZewfHjbrDI4TdVPW6BHWSYQtwraru63K5OonIkSJS2YT2P6nqhS6Xa/fevXt3FpFs4LN4DUTk5OYYHMJOZ3s7iHAPZY6IDKmtre1GIE/An4BESXmPCyar3SlQ1fuBmPdcROIuIJSWlg4k4CCI1b9ZaDUYDAZDhySnoCpXAwnDBfArXIKrcy+f07kvSMO81FZ5/oyLd8xLI5GzVRnus729gQX1M0GU8AAAIABJREFUpSrcBDIY1dG4OvcC/t1wDi4Yel1VzFwrAuer2Ge7vM7dEBrNT0WkYX6aPakqT9kx70QptiwZIA5/o3mnLfL0yVcv/2WwdwUWNYxls8PJrhrqcBeX7RwG0Kvr9sFAt/oTDod/UVrvoegFilxlWTKgrChTyooyj45ZN2YXegnImOC9LthxTfR1+DMaovGrNi6biHBaSNN7XF57d9T6jcCBBBYNDAZDK2AkZQyGFBCV+zwXH3Z3lPK/aNA3oKjHc9Hh9fqzG/IffP8yFT0r+HnfzY4uZwGlgXbcENLNWvX6Tyu97Df1zuePCTiqU0Lhbk9ADx3gubzZa44HrgUQGJ37yOoDSv/0m/8me42WyHX114jwSclFh05CRIEfcx9ZfYH4HZ8QWMzrYrnsK4BJLX2NsVBL7xFbzg5+HH3OAx/8cs6lh34xpuirLrCxQZpBhUfSPbYh/Tz55JN7ikgi7W6viFyRm5sbTfv52+Axf+7cuTf4fL5zgaOidfLEE0/sT2K976ra2tqTJk6cuCVsjMceffTRFzp16lSpqkfGaX/p3Llzp40dO3ZdgnFi4QVOCSaYrGe1x+P5PfA1geifeGxwOByZ55xzzschZYs8Hs8fgLeJHUm+X2lpab/c3NxEzt147JS2t5cId1W9IT8/P/Q3cwvw6FNPPfWubduvsWNhMxwBjgHK0mFHMBdBw8TY4/G4gb/HbADj8/LyHku2/7y8vE9KSkpejbNQkj9v3ry/xNJgT5As1e9wOEqStSUVTr56+S+9lu9wQQ4ROEThYAJJl7sh7Ib+P3tnHh9ldfXx37nPTMISdlAL7hUXQBbFBUgwkASV1opV8r5kAooIVvuiJMG1glOxiwqJay1CVSAzKFi1lUqBYIBMQFQWkWBVVFoVi0ICgZBkZp573j9mkkySWZ+ZLEPu9/N5Pp+Z595zz7nPTCbPPc+556ATPAv8SgA1AE4AOAbgG2b6Wgj5NZi+JqF/4rtdXtH++NmDJb2cLlzHoLFgDAbwU3g+2x4AjgOoAuNfTCgjUDHMiUVFT4w81qZGG+RUmOv4vNJzBGMkIEcA4kKCHADG2UzUFZ4I3s4AauH5ba0G4xsmHCTQ5wzeZWKxY13B6P1tOokYkXp3cZIp0TwRhGQwLgXhfHh2gPaCZ/6VDBwiwmtFi5L/2LbWKiLkAZ/Xto35yfXr0mvnbLlbF6J+XVrdtaZ+XdoMwqKN+cklAJCeW/oGwBPq2xgvFhWkFAFAWt6WV4lF3Y5iLdEpB8JzT9YMZjy7MX9s/fo0Pc9xNdizPmUgIz2n5PyigpSvSOL++js6pi+KCkbneR3qP6TnlNwGovp1py7c9etOMG0EscXzEqMnT16llZ92Tk/ANdg72mEAfSXENQDeIo2v8Xm8/5XP/9zYXEPGCxsLxjRbV0cCAc9uyB/zVwCwWvlZR2WpFZ7fXRDjooaOPKtuLgwc6P3NwZzVqzN1AD9OyCu9m5k3R2OHQqEIH+VwVyiMQGiWe9lS+EV3rnZe2tCFplmWlE2re89Ng/QYwwHYLYVfdEe1c5jP+Xd9HNHRw1TcWC1tIvB99XbqpisANHO4hzVHRrHX2Q4AsN8+9CvLkrID8GxfAwFj6uRadI4BsM8YUmxZUrYXwBAAQjPrMwDMS0g67ptO5kjFyYS/BxxE0W4QQkxE6FQycwM42xuRmZmpAyj0Hs0wmUzXM3MgpyUAVAPIbuJsr2f69OlHV6xYcasQYicC7ybr7HK50gCsDmWvP5h5SXZ29pam5y0WS4XNZisFkBFiiMebOKzr5HfbbLZPAAwNJEhEP0XoaOqAxKvt7SHCnYg2WSwWvw8op0yZ8pHNZtsMYHwQ+Z8iRg73VuIFAIEc7n3Ky8snAXg9QHvAdDLMvGHKlCkHozWuyaiUnlc6BowsBq53Qz+X6oPymnZt9K679zjN+34EEYPZKys1pOc6ygnYwYwdBP5AQNu8rmC00Yd1AID0vNIFYH7EiKybXP02LRpn+DcgI89xB3PoHPz+MEntvH8+PepAJDKp1uJOpkpztRF9YJ5XVJDyuL+mCXNLrmIdc2udNAmB11XdAHQD4QwCUgH+NVw11Wm5jteJRX5RwehPDNkVgI4010hIyyu9giRPAeFnYL7Qc5bguUMnf49pE71HLxD61/0le7awSqTnOr4G0VqW/NrGguSSZtIxoqU+z3H3Oi7SBP0GxLegbjdf82vQBUAXAs4AYy8ApOc6vgdwRrOeHoWGzARjeHquw+j/V0dRfnJK6G4di+tnv9/dRW7ftGvT0nMd9etSvamA8KxL/Q5G/L7P6yO+HzMRttUPIVHBPt8hQdQ7kH0EbrQ+JcYm9gaEAQATXXH97PcPN5lDsdfZDgAoKkj5Kj3XcQDedSczjalrkwLv+dyx9Tgy4IxhpNWeDRYEoIqAJQw8ROSJeCeJsQ22e9LJxPIasmi+ro4cWZ/mxmolmZ7rOIo6hztkb4/N7ya6uOEemIiLvc52AMD6RaNL0nNLa+H5bVMoFC2McrgrFAZgSf9tdq7G1cvv7XpguvmTI0ExdQAIRuMFOfHhxjdK7Dc9RzhzZMYRP6JH4L3xAdDbn1ys5xgMIjzP7I3AZJqeai3+LQmZyQ13Vba19wz0Gx2paF8w84RgxTaZ+dP9+/c/HyNdaSG6vGWxWJoVdfJl6tSpH9tstk0I4vz06jHkcIdPZLGfcb8gomBOa7fZbA64s4OIPmfmgE5rXdd7hGljIOLS9vYQ4c7MoSIMdyPId05KGe1n16rs37//3YEDB34NT37YZhDRHfDjcH/ttdcu0XV9sB+ROrmYppNJyyu9BVz6iLc4ecwLPwDozUAGCBkMgg6pZ+SW7JBMRaTxhl5Jvbf6FqhTtCwZ9zv6s44CKZFp8MPuTMBtIDktPbf0VY3pvmgfoLQU8TzXyZNXaeVn9s8GIYeYh8X4D/M8MN9NhLvTc0s+ZdAzR090ennHSyNdMdUSY1KtxZ1Mx8y/B+EeIGhgQVNa4GdN0VLUJui9BEe+LvWLrtWv95jZST7DSkk/1rdpRAjzLkkyN/oN0FkcFtRIuGfTORBxiHVng4P/vUVj/p2e69gPTwoVaBqlsKRzPKPx+x6nungIwLDUvOK+zEhumKN4D4jtNSQpmq2rI4XZ9EOTU83Wr9UJnbuZ2DfQh5o8GCcGHOUAfhKtPQqFIjTK4a5QGEBo3CwKgzqZK1DdaK37R9vMwQ+FGssrx/DeyLLk/jEzFIAkNI4uYOrrG4HCTEf9yQWZY72tROjjR9T3XLk/uVjPMRiU4C7kWtMf4NkaO2DAgNNvZuaGdDKMV1rLFkV0EFHQfIdCiOVWqzVWDtERwRqZeX2w9jqIaAMzB3R+IkBKmzD4ITs7O2CkIBEdDyG/M1gqG2b+MVCbd/ykEOMHI25tbwcR7if69++/MUSfoNcvys+u1bFardJut7/IzE8G6DJ++fLl502bNq1RyhUpZbBiqUedTufbQdrDJvW+4jNMuulVMF8bi/EiQGPQlUS4EpIerqisyAHwdCvb0CFJz9t6LbvlSnjuK6JFAHy7hJyQluPIaslIaSPE81zH5zmur2BeRMAlLanHA11CwJ97JdXcl5FTct+GgpS3Wl5n5IzPKz1HVPIaEIZELh0k4kHR7kh0ahUus7vhBOOPRQXJIdel/vC3JqyDROC2oGM2iX7XSPZtMtBR7xwa1o9MIdadjZ34BGxkr8OdJY0F4RwAIKYtnao6b6tOqnECSNBgno0GZzlrmif/e2tdwyjGaLbm6eysPu4ymyW8u2uZm/52MwGlAXceKBSK2KKKpioUMcKWPbCSQHt8Tv081Voc8qGWLXtgJYCP608QJmb9aU/MitoRcWqj9yyv8X3PmvvDcMfyzrHeUcaEcfAJFc96ec/5AM6tbwdK6+QQ+znWRxAxBY7QWTFtWBXgm6OdnwdQ53DaaZ81eHeUdihaj34h2reFaI8Efzf19RDRp2GO868Q44Sak9FxQzmt90Ujz8zR3D/Ere3M0S+YomTvuHHj3ME6EFFNiDHizmliMpn+Ak8aJ38ITdOmNz0ZLH87M78+ffr0UNcpJGl5WwaZdPMOgFrb2a5oI9JySu4Gy38gNg7oepjoTCJsSM9xZIbu3TrE61zH3O/olp5X8rJgvAtQKzjbG/FTJnozPbfU/rMHS9pVgepx9zouEswlgBFnO0Ak4+5/R0dm7XNXV4LRsC6l8NalrQYhtfEJbrQ+JeYPvXPwDdAY53EYe0jPKWm07iTi0kYjckPhVBDGwRvkwhpveeelkSdB2OHRhXsahPDJ+oVjfgDi4Br6Ye1zE2vhs+YmQorvNZuQtzUFKp2MQtFqtOsfDIUi3mDiJ8Cwed8OGTDgNNuUxXseTUzodqCGT/Qz6eJcAGnMmCTZlL7yzovqtnn9Dg1pJfqQWfvH1MVlOejs3stO008g8QspmO13DCmI3CjMzlpS9iF1TiimGtd4Zr67oQkb/BVMDT4cPwVghffNQMvSfU85X/7iiUTp7AEdS7nhQV61xppveo9Yz/Eb1G0hlDTmtld29Xx1+gi/0fqs6X8iXcuBx7a+deeJVHR7vLBq1aoEl8vVPVgfIUTTrZYtpkvTNL/fNT+EqlXQN0S7X4jI37baepj5RAj5oNeKmVvsZjyebY/yQUMsOBSqg5SyJljqpXgkMzOz3G63r2Tm2wN0mb5q1arfemszwG63X8zMlwboCyFE1OlkxudsHUAsi6C2ZXcY0nJK7iai59FyD60SQViZkVvCG/JTjKYaiwnxOtfxeaXnCDe/A1DAv//WgafUuuiyjPs237DhqWu+aFtbPDtxNB0bAJxldAzmU+wfS8fgCaBhXWo6brZNyNv6qLNb7YGEStFPZ+1cIk5j0CSdXOnR1OWIHJqdnlP6odmtFTsTnOOZqX59SsCGDQUpXwEAET3FYM+6k3hgWt7WpxKcW56QJlMPnXgpUH9fVk1CNkoraXbLYpdZ1EXI1z0Ac1bp2nYAANMWgEcBaEivSj5Oeg/t+Br6h4HFVJe6kXFRek7p79m5fSE61w6Qkl9oY/MUig5FWy8cFYpTCtsdg+0MWoCGnC2ZQmifutwnqzVd/IeBLQw8CsKwRnIzB78B4CE01F8ZJQXel7WmE8z4ggmLCDC0/YuB5QS8jWrnMWZ+Cw3R3YcE4e5gsn7nOHNwITxb++vmmJegO39gxhcM1EUnVDEwZcXMi7/2kYvtHIka0ioQxrncCRWWJWWctWRfs4h9++1DvwJhTZPTNbWBigMFg5ksS8tutywp225ZUvajZUkZW5aUsWVp2dehhVuX7KX7JtXbt6SMpy7dNyScNkX7h5n9Fmv1oVktpybyQZ3aACLJ6xoR8Ww76grLBYGZO7Wg/qow+kQdud0e0XU92CLxTJfLVR9lHiy6HcDnWVlZUe6GYRIkV6ADO9u1mi5tvdujVUnPc/yyhR3QdQgGrUjLcbRZEch4nas3gvt9AG3sbPfCuIilti1t7paANUVag+tnv5to0s1vIQpnOwCA4m93VEenqCDZTkDDupSRKVl+aqo0V0to/yHCFoAeJTRel7YSy0H8tsvsPkYsGq9PWdSvTzfkjykkNKw7iTnPZRY/6CS/8ImKrwLTlPULr2m0Flv73NgfGfDdfQ4AH24rGF0NAJJ4c1Oj2FswtY52fg39ktJ9zBIw/lF/gvAgJboOkxQfA7QfnqA1hULRCiiHu0IRY+wzB80XEqNAeBXAfngcJNUA9oNRDMLDkGKoT3Q7AMA2c/AfmTGSwUsZ+Nwrd5xBHxHofqfeeaERezRBixmYBOB9rx2HCbDpbnF14R2D9xsZ0zZryAOSxTh4CtV9w56iLVUAPgXwHGv6UPvMwX9rJhfDOSaSyAPoBe84IR1MLOm5Jqf+tvqOwREX7cpesi8HjL8AuBIGo5MVkZOZmekEUBmsj5TytNbSpeu632LDfgi1pTxovvFAxCC1SZs5y+LZdiIK6XAn8ptjNCYwc8gaBUKIoCln4pWpU6fuRPC0UTN8XgfL3x51dHtGjmMSgHHRjhPPdOrmbPMCwq0GiUFgvIrWS8eUSITXrp+9xWjKMePE6VwnzN18nklwEYAzYmRXbGD0ISnWp+WWXNhWJrjN3R8FcHXUA6kI97hkQ37yfCF4FMPPuhQoZuBhsBja2pHZQtBiMDVanwKwmaR29bqC0Y3WpxvyUx4glvXrTtSvO/lTAM+BeWhRwZhm604AEE0c6ARsqXud6DSVonGQhzvBZd6CJrTXaxgIq5Vkrx69fgnQIwC+hOd6fcnAfLPr2P+icYrOY21ipELRQVApZRSKMCi8Y9DbiGDxseLOwdsBbI9Ujzef+MxY2+N1fvu9ETE65spZl2wG0CwyIKQtMZrjyzMuPg7g/8LVe/DgoU0DBpx2EkAXAICQLweX8A8T3eDj79vBLj3DfvfQUGlDFLHhRwA9grSPgoHvZAAOAwiYVoaZLwHwQRjjXByskZnbxc25wgMRBX0eQERdwhhmcOwsUvjCzM8T0agAzTfY7fbThRA9dF0PFFEqhRAroraDKCfaMeKdqhp3B4pw5yltoLS/0ywWA/hl66qNv7mOytnaWZfyLSKcGWO7YsXpBHprwtx1V65feG04u5RiB4nLGfzzVtWpaHesX5gS0bp0Y8GY1wC85rctP2UNAqzPihambArU5re/x0kedH1ax4aCsYbWnRvyU/IA5PlrW/vc1ZUI0x8W8TVcNDasdXWwfqHGKMpPDlijYrV1sBOedK6/8z0/YW7peMiGnZgE3hnKRoVCYRzlcFcoFKc8sxZ/1OWk6DyH65ztwO6B3wwpMjYan1P3ioDdtnbsbI/0IUp7h5l3EtEFgdqllNOsVuuTVqs1FpGXu1FXI8APRDQBYUTKMnNGsHYi2hW5aYoWJFBhTgAAM3cL1l5YWHgpgLNjapGinoSEhDdcLlc+gNP9NJsBTJNSJgQZ4r0pU6ZEtZV6fM7WAYBMjmaMUwFTYrcO5HBvGwi4KSPXMXFDfvK7bW1LSxPNXLsKmQ9uP+kcAjBIyqRn0XgnTivAk2I1ErEqmqpQxAvpuY5CEPZqzGtZnNzvpIRumm6+hnW5EA2bVb6rNlGb1gtRKE51lMNdoVCc0liWlLFvOBEDtQK4x2qliJyylqVlr4Bxm+85BmZYlpTN8LzmpfaZQ2ZmvVQ2nAj+nKhHAHxJ4DXcOfEZW/bARilLsl7a979EvLLuvSC6VAdGkOQHQTgfwAEGPWufOejF65/9IrFPZ+dDDEyDZ/v0VwDedvbAY6szBzvrxsheum+SN29//Zgr7hi0N+g8X9r7BIju97491FVWn/XSnSNdde23vfJ1J5f75A8AvI5HesQ2c9Dvmo8Ue4hoPYDMIO2XDBw4cDaAZ2KgayMzB4u2u2n58uVnT5s27T+BOtjt9qHMnBpCVdPiTIo2hJlDba0NmhuYiObG0Jy4g4hcMdghEJDMzEynzWZbAuARf+3MPIOIgqUYezUa/QBAQqaCDT7IZPoCAq8zy+1Cim91DRW1Gpebu7iqcRw9E2ViTwnZE4T+EhjszQl7KYAL0c7u2au5puOklPGPDtBaAl5nKXYg0Xywyul0djZxf03ni5j4FjDdgvr/lcZg4Cmrlf8Z6T1LjGm3c02bUzoKzHdGo9fLJwC9zoT1QuPvyo92+rFbj+N9zK6EM6TAePJE/o+MTgVPT8txvLqxILkkBva2OnyqVeNWKE5tzgHDooP+ANm1/gbCJzPU94L4xtInU463kX0KRYegXd28KxQKRQtyjIDdLPi3hTOGtMVipw+APgy6EjXOqdOWfTpq+a2XHAnUWQL3EPNMH7fOxQT+k2VpWT+wcywDaT7dBwMYnHgMZwC4IxojWYg/EXMePIUnT68SnW8E8EZdu1uvvg4Ni2odcEWdDzlcpJTvCiGcAIJFsD5VWFhYm52d/edgYzEzrVy58kYp5ejs7Oz7m7a73e61mqbpCFyAs7OmaSsWL158/Z133tmsCOgrr7zSk5mXIXitlGqz2bwxSLui9fk2RHua3W4fmpWV1bQIF2w22zQAU1vGrLghaO0DZh4UrQJmXkxED8L/PexFQRz+lSdOnHgrUGPYSAwy4G6XIJpTlD/6eYACGXjYe9Tx97oXE+au6wq9y3gpxHVgvg5Bdt+0FuYTrg4b4U5AGQmesX5hsr/0Al96j3dT739/vsntXgxgYhTqBjmOl04C8GYUYximfc+ViUTps4huJ99RgO4vyh+91M/f5n+9x24A+Wl5Dgsxnobx+j1EhGcAvjzI70D7xfugsSg/OWCx6PTc0rcMRdUTdhctSh4RhXUKhcIHAT2LWZvOhJ8DOBdATwAVAMoYtIbMiX9Z/8RIlb9doWhhlMNdoTjFONXSiESLbebgmFwL2x2DpwOYblla9jUY5wINUe2+/bw56hvpnLz4yx4JVDOaCMsY6AfGQN0p5wJ4KKBC5psIGGsyOT9xuRJfB/EEz3n8FsAxZspwceKHCaJmGYAbPU247fa//CvHm9/eEPY7Bv3bsqTs7wBu8p66Az4Od+ZGEeYbbDOHhXJQxoypU6d+X1hYuJiIZgfpZiaiF202261E9BIzO3RdP9i3b1/3kSNHemuadgmAZLvdng1goBDiDX+DTJs27WubzWaDZxdBIMYmJSXtsNlsjwshiisrK3/s2rXr6UKIDGaeD88NbjBezMzMjLhwr6LlcLvdH5lMQW+NTMy83m63z2Xmf5jN5hpd1wcz8yxmvgPqtzdUTYLbbTbbLmZel5CQ8IO3QHFEZGdnf2u3299m5lsiFF3t7+FYxFDkKYMIvHDDouSmhbvDxpv3+R3vgbTckgsJYgrAtwI4z+i40ZDQxRl/DsOYQDtPmjg1nKjATU9e/S3AP0/P2boMxMYfxknMRps43Nv3XNNzHGkARRN1fkwDp67LT/44nM4bFyXbxt3r+EjTUILGRQcjYURajuPajQX4p0H5WPIRwP8QJN5zC3wnq5yH+p12mrO84ngv0tzngTGSBSYQYwKARKYO//9NEQXh5jRXxIb1+dd8A+Ax76FQKNoI5XBXKBSKFmb1nT89BmBt1pKyNQRMBwACrkUwhzuwqHDm4BIAsLy09w2AJvi0vWifNagIALKX7nuVmW/0ntecbjkQQFQFcFjwcySpzuGe8b8vfnrua3ddcmBy/jedgcr64ltMMFR4NhqEEL9j5qnwRGoE42pmvhoANE1DRUUFhBAIlu6iKVLKBUKITACdgnS7GEChlBJJSUkAEK6OY0T0ZNjGKFqFW2+99YjNZtsFIFik3enMvAIAXC5XkG4dkmaR/03oDGApEcHlcsHzTKuejywWyxXhKNF1/QUhREQOdyllrHbjdI1UgKH5LT5nlI35KZ8D+K3Vygu2ntiaqkuejhD1B2LNcb1bR0wpc4h1bWJp/tURPNQmrqj6aEavpJrzAYwxpJVwzXVztp37z6dHHTAkb4w4mCvNMaTDAzNw07r8lLCc7XUUP5P82YS5JTdISaUIvAMuKER0L9CmDvddQtDc9QvHBEppd8h7vA/g+fQHPupBzuo7QHRuaxmoUCgUCsWpgHK4KxQKRYzJXrrvZ8y4HeBL4ImCarb9mD251wNCkO/X9yU+4htYRIxtda91SRXCZ2eyJPSOznrAPmNIsWVJ2V4AQwAIzazPADAvIem4bzqZIxUnE/4ecJAWIisr65Ddbr+ZmdcieGqZqJk6der+wsLCGURUiNhG5ejMPMVisRyK4ZiK2LEEwJ/a2oh4xGQy/cvlch2C/6KmMWPq1Kmb7Hb7XmYeEqbIl9nZ2Y6pU6PP+ENAxFH5glrGGe7Ndf0e2qAWRGKP2g4X4U6ER4qeuTri3+0dL410TcgruVcyfYDgacYCqnYJ+UsA+QZkDdHe55r26+19QK5rDYxfx4qN+cnFRgTXL0zZnp7nWALGrwzqzrh+9pZ+a58b+6NBecMw8Grvbw7esXp1ph6uTJEn7cSiFjQr7rDb7Y1qJOm6fum0adOC1khSKBQKRcfDyI2QQqFQKAKQ9dLeB5h5DcC/BHAJAuf6NAcbh6WpPr87cWMHj66J+kWaRu4W2Z5JhOcbjKHpqdZiEwnpm07GtvaegbUtoTsUWVlZ7xHRbQCCFUeMCdnZ2XZ4CjTGyrmkA5iTnZ29NkbjKWJMr169Xgawz6D4DiKKPk94nJKZmakTUavsfGHmsB+KENFyohjlTCYKWHsjECz1n8VEdzui85HqjuVwZ/qi538OvmJUfP2ilB1gvG1UnsAZRmUjJg7mSgnuX8B44JjuNpl+Y1AWACCIHoWBh29eNHeCuDF0txjD9NLG/DG3R+JsVygUCoVCYRzlcFcoFIoYcf2zXyQS0SN17wnYJRlDvvvuB7Nt5mAC4dVwxxJa4LwkQkaQF8UglOAuhKe4DgAMGDDg9JuZqSGdDMPwYjwWZGVlrZRSXg3gXy2ty2Kx/F5KOQkN18MoPwK4zmKxPB+yp6LNmDhxYi0AC4BI8+uXOp3OdGaO2CF7KlFdXf0HAPtbWo/ZbF4BIJyCX5KIlsdKL4ND5alvLkO0ID3HkQXwKZO/NqnPOR3L4S7werSOSha0MgrxlMmTVxlKYRIx8TBX4rSg7UHhTZ6c88ZZv3DMD2BsMGwB0/ho9Btgn7uH8964LNaqUCgUCkWcohzuCoVCESN6dz7ZD0BS/QmmZStnDS7bZB3ntlpZQOLKtrMuMlZMG1YF+OZo5+fRMLed3uKwbcrUqVM/djqdI5h5FiKPSK4kokUulyusHLBTp079OxFdQkR/AHA0Ql1HmPkxIhpksViKIpRVtAEWi2U3M6cA2BVG92pmfqB///6p06dPj/S7ccoxY8aM40KI8QBKW1JPZmbmCQDh5GXfPGXKlAOx0iuYjaQN6AyCLT23dF9GruP36bmlN4+713FRqrU4blM7fnWwY0W4ayz9Fth9WTfuAAAgAElEQVSOhC7HE9+F8Vz7XQ/3739BtDaEQ5zM9SqDYwOEVYZlG43DUYzDxu03ok3SHZus41p8V6BCoVAoFIoG4vZGX6GIR4Ll/OsI+QBP9TkO/G7owS8G7DsBr2OaiW+e9uJnbzBqXPtN+6wABrWpgRHCmv4n0rUceB7O1qfGIWrb6HZfpk+fXgNgCTMvtdlsI4koGUAygAsA9AbQC57/dUcBfM3MO4lovdPpXOeVDZusrKxDAB5etWrV791u9zhmHktEVzHzGV5dveGJij5CRIcAbCOiLZWVlcV33nnnydjNWtEaZGdn77NarSMvvPDCm7yFia+Cp/ZCAoCDAL4G8Lau66umTZv2Q1va2t6YMmXKNwCS7Xb7eCnlzUR0BYCzAfRA8CLEESGl/JMQYjaC1Fhg5lgVSwUACNY26iR1GCuYeDEDDwEMTQNQaXam5zr2M+FLYnxJjM9Io89Z8L82PJl8MJZ2x5pu/Y93JIf7yVHdkz9ZF+Ug77w08mR6rqMMwEgj8sJElwL4LEozQtHu53r97Pe7u+D+qVHbNMZ2o7K+6Dpt14zvOTg//YGPenjzo7csjO0bnx6zLXTHU5vCwsJBRFRW956Zk7Ozs0u9bf9DRK8BABHtzcrKurSun81m2wAg3SuzMjs7O8vf+Ha7PQPAPGYeCc994E4AD2dlZZX5jDUc/h/kHwHwJYA1zPxMdnZ2ZZOxm62fTCbTT1pKX2Fh4RwiKqh7T0T9srKy6nd32Wy2CgA9vW1PZ2Vl5fi7JgqFQtHRUQ53heIUxWaz+S6Gf2uxWKxtZUtHwWolaVlS9jyAB72nUnST+1vvT+23IPwdjF+0nYWRYb996FeWpWVrmthcUwvY28yoAHjzM3/oPQpCdI8Kb2TtO96jRfBGwhtOP+FNW2M4dY3FYpkNYLZB2bi1vSlWq1UC+Kv3CFf/TAAzjejLzs5+H1EW6M3KyloKYGlb6W9iS4sW9Jw6depnXmfIhABdqhISEsL+7MJhXcHo8ozcku0MGh2D4RIADCL2PIxlAlgyIIH0XEclgf8F4H0m2mx2ypK2KLIYiH5lP3Ykh/s+b4HaqCFCGbMxJzSBz4qFDSFo93N1meQ5MP475erevfenBmUb0ffgwf0VZ/WvBtDZiLzmqj4XwMexsCUY7CkE3uGxWCyf2u327wH8BACEEClo2Ik1tq4fMw+22+19s7KyDi9evNgMYFRdGxFt9De2yWS6jZlz0fC9PJOZzwQwZtWqVUMyMzP/G8K8Pt7jSiKaumzZslG33nprwPR0ra3P5XJ1pN97hUKhiBkqpYxCoVDEkIHfDfoNCDPIE1FSDeAQGCt0oV0FRruOWPQHS3quyam/rb5jcKS5rRUKhaKl+C5QAxG94X1AFlvI+AOhCOjOoCsZdA8Yf3WZxaH0XEdZem7J49fmbG2V1CLBGDx4ckdywMQyqvxzo4IMGhBDOwLR7ufKpJ9jdFwAX6+2DjZa7LQR3jz3hutVSFA08wgbhvhna+hp73gDM+ofADNzvZNdCDHWt6uUMgUAunXrNhJA17oGXdf9PkBm5l8R0WSz2dyTmX2jvfu43e76iHiLxbLbYrGQ7+GVmQhPnR8AGKhp2txgc2ltfZ07d+5Iv/cKhUIRM1SEu0LRTsjKynobMYwsbI+cCnO03TH4vGDt3siwl9Eo/3k9d3mPZthnDXoNwGt+dc66dA0CXLfCmZduCth2x6CA1ztYmy8HDx7aNGDAaScBdAEACOlvXgqFQtHqLF++vCuAmwO167r+akvoHdMt+XXH8dLZ4IbIx1aAAAwCaJBO8uH0XIeDwM9tyE9+oy0KIcYqCjouIIpZ2g8p+SiRsdsgYvSKlR2BlbT/uQpCL6Ol4wkc6zobUYxHvWNnRkC+f69gdMCHkh0NItrIzBbv29GrVq3SqqurezLzYO+5wwD6EtE1AN4CcI2P+FfTpk37OsC4z2ZlZf0VAKxW67MDBw60wpNCDcx8UTCbMjMzjwFYa7PZ1gCY7h3vWgAPBZlHq+qrqqrqOL/3CoVCEUOUw12haCeEym9eWFh4E4BZRHQRPHmEqwD8G8AWZv7r/v37t1mtVumba9CHR20226N1b5j5rOzs7G/r3q9cuXK0lPJuACkATgegw5OfeA0RFXhzVwe1NZxcgpHmsA9nTAB49913EysqKu6D58bxTADfAnj1xIkTf0xKSvocwLneeRdmZ2dP9f8JKJoya/FHXU6KznO4ztkO7B74zRBV9FOhULQLNE3LBdA9QPMn2dnZm6dOjf1PvtVK8ro527LcQv8AQL+YKwgNAUhhUEp6Xuk2TW6dtq5gtOFIWyNYrSw6jNOdcTxWQwmB40adxTCYuiQi4mCuHMV1YMRufl4MjydZdgndK0oYO1tcRxzBzL4R6j1qa2uHmc3ms5mZAFQR0RJmfgjeFDO+UfCB0skAgJSyvs27FjsKrwOcqPGDlZUrV/5MSnk7M19CRP3gUyPJhzOCzaO19SkUCoXCGCqljEIRBxQWFv6aiN4kousAnAfPYqMvgMsB5BCR44ILLrjSyNg2m+0xKaUDgAWeonaJ8DhYBwN4gJn32Gy2y4ON4c0luI6ZU7y2ncnMv2DmzatWrTJ0ExfumFarVZSXl/8VwAIA58OTE/d8AI8lJSWthvqdM4RlSRlXic5VDPwOABioJeCeDuNgUSgU7ZK//OUv3ZYvXz6ksLDwSQDWIF3zvSkEWoR/Pj3qgBA0npi/Dd27BWGM0kl+kDantDWj7VGGfVEF7UjJCbGypRWojtVAzMJ4AW3mxFjZEYQ4mKuI4jqImM0PAIjZ8BxJUMt/noJVQW8fLBbLv+GTBkgIkeLjVH/fx5E9zG639wWQXNe3ibO+KU2vc62/Tjab7QEp5RoAvySiS+Df+Q0A5iC6Wl1f165dm66l1NpKoVAowkD9WCoUcQAR+ebnu89sNnerqanpTkTDmPkuAJuJPI5Qi8WSYbFYmu7h/a1v/r666PbCwsIsAPPgiZbTiehX3tx+ZwF42yt7GoC3Fi9eHDASJ9xcgpEQ7pgDBw68k4h+5iP3nNlsPo2ZhwK4AJ6HCArjHCNgMwRfXzhzcElbG6NQKDoeNpvNarPZ2GazcadOnSo1TfuEiO5DgPtYZv60f//+hS1t1/qFY/ZyQuchBCwG0JY5bnuR4DXpOSXnt5bCmoPV0e2SJeoRI1Nag5hFlhNFEdVM5NepFmPiYK4yiusgY7pLgIkMz5Elt/znKSnWKXTiHmb2jVQf6z1ARFuqqqq2AXACEFLK2QC61YkFyt8OAFLKpr//zYJT3n333UQAj/ic2kVEQ/r372/2rtteDXcOra2vtra2/uHQqlWrOqPhuigUCoUiCCqljEIRH/Sse0FEx6uqqtwzZsyoAbDHe/zZyKBE9IDPW1tWVtZi7+tjK1asuFsIMcn7/qyuXbtOAmAPMI7hXIJBbAt3zFk+rw8kJCTkZGZm6gB+tNlsdwPYbER/R8c2c3Bc59pXKBQdFjeAmePGjXO3hrKiJ0YeA/Cr8TlbXyaSswm4BUCn1tDdhN4MWgIgrTWUuRPdUa0hCNSjbZ9RRADFzrkkJboZTGsOxDD6PCBxMFcCqo1+cyj2jsIoxqOq2JkRSAVXtriOOEMI8R4z3+l9Ow7etGS6rm+58847T9psth0ARhHRPT5in0ybNi2q3QLl5eX9iCjJ59SyuhSZVqtVADC0U7kl9BFReZP3fQF8DwAul2sc4rwel0KhULQWyuFukMOPDJ9ERPX5pknTL+1t3bM3mMypoDtajNoez3OOEXvhLdzDzH9OSEh4xmaz7SOiXVLKDwHYs7OzI7qpLiws7A7gUp9T02w227QgIsMRwOEeSS7BcAlnTG/u9qE+YsVeZzsAICsrq8Rut9fCkyZH0Q7IyClZzUS3+Gtzd3eZN1lbx0mmUPhi5HuZnufYBcZwPyJ7i/KTL/VzXtHyMICc7Ozs0tZW/F7B6A8ATE379fY5opMzG5KuZcJYAF1bywYijJ8wt3T8+oVjgqU+iAlOSaFSHoSi1aLxo4Y5ZtH4QlBPo3nNmVARKzsCK2n/c5WMCqPePgb1DN0rIgyPJ1rl84S6p2qCyWQqdrlcDI/TuK44rzMxMXG79/UWAKPQONgp6t/U/fv3Hxw4cOAJAEneMW9etmzZG0Tk0jTNCmBQtDpiqO9fvm+IaK7NZpvDzBcAeCaWdioUCsWpjEop0844Mm8E1x/zL7O2tT2K9oEQ4mE0zteXCGAEM99ORC8S0QGbzTYukjGJqBciiFAgomBRPGHlEoyQkGMePXq0G3x+x5j5sG+7N39veVM5hUKhUJxyVBDRNIvF8nxbGrHxhauObFiU8syGguSJFSc69WLGWAYeBmADaCcA43mtw4CZgz04j52eLu7oHJf+H1a1Vwzt1AvAhUYFCfxdDO0IRLufK7H2b6PjAjjv+tnvxiQIY/LkVRo8qQsNIcDRzENhkMzMzB+JaE+T0x9mZmZWAwAzN9sZ6xsEZBSr1SqZuf7/EzOnmEymbzVNOwTgBiL6e7Q6YqUvKyvrQwAf+JyaBqCciD4A8B6AY7G0VaFQKE5VVIS7QhEHTJkyZevixYvPS0pKugWeLYDDAIxAQ+RcLwCPAigOd0xmriCfvb7M/Mfs7OyHjNgXTi7BlhizZ8+exysqKiS8TnfvQ4R6mJnsdruhCHuFor2SkeMYyYQPAzTfV5SfvLBVDVIo2oYaABXM/DGAdQkJCcszMzPb1QPWHS+NdAEo8R5emCbM3XIuSzqfQecAOB+gi+EpVH4Borw3Z0Z6+J2lbjQzgObmXqF7+Sc1r7gvmH9qVL4NGGS1sohF0XBmDDYsC/omWv1h0O7nWm2WBzq7URehHClmae52MYCPjdpWx+H+/S/Qosh5r5s7H4jWBoUxvHnch9W9J6ItPs2lAHQAmve9G56o96jZv3//by644IIviOj/AFwMoBLAeiHEg1LKebHQEQt9RMTLli2baDKZ/gggFcAAIvoSwPNTpkx5yW63Z8baVoVCoTgVUQ73OKTv47vfRgfLndYR59yUO++88ySA5d4DixcvNnfr1u0PzJzn7XJJExEXGqrOa03akJ2dXWmz2fYAGAoAQoifFxcXz2utvLexYOLEibU2m+1jeB4+AEAKM5M3sh12uz0FKp2MQqFQxDUWi8UKwNrGZsQI4vUL8TWAr5u2TLaWJVQcr7gSjEwAMwAYKcg4YELe1ovXLxr9r1AdGaKSDOZRZyH6GBIEoElTJiiudtl22VbpuBRROmlvmPVRl2rUGHZCSzd/Eo3+MGn3cy19Mvl4ek7pfhAPNDK2TrgKMXC4axpfFcXS5Etv/QdFG2CxWPIA5Plr86boDOojycrKCroutVgsTddkADxR5wBe9h5Nuct7tLk+ALj11luPAJjpxxagIRWPQqFQKIJwyjrc/eX8Zt00CMT3gTGYgH29F+waWdd+5DfDRzOJu4k4hYHTyfNk+2smrNHdroLTf7/3ULi6K6zDh0uddvlpOgLCl5BYA1PCM32s2+tzbh+ZN2ID0CQqifnRI/NGPFr/XtPP6mPd8204+cwrfjNirBS4C0AygNPgeTr/HwDrNdaf7vn4nkYLPb/XS4qfgGkegJEAjhCwkyEf7rPg47JGsvMvu4mYZ8GzDfUMAFUE/JuJtxDjr7203dvIGjji+cj84Rmh9ASbs7826RYXEOFBgIYBqGLwWk3SI71+tysut2/abLa3AOwnojVut/vr6urq77t27Xo6GudA/W8TsW982se88sorPadPn37UtwMzP0FENu/rId99953Nbrc/Wltbe6BTp0793G73uUKINCKaBCA9KyvrMNoZRLSYmeuKxl5ks9l+v2zZsoVms3kAgBfYaAJRhUKhUChakdXWwU4ADgCO9JytS0CyBN7aJZGgS/1cNMnB6xfmY4b9hSwvAbDOiCgR3WZQa5uhk7gFUTppT3arnUhsOCL6xDW9xnwR9jbGKIiHuTLxdgIMOdy9D7ReMiTb2IjMKEKBtofuEn8wmA1dEhlXD+AUCoVCoQiLDvPPjXUxG+DXwRgJoLME1c/9yPwRj0GQg4gtAM4mT0RsFwCDifGASTPv+XHeZZfHwIw+YFwJwmPQnR9VPnSl4eigYJTPH/F7KbAJwP8COBNAAjzzuRjAPTppe8rnX3ZDsDFYareBaR2AFHi2S57JwC8AsfkH6xVn1PU7/MhlvybmNwFcB+A8b9++DFwOphwGOcpdlwWsgh6unoiQ4lceBzxdBaATgD4EypYC7x+1XhE/RboacyaAucy8SdO0fyclJTmJ6BtmvsnbrjPzAl8BIvLNNzguISGhwmazsc1mq09FkZ2dbQewAJ5CcyCiTGb+NCEhoVpK+R8hxBYAjzLzMLRTPv/88yXM/I+690T0oMlkOszMHzPzfngePCgUCoVCETcUFYz+hIBnjcgKEn3D7Gg8wpbpMiNi6TmOTABXGNbbVkj8jzdnt2FI8pQoxB2xSPMSFnEwV+JoilhSaur9759pXB6YMLf0NBAyjMozo8ULG7cFBBw3KNhqxaUVCoVCoWgtOozDHaDbGLjXpemn91mwi/ou2HkZAJTPG54Fxjx4tmnpxPQrcoqe0PSzCPS2V/g0AX7roPXysLb29rLu3t1nwS7yPcgpehJhIgM/ersNdJpcc+tk+izYldFnwa7GQQFEv200jnXPt6F0l88fbmHGQ6jbdkZc4NL003XmC9GQQzSJmV+vsA4/N+BAjF+BMJmcoidAOT4tfTTdndVgI/u08X265uwma092J42GEXAXA5sZeuCb5nD1RAAz3crMN0FL6MFMNwOo8jadoevuPweTba8IIW5k5rsAvAvgcwDVAI4y86cAXhNCjM3Ozn7DV6a6ujoPwAve/jWBxrZYLPOFEKMAvApgPzzXq9r7upiZH2bmoe0xuh3wbJdMSEj4JRE9AuBLeIqrfglgfq9evf4XQL+6vkRROBcUCoXCh6JFySOK8pPJz3FpW9umODWQQFnoXs1hcFgOd42iKCpOPGnM/Y5gxdSbkZpX3JfAiwzrbEuIB5af2f82o+Lj52y5DIRJRuUZtMGobMTEwVw10N/gSZ1oBM2sux83KAsAkJKt8AQ0GUFPcMuYFshsRxi9zx6Qai0+ZXfeKxQKhaJj0nH+sRG/0Pex3c0ihZjpgbrtgATYej++c7G36diPD19+t9C47obxrE66PgmA3Yj63k/sOAZg7ZFHhq8B0XSvxmsBGCpSGQiWdL/P9sYvej+2O4880cs/HLVecZuuu7+A50FLZ6nTbATIX0eEZ3s/tuuvAMBWPFuuj7CiflszX1TfD+hZ/5rF8Sr0c5/35KYaAHu8R1AHd7h6IoFAz/Z5fFfdw5I3j8y/7Gow3+d9n3HUesX5Pa0ffmVk7GgJloMvWNuUKVMOwnMtw35gMGPGjOMA/i+cvlOmTNmOCLa3Gs0laHT+wcYEgMzMTCeA33mPeux2+3h4djkAAJh5Z6AxOhIT5pZcxUx3MeMqAOcCqGXggABvZMYLRQUpEf19pN5dnKQlmqYR0S3wpJbqA+C/AP+LWbzau0fPN72pEmLC5MmrtKNn9b8W4DQGjQbQH0BveGoWHAbjWxBtAvGaokXJjljpBYDLZ31k7pVU+wsAtwF8CYABAI4TeNGG/JQnmva/fvaWfq4EuglM48G4BISz4NlxJABUgFABiaMg+g+AMiaUaaC9zm61+zdZW7aewmRrWUL5iSMXC6bBYLqUQZeA+Scg9IDnt72H185KEMrB2MtEH7DAX997asyXsbYn3r+XsSTW1+KGWR91OZlUM5XAkwG6BJ5rcYiAzyRhWYKz8o21z02sbYGpnHKkWotNpkrzVoCWuGucKzf9adyJltJFwFmG5Ci8XGpOoX1ukoZ/Zrp1duMJAHeH0zl1TnFPEyesY+KoIovbEiI8PmFu6TvrF475IRK5VGuxSVSKp2E80EmapXjToKwh2vtc1xWMLk/PLV0H8M+NKGHG1IycLa9sKBi7OVLZtLzSK8DcLLd1BGxY+9zYH0N3i0e40mBe+04JxxNGI0bFSRUKhUKhaA90HIc7sLbpiSPWq7pDd9ZHojEw7ci8EdMaejQOzGYSwxGmw718/vCfMdPt8BSy7AegWbQRgY2lTAlA0/kAXOx1tgMAelo//OrIvOEHAPKmVeExgcaSQH06ErJCHpmHo6h3hFPveg3AXgKuAQAm/nM3/dgzh+ddto/Auwj4kLUEu2+ueqN6IkEyN0r7SFJuYqI6hzt0qV8BoE0c7oqWwWazFRLRXl3X1zLz/k6dOnVzOp3XMPPCuj5E9F1NTc3q1rQr1VrcyVRprvbXRsSvbViUEnDLdXquYxuAq/007S/KT/abtzQ9z7ELjOF+mvYW5SdfOmHuuq7MXV+QErc2ae9EwDAGDQPh1+m5pTlF+WNeDGSbLxPmlo6Xkl8GcE6TpnMAOoeIr604VrHn2pytN68rGL0/nDEDw5Se65heAXoYwE8DLOoGgDAA4KvAeCAt17EFRHM3Lhrzob/OvoS6fun3Os6GVvMGmqdD6ARQo89k8uRVWsVZP5nnAt0H9hY+bG7uaWCc5jnPVwGYTAxIMEzHzLMBPF9vW26JFaBHAYQqcfhUeq7jKX8NDL5hY37Kmrr3FZUVvyOIuezTI8A6uR8Y/QBcRMw3k44/pOc63pEsfv1ewejvgptz6n4vQ83LiExLXIu0HEdKNdW8Qs3/Zs5m4GxiZLjM3R8cd6/jluJnkj/LyClZzZ6HFM1wd3eZW/pBUJxwBcBXmDqZF2XkOuwMvNrrm4Mfrl6dqcdKQerdxUnwU7AuHKSko6F7AZuevOq79NzSChgvgHdXeo7jmLuHa16w70XGnC1jWIilAF9sUE974Qwp+d0x9zvGlT6ZHGbqDCbz8dKl7EmdaJTN/3x61IEo5I3Q7udK0J9mCEMOdwCCSbydNnfLNRsXjt0TrlBabsmFxLwG0ayhSTxtWLbdQ4Z3w+rMCyZbyzLa64NwhUKhUCgipcOklCHWmhaUhHA5eyGCx/DMHNbW2fJHRjzATGsA/BIeh3ugrb3mcHWHQ9P5ENGR5r18zwV2aAsWTSNa/Ea+keSHAdT3JSCRwCMA3M7Ai9CdB36cP2xctHoigU2i0RZpydzo5o9kQ1S+4pThHGb+gxBit6ZpJ1wu1/dE9Bo8ue8B4HtmvtEb9d8hGXO/o5uUSVuYmznympII8J/S8hyWUGNm5DomSslr0dyp2RjCUJ3kB+lztgXcpRCK62e/3z09t3Q1QH8B8NNw5QgYS8wlaTmOUPMOSur9758JDR8gQO5hBjX6X1Jx1oAVXgd5WKnI4gwB4EZBcteEvJKo6pvE+/cylrTEtUjPKUknwjqE/psZomnYPi7HMThsgxUA0I2BOwFsqzi7/6H0XMdr6Tml08fnbB0QzaDj7yv9qamT+Z8ALjQiL1iG+RCJmAnR7QIiPGg6Zt6RllNyd1puyYU3zPqoS+qc4p5peVsGZeSW3pae6/gHe+rBxLuzvY7LO7uxdXzO1oD1ieoYn7N1QHpO6Tth/E0HhZifi0Y+Ctr1XDfkj90IIOTD9CD0JCk2Z+Q57gBC1/pMz3FkEcgB4LQodO4oWjRqfRTy7RvBu42KEjD2aGXFzvQcx/+Nn7PlstS84r4qzYxCoVAo4pmO809MczULCpTmhAroDQ/RGfhj3wW7okrxwrMvSCwnPNIwJu0i6FN7a70+I+sm95F5l70C8G3R6AiEdz4Mr9Odmf0UZeU+DT55Dpy7s/n18puHvc/vdm89aL38vARd3iKIr2RgGJhGAPXFb3oRi0cBFPuTD1dPJJBbNnqQIIj6+iphgbAivxTxgxAii5mnM/PP4Um/0BNABYAyIlpjMpn+kpmZ2a7ytzOLsLb8xwSCubObVwMIu8gdMZ5NnVP8j01Pj/P793JtztYLdMjVCD+HaS+Q/BsT/hOuDXVcPusjs8tU8zcAqZHKekkkwqtpeQ73xkXJtoilCWaz2/U6g04P3EfWL9bT8kpvAUdVMC5e6CeZ/nptztbL1hWMjjwXdJx/L2NKC1yLCXM3nyclvQVPQfJw6KER3mbg3+HaoPCB0QfA/4D4fwQY6bmOgwB/CtCnxCiTAl9q4HK3EEdNjOPHdTq+rWB0deqc4p4JQnSTpJ3DTJcR8wTofB0Ao0UrXScTRNgRuwTaAPANBnXVDTKUQC8AQHVSDUwwAwxwqP048csQQXJrWp7jXcG0SpK+k0xdvqtyOp2dTdxfMC4Gy5vB8mYA3aPUtW9Mj+S/tV4C92a097neA2ArDOYxAdCTGUvSc0vvAUpfl0wbNLP8tvxopx+79Tjex6Qn/oRYH89E/4Poi/0yCHMAOmX/MMy15p0us1vCYFAfA4NBeE6QgGABVALpuUGeCRI9XrRozDyD5ioUCoVC0aJ0HIe7H/pYt1ceeWTEHhCGAgAx/ZytqfPIusnwdunyPl36QUdS3XtiuazP4x+XAQBbIcp1DhUl4kJd5DtzRIst73w+qZsPQOMYoLq0MketV5yv6+5zGySoNJLxA9HfuuMkgOXeAzzrcnP5GfIPYE9+ePJE+bcaQnAqgKK695Jwje9duCa0aKJhFO2QKVOmfAPgMe8RJ4SXYzc2qnARQJHWROhtEglTAPhNW6ETL0Wk0dvEA5umXgmHXkk1ixDA2c7AxwA/kuAybzlqkq4kcAqI8xloFqlLjMXpc7btLHp61KcRGcC4iCNYywvJtweIlSsG8++FJvaMThp9eNPRTd1N6PQTJjlMkBzFoBsAnBeRbbGhkghvSYliE/Fud23Ct3q/k8e0H7v0QOfaAYLFlQzM9XyPmnGOLjgHQOQL3jj/XsaUFrgWUoolQMP9SJhcANAFEcoo/NMfoP4A0pg8LjYJgtAZEkBX4npHkgS8GZ0CpnUKG2aUhJ8CBNB0/Q1diAIYd/9erRUAACAASURBVPB3VDRi3MDgG4gF4KpBVwJQn1Qoyg/SiyTMtVop6mCUKGm3cy3KT34/PdfxZwB3Ran+UoAvFcSPsxvolVQD6GYAEkyxmR8BL2+IcV2Z9sba566uTM8t+cxbK0ShUCgUig5Nh3a4AwARP8EgT8Qj8ZBy/ajtsPXyR4+j24Hurqp+JPRzmZAG5klmTaR3t+4ImpuuN/YcLMeIE6hb5BLdfPg3w95wm9l1RGpWAgYFt4i/qcuxTqAxFdbhPXtZd4cdkU1ETzF4hfftwPL5I5467sIT1YnUw627l1JDxEG1xvrzgcYJl/J5l73FwH4BXsOa+LrXQXxf3t91OnRxfv0NOKNZOp+WhJlmH54//EMSicXsrh1PIN+CXhvaqmCqQuELx2A3hwGOAvQw69qbCbL8qJ7YY4yU/CICpS1g/hn8OPMy5mwZw+BrguhxEMtHOlV1+fC46bjQEk3JJOgPAXJXByXjvs0DWQ+4kP5IE1Wp6xdeW+Vzbv21OVvHuknuIM9uB1+6QugLAPjNTx0WjDeZ8HyCy7SjsrObE51yoNC0mwAk1nchXOVHssrd3TVxk3VcDQB495Mf9R6fAngNwL1peaVXEONXIHnSsI1hQuDDDMqpYrF4W/5of7UGjniPPal3F79m6mwu8fsZMs+6fNZHj+14aaTLoClx971sQWJyLdJzHVcDSAuohbFdaPRwYmXi++U9a7RObr6GQE8g5D2Kor0jBC+NpP+6p8d+n55b+g7Ak1rKJoVBGG++l5/crAbVKUkUc3V3d+WajptHtbPf8kYQUNbpRKd72tqOVoHpb6DWDbZSKKLBZrN9De+agZkLs7Ozp7atRQqF4lShwzvcey/YbT8yf8TFYDwCgADKJF1mdscxQHhDwyOIQyUr5OF5eJ6AB72nUkiIb82eKJBvCfg7A78IOACLjSA+36OWx7FOFUfmjQAIH/V5bFfIrYy9F+wsPDxv+KUEug+eYKk8pwl5mt5oElVMbOm5YM/X4c8sgLnEZ4IxSQJzoUuUnw5AbxQkpQNYEK2eSCBgOZjehu4ENY5KOaRrjZzvCkWbQa3vcK9loglNioe+l5ZbcgOB9sFfdCPBf35uTcwM8rtYanZVpq99bqJvPYZ/jrnfUdrZja0AhkRkta7lIeD/KjGribMdALCuYHR5Rl7JfGZa7kfopoz7Ng/c8NQ1X0RkBwAwzysqSHm8ydmd3gOAt1iq/wKEVZusqSFrVHg/n2a7cIryU6wArACQkeMYyRQwb+19RfnJCwO0NWJDfsoT4fQDgE1/GnciI6fkMSZ600/zaX26VQ8FsCPc8XyIz+9lyxC7a0E8K0hK4o+qIMZtW9joIcuaa3O2btVJbgegItzjl72ubu6Ii4MLIf8oJd2IWIUqh+YkwDaADBWFbX1oJcA/BxBWLacY8Z1buO5sRX1e4m+um6zjaq6bs+0mndwlTHRmaIlW57/Q9JveeWlkiz9Ibw9oEH/RIe+D2jWjUCgUig5OhymaGow+j+2azxCjAHqVgP0AqgBUE7CfQMXM/DBBDA0V3V4/nrbrNwBmMGgXgGoAh4ixQmq4SgIHg8lKZ1UeEb8A4HMANUbm03fB7gcEMA6M1wF8w55CpFUAPiXCc5pmGtr3sd1/MzJ2M3sFbiTPNs53vTZXwzdiU/LYPo/veiMWusJG0xcz8SQQ3vfac5iZbELjq0+z7gyzkJhC0bK0QYT7i00ceQCAjfkpnwP0cQCZ061WbvZ/ghkBCyFLFrlNnJoAgNInk48T8EBEFgNgYKLfBsJnRfmjdwWSc+nud+D/Ggupm66P1A4AjqKC5N+F6rR6daYO/8WfT0vLLX15Qt7W+C0caKbtgZoki5BF9QIQl9/LFiJm1wJM4wMpISnnbCtovqPBk4efHvQno4gLnABmbrKOizgt4vqFKdsBrAjZMTboTNJCRB+0kr7oYbmPmG9FRCE4UVHLjCmbFo0La90RU+J0rv98etQBt6R0oHV31YaEcISFvNbQQ/44ZV3B6P0MvNLWdigUCoVC0dacshHufR/f/TYiiNTpu2DHdgABnQmRjE9WSGDXywBe9tN8F4LkGez35GfHAfyfUd119FqwazOAzcH6RDJmnwW7/G4N7GfddRDAn71Hi+mJ+PP0PFCIyUMFhaIlIGrFHO4ASNKyIM0H4b9YI206uqk70FBoOPW+4jOg4+wA4/z7vYLRAZ0oru6u9aZK8zEA/8/eu8dHVV39/+91ZiaAhDuIWm+1Ui94Q7AKJEAgoGJtsa20Jkix36do9UdrEvFWwSnYFi8kVGt9tLVVmwmKWm2rqBBIIAlqvaDWy+PdarVVCIEIQjJzzvr9MWcmk2RmkkwmN9zv12tezDn7tvZmMnPOOmt/1pD22Dx9cc3XsPWweGWqVCVrW7kqZ2duYfUOYGSc1tOAW9tjQ7SFyG86kOjsbeDElicFFjjqLMgtrN4JvAr6BiJv4Og/Qw2hZyp/l7O7IzZ1N8HdwXpvf1+i4iNS6bMvfi67ijSvRaL/j4/Wr5qSMH/LsMFD/15XX9cki2foKzigPykvzn4m1Q76Zejl+xplShwprnQSEtH55SunPDqzqPp/unCctLO+JPuR3MKay0Bvp2t3AtgqMm9D8eSkv3FdSV+da8Vvst6cXlRzhuXo35ryWfUgwpsex/rmUyVZX7pgn/4ZeuW+Rsnt4u8Tg8FgMBh6Nfutw91gMBh6NWp1p8P9i6Eff/zPRIWizr6EScE8zX8nrKDnkCR7oxJF4QJQ6c8JzSysek2RSUmtdfE6fCXRNgCB/8ktTM1hk8INoPb3ORvaP4D8FdVWDvcYhgJZIFkoIIK3vy+YW1Bdg+if6nYPWN0JPfQOM+OyZ0dIRvBMRKeB9XXQowknHh1MO7eECzo0haH75Oeyi0jbWmQ43oR/Nyq8lMyIB/1jG3MLql8jfh4CQ+9kn4guXL8yu1MR6o+vyK47s7Bqjo1sBIanybZY9qg488pXTnm0C/ruFsqLJ98xo6BKRORWukYuYx/IvA0rJz/cBX13iL46140rJ/9r8pXVWQeEKFH4Ed0nk9SSQMgO/n/lq3LanYdrf+LxFdl1uZc/PRvLXg98paft6QirV6+e5DjOpUA2MJqwPOr7wGMiUpKXl/dpbP1AIPADYHXk2LbtEz0ezzjC8rJHAR8At+bn59+xdu3afnV1ddcA84GDgPdU9dGMjIxlc+fObYz0UVZWNkdVH4nt0+v1Hu04ztUicjKwR1WfEJHr8vPz/9VyDoFAYArhAL8s4EAgBHwIrLNte9X8+fOjsrKlpaXHi8hrkWNVzZo3b16NW/Z9EbkfQERezcvLOzFmjPVArttm9bx58/JSXcME8z1eVRcDY4HX8/PzJ6TaP4C79lcCC4BDgX8D9+zevXtFy7oGg8GQLoykjMHQQWYUbZ6TW1itkdesK2p6g/Zvt/Blnnu6Ebo1wv1TV+okLo5Iu+WrPFZcffIworVttXdE2qwTrYvGiU5PCx3t99PHV2TXtbeyx5ESUf13B8fwIUwDuXfYwH3Pz7pi01c72L7DzLriqYG5BdXF0i/4EYKrp6xTCd8cD6MDThZNTe+3T34uu4i0rYXjJF4LQduWbRDZ1t6xDD3OC+LIxM462yM8VZz9suM4M4GP09FfFJW3UWvihj7sbI+woST7d4h1DtDu34R28qE4Tm55cc872yP01bnW3JT1+frirP9BrLOB17tijCS8g8qc8uKseZVfUmd7hPJVE99w1DqdsOxonyAQCCxzHKcayAcOB/oRDkAYC1ylqq8EAoH4uVNcvF7vT4H7CCch7w8cC/yurKxsaV1d3ePA9cBXgQHAWBH5eTAY/F2yPj0ezyWq+oiInO72OUJE5qnqM4FA4KjYumVlZb8CKoEfEHYsZ7hzOBb4qcfjeaWsrOzcSP38/Pw3gP9Eji3Lyo7pbkrkjaqOLSsrGwlw5513+oCJkTIRiQalpGMNPR7PIlV9AJjgrlPUZ5VK/36/36qrq/sLsIzwQ5AM999lmZmZD2J8YgaDoYswXy4Gg8HQA2j4gjkJkpGusQTaStSVUr6IPkzHnMPCro5Uf6pk0g5V7yyUVzo0TtN4JzmO57HxC59PqN/SWXKven6I4wysQiggfDPTKUTi6Ii31cZ8LqOkcy2SylW1Y2eNdrPcVV+j0p8TcjxyNKIXI6wBuv0BhcLLglyYNXjyN9avmpx010JH2bhqyoshT3CCwiNt126TIMLNlmf3uPKSSQl3cPQ1yldOekq8nCCq6chRZCv8IeQET04m99RT9OW5lq+c9NSwjz45CfSHtLG7Jw28DrKwbnf/48tLJhtJS5eNJZM+Li/OOseyZAbwN8K5JnolpaWlecASwrsibBG5xOfzDVXVw4DIw8IDgUfuvPPOAxL1o6rnOY4zpbGxcRiwLub8Lwg7kGf6fL6hNJc+XXD33Xcnuzb9oYicp6pDgO8Szs2GiBxEjKxrIBDIV9VraNrZUWLb9mjg6yISkW7KVNUHVq9efaTbhwIbY+yMOtkty4q+B8RxnGyAQYMGTQAGRgps294I6VtDwlHoP7Nte3R+fr7k5+ef2pn+x4wZczExOaFEZKWIjLJt+0QRORISShIaDAZDpzCSMoY+T0f13Q2GXoEmd3KKOgcmlJDo8FDJk5+JEGpvejTboc5K5FpVGdFWe0t1hLbzz9VCtjvdlrctCUqH5V3KV018Y/zC5ycMzdz3HQnfOEwhHIHTXo4fOmjfXCDQ0bHbRXDvzSDjuqTvdtJXP5ddQbetRTukQsThQPOLmpyNN09+F3gXuAtUZl6+5WS1mAjOOJBTgRMIR92lk9cFfdJWzwORnATr0zxAhMqbc/4LfGdGYXWOwJXATDomK7Jb4V6vWqueKp60X+pXr78p6xPg/OmFWyZZOIXAt+nYfdUXIPdbFiXrbpn8atdYmR768lzdnUP3AffNKKo5TRy9AOFswtG+neU9RJ5UR+/fUJLVY5r7fYF1t0zeCGzMver5IRra9w1L9VQVORXlKMIye4PdVxvBKF2HiMQmUA/k5eXd6b7f9ec///lSy7LmuMeHDRw4cA5QlqCflRdeeGEVQGlp6UMiMitSpqp3zJs3rxygrKzsHlX9tlvkycjIGAO8mMC8W/Py8iIO5b+UlpaeISKL3eOZgUDgqPz8/PcIf19HeDsvL6/Idah/FggEFhDOMWQBAxzHWQQUuTZvUNV8t92kNWvWePbu3TtUVce657YDI0VkKuGHsVNjxnkvIlGTrjUEbs/Pz2+Va6kT/S+MaffuW2+9daXf73eA7atXr75UVXvdw06DwbB/YBzuBoOh3bjbwY0rpp2M4kCnLsFObEkSVTzjZ8+MVgkd2mWGdQLHZ39i2Qm9eScnazvNX+HVehmbrE4sIYuPrQQiGwpLNxRnLW9vXz2Bq8P+APDA2YvW9rMzBp1gO3KCwLEIxymcnExPXhw5ky5wuJ+96JnBQUIXJipXKBXhTg15384edvo2v18cgMlXVg8aEKI+3fakg+78XPZ2RDM+Dsu1xiNpbgHO97+WUVdft9+sRfcgun4VL0FTBO34hc/7RmbuPd7GOhrRw9WRI0Q4QnAOUWQE4e3smYQjBL3ALsK7HPaG3+t2Vev/RHjTsnjTDnpe2/CbM1pp0nY1G4qzKoCKaYsrDvKGMs4W0cmgxynyVdf+QUC9a/NbIP/EkvJQZuOGSn9O0l0Z61dm/QH4Q9fPomvZWDxpC7DlnKurhu1rsM4U0Skgx4s6X1ORQYSTMdcDnwNvAa+qOBv3eawNNTdN/rwnbe8ofX2uG1ZOfg54DiicVbjpMFVrAiLjFL5OWHrjUMJO3wzCf5t7gX2iukct+Ugc/ViRd0T0RVVeKC/Jfq877Hb/lvaLa+/yGyfsIvyssKueF6ZEaWnpYJonu58fCATmJ2lyCgmcxbZtR5NXSwu5OlV9Ouaw2Q2CZVnJHohXxB6ISCUQcbijqqeVlpZup/kcKlxnOwD5+fnvBQKBDwhLqaCqk2Pab4xpN6ShoeFkn893uKoKsEdEfu9Gzk9x60cj3yNyMulcQxF5ouW5VPt3tdtjkyhXus52AH7wgx88XVZW1kD6H5IbDAaDcbgbDLOKaqYozk9wyFKRaGIZQdeJ5axad8vU99vqY0bR5jniWFcjnIywR5UnVOS6jSsnN0tkM7Og6jwVWQgcQzhZzh7gXyibRZ2HJw/Nfjri3IrgRhQ1Swwj8L4ij6ntKWl5Ez6jaPMcUSu6Fdyy5ETH1uMRoolnVHhclKVulV171Dr46ZJJeyNtxi983jcsc98nuFrXghavL84uitd3JFopXpmterAoS4AJolqrIi/ayrUVJVnR5DwAZy9a2y/oHbQYkYtwE9ko3LNzd/8VQzP3vRVxSiqUbijOSugo7G086B/bmFtYvY84ETtqcXDChh47P2FZD1N5c85/cwurPyT+9ssjZhTVnObe1LbC+tw3k/ANebvYePPkd3MLqz8CDmvVlzZpR/YFnrhtdgPwgvuKkltYfQbhaKGDWrZR0SPi9SWWuvdArVGRNqVdgv2Cp+JIoiiyQOzfWGym2MygNdqWROk4e5bu/Fz2djb85oxPcwur3yesEduSr51ZWHXyU8XZcRPJ1tXvPJewI9XQCdyHbS/TRsLevoIb8f4n92WIg5vn4373tV+zP8x1XfHUj4CPSI90kqGPIyLD6MBDDQk/YEpUFnWyq2qjxOxW9Xg8UQky27bFSrIdLRbHcXa0ONUsH4tlWUNVtdkcWjr7XWpxHe4iEnXw5+fn/ysQCLwDHO32l60avQZ9xnGcDSJyDXByWVnZSFXNipnjRre/tK2h4zj/jVM/pf537tw5iBgZZVXd0aKeBgKBHZDkvsxgMBhSxDjcDV9qZhZW/8pRvRpEYn7CM4BjFTlWHc+PZhVU5a0ryf57oj5sRy8RrMui7ZX+AvNENTe3oGpyJAJmZmHVZYr8tkXzAcBIhPEqVkF1fc1EIBoZMbOwepniXEeLCwyFsaBjxRO6aFZR1ex1K7NfIAGOzSKk2VY6y2d7/hSy7OsIX4AMGYhzLrAmUmFo5t4zQaKJJR3RuxP1nwhbWSBKYcR2FTkUONRjMXna4ooT3Bt4/H61qnfVPIxwTkzzowSWDcvcN56+n2tiG3Ecxignziis+vqG4uy3Yk9PX1zzNbH1591lXCqIUKHKD+OWqRaf739txoP+sc10OqddWpFpOazoeIyWPhlO5tnirJAbb/2SkVuw5UTEWV5enDWn7drdQ3lx1jMzC6vKFClsWSbh76I4ePZAfMe3qLa5M0IcRiUR+d6YqMQWp9esWzy693PZu1HYIPA/8cpCKsXjFz5/lusUjnLO1VXDGhr49f62FgaDwWAwJENV62Id46q6Yt68edek0pfjOAkvsZKVJSNO9PvI2APHcXYCdW5Ee/i+SzWenF70XEvHs6puEJGj3cMpwBEAIrJ59+7dT2dmZjYCGY7jLIpxlmtEv72r1zDV/ocOHfp5XV2dg3s/Gfugwe1HysrK2pTbMxgMhlTo644sgyFlZhRV5ys0JZZRSixLRovH/joQTSzjiDxw1uVPH5moH4Efqjjn+YLeIUhTIhvgIBGJJrJRpCCm2eLQvuCgvV4Gq+WcLMpPQDY5akW9aLkF1XkakxhG4RJ8/YeGvN7DQKKJYRyVR85d+HxibWjRBYr8zLJkdHlxlpQXZ5365KqJHwDlMZNoFlFtNT+u2bByyusJ+084rF4Ccj6+/kOBprkrIzx2Rl7ksLp+y8UtnO23+YLOgah1koQjLfp6IputCc57BPn7zMLNM6b5K/qfvWjzqJmFNQssW6tph85yT2KrdVeS4qy6+rry3Cuqps264qmBk6+sHjSjoOosb3/fZoSTkrSLi8ItxNfH8Aly/4zLnm1Tn3vm5TWn5BZV/RFxXgRmdNSGjjKjsPr3MwurrppWVDGy7dqgWF+Pf57/xDvvaQzFi1qKcOHMwurZZxZsSfgZcpTEW/vFGh/vdG7BlhOB65KM2+N05+ey1yOScC1EmD4sc99Ts4pqpsy64qmBZy96ZvCsgqpzGxqlGtEx3WmmwWAwGAw9zbx58+qhKdG9ZVnfrKio6DWBiao6LfbY1VKPPX7OnUNscuqc2O2QgUDgKGJkDEWkmW65ZVmxARc5hCVZsG1788UXX/wF7g5NEflpTL1/zp8//zPo+jVMtf/Zs2c3xLYDpsauy/333z8RIydjMBi6iF7zQ2IwdDficGVTVLq8XV4yqQjCiWVyC6oWIBJNLGNboWhimZaocuuG4inRRDa5RdVnoGFdPYWZuQVVR5WXZL+HMDSS9E7hcw4kVOPP2kf4IuAVYrLMuzRLDLOhOCuaGObMyzdfasckhtk7cF/ixDPK7RtKJrdKPINyN0Ikkc9Z04oqRlauzNk+7dKKTFX5VnSdkJQ0VgVuXV88+WEAv19vra6v8ePKNohyTFNFXRizLh8M/+iTAjfJ1bZZRTWXquqmVMbvLajqUyJN69mCrytWubfeIuiDNvIm9ho2Fk/akltQXYkwLUGVbBypcBjIAAfoRPLXDcXZb+UWVt8BLIpTPE76Bf85s6BqZQh50ufZ80FjZoadUW+NcizrazjWVETPVNWJJJBg6QoEDlXkf7zq++WMwuoaS3hKRV722PKmt59d+/iK7LppRRUjPXbGGPE4P0b1m3H7UeJGmz9x25RtuYXVnwCHxCkeqvC4LQ65hdWx558sL846GwDHtxVPKBrt0wzVS2YUVW/3iH3PkMyRH3++s/6QkGV/D5wlhLVtey3d+bns7WxYOfm53MLqdRD9jm9JjqOagw7E8YXYT+SBDQaDwWBICVW9UUQC7vsTPv7440BZWdn1DQ0NH/Tv339UKBQ60rKsGSIyB8jNy8vb3kaXaUNEFgUCgedUtcKyrOmqemlM8Xo3YSoicrOq/tk9P2b16tU3r1mz5saGhoYhhHNmRK779tq23WzXtdfrrQgGg5EI+WHu6cZ+/fo9677fDEwknOQ2Ylez69SuXsNO9H8X8Dv3/dGBQODGsrKym4DRjuPc3hEbDAaDoSOYCHfDl5KzFz0zGGmeWMZ1tgPgysB8EDlWlckkQNDmiWyUythjFTnNffNqUxv+11vv25lbWP1ibmHN3TMLqi85e9EzUWdWHPvm5xZWa+RlW9YnzYywwlEI8VCLVolnAIYNGfYoTRqAGR7HOxfAN8B7HhCJmK8Xa/eDifpOjhOVf3Z16XdGjgVnOIS129Gm6FIRrXCd7QCsWzmpCmhIbfzegWQMCBAz9/ag4YvaRJHxvQIP1o8JJ/nrCO+Abmi7WnPqdvcvStLuYBW5xSO86jgDd3vrfXsdPB/iSAWon57VevcITFHllzj6mC3O2w2NsiO3sFq96tsmlm5B5aIEbT/zYMV/iAYI8f+u20M474P8LUGxJcpSx/G8V1df1xCy7PeBm4HB2gcSHHbn57K343U8FwO7O9RI5e39cS0MBoPBYEjGvHnzyoDluNEvIjJXVd/IyMjY6zjOh5ZlbQauV9Wkidi7iPuAR0Vkl6o+QlOulU8dx4k63/Py8kpF5CbcOahqUTAY/MyyrLeBSFT8HuCC+fPnN8tRNnfu3G0iEhsJDvDc3Llz97p9tQqAchyn2fVCV69hqv37fL67VPXJyLGILFbVbar6KuH7/Q9TscdgMBjawjjcDV9KGjLsFollNFFimUiNJPIMzTXwbLVaPq0fCuAg1wKfxZzvB4wD/ZEKdwR9oQ9mFFbnxLOvHSRO3uNYrRLPQDihp6D3RY4jMjKqEpV7QShbd8uZe+I0bxNV72ctTrVynO/NGNAskQ1Ii7UTBVomCupTlN84YRfozzrQ5HWvWufRyx80PFUy6R1H+B7tt3OXrcwRpa6jY71w14TgXq+cB7K6o237KF+IyoVPlUxK+NkPKSXAvlQHcITLSSBZExelsn+GXpnqeN1Fd34ueztPrpr4AarnAXvbrBxmp1r2HFR2Jaow6rVtfWMbjsFgMBgMHSQ/P3+pZVkTgXuAdwg7p/e67ytU9VpVPak7o9sBbNu+E5hDOM/XXsIBUwHLss648MIL34mtm5eXd5WI5AAPEE4M3ADsUdU3VPU24KT8/Py/xhtHtfkDdxHZHHNYA9gxxyHCAULN6Oo1TKX/uXPn2sOHD58jItcD7xJek3eBpbt3755LosRIBoPB0EmMpIzhS0m/Rk9d0BeKSSwjSRPLgCZ0fFktkq94xBnZwiOxE8JyB+cufP6rezP3fk+RbwicDIwDBrr1hglyPVDh2hczPCvKS7JSSjxjeTRx8h7Ru0XDyRoVmTjj8pqJoLnRtmjKEa1xxm11MTOgce/nQZ8vKm2hGt3C6KICNb1az7w9lBdn3zezsGqQIsUkTIQJwMO+oPdHT9x2Rn0LOZBeycaVWU/MKKw+G/ijxOhCxuF12+Y7Fb/JenNmQVWSaompuSnrcyBvZlHV31XlGmi2A6Q9fAiyWsW+r+2qPYegW0T46brirISJkAEqSrJem1lYNV+RP9H0HdJuNq6c/K9ZRVum2+rc734XJTFK/xQaHLo09Bleb39fR4fqdrrzc9nbKS/JLs8tqp6Fcg/wtSRVXxWP/Z3ym6e+PbOwelCCH41dsTuQDAaDwWDY37jgggueBZ5ts6JLfn7+/cD98crmzZv3GAkCqC688MLKRGUJxvkrENdR3pK8vLxNQIclOfPz84tIIKHqaqi3y3fU0TXMy8t7lA6sRUf7h6iW+zL31ZKvdqQvg8FgaC/G4W74UvLEbWfU5xZU/zMmWV5O2LkblpXJLahqkVhGa+J04xYyjdgEpOjU2GsGUX0u8v7vd034gvC2wPsAxi983jd0UMOvRdW9uNHjYux7JWqf8M1p/oollf6ceMkjU2bDyimvzyys2qLIJEDE0lKavhe2rluZndTp11meuG12Q25h9cuEKr/VcQAAIABJREFUHzwgQnbs/8Osoi3Zju4fiWzWF2ffftblTz8esuzLCCfuPIKwo/RfIC9gOXeV35Jd2aNGpsCG4qyKWVc8dYLjZM4H57sgxxF+WPWpwJuI/jk4KPRgpT8n5WjsWNavzF4Nev/MgqopKpIjyCQNXygPJ6w5+bn7+gjkdYSXsK3y8lUT30jH+O3BsvZ8Dz3gWEcZC9bx7t/1IYQ10Ie4L69r5w7gTYEXUP62viT7+faOs744+8HpBVu2WGL/GKxp7jhDaGfyp3UrJ/3f+IXPnzZ80N7vqcr3RXW8iowiLMnyMSpbEP1T+crsZwCmXVqRmbzH3kN3fy57M+Urs6rPXfj8SXsH7Z0Hcj7K8cSshSPcm9FY/9ATxbMbADT83RSPbd1mtKFD1PlPGerYErtLY/eI5VsT7nzrbf0bDAaDwWAwGAz7G13qcNcK5iA80nSCEyWHV5M06fyYlbxPk6O0VKZxYVeO11cw69IaEblZcRPLiI6ZUbTl5ozGzTc6Xu8QW/QPoNHEMmI5v03S06LcgprnfCFPRWNG43RViWrpCaxfH9aDJ7ew5hHQd0Sdx9Sx3q/b2/8/g4aGRhPSo6JdKbHyLzcCAff9Cd7PfYFZRVuubxzU8EFGvTXKVs+RIjpDkTm2BHMrV+aktDVP4W5gknsYtUXQu1PpL4Xx75RIwljlmNyCml9p47O3MKDhK46j+1UimydXTfwAwgl126K8OKvD2uPlK7PGdbSN2+4nwE9SaQvgyg7d4b6Ssr4k+/xUx2lCdH0JKUXvJCPV9WuJux4vuK8uZWPJpI8Bf6rtX7hrQhBY7b6SUvm7nN2kkF1zf/1cpjKvnloL92HvXe4rITOvrD5EQ4yJVyaqL6U6viE1ti855e+CNCVVVs4fccPWh3rQJIPBYDAYDIYvLTMKq9+P7KBVKN1QnPWl96sZEmM03A1fWtYXTy4VNJpYRlSLgj7rM1uct8NR6gDsQeWCdbdMfT9xT9yH6KNBX2iXqNUskY2lVkwWeT0UuELFqsTDv4Zl7mv0hkIfCZznVrDVkuWR2uUlWWUSkxgGZa6jzhuRpJAibAa5vk05iDawrC8eIBxpG8veoBMKxKufbrIHT/49yuPRE8LV0i+4XRzrZZB3COsPGgwGg6GLUZvLSfBQRSX1RL0Gg8FgMBgMBoPB8GXCSMoYvtSsL86+ambB5rUq1k8IR3kfCIRAPwQpR3VVeUnWe8n6sCy507EpR/Rqws7vPcBTXsdznRvRDIB4+TZBvqXCucDRwGFAA+h/RHjZVs9tG1dO2tLcvqyls66oetx25BKBLOBgwg/KPgY+Ulgvaj1WWZxadDuEo0BzC2pWI7owelLlocpVOTtT7bMj+P3inO9/7Tt19TsXg14EHAr8W+HejOCum4K+wbF2JEzmZzAYDIbmzCis/r2FbAoObry/LUmymYVV56tSmKB4G74BD3eBiYY0MMz/0k5S2H1iMBgMht5HRzXNDQaDwdA72e++yI10SnzMuhj6IrOuqJnuOLqh6Yz+v/Li7D/2nEUGg8HQd8gtqK5w84x8qir3C1R41XrZ94Xvs88P+dzhiwEjPXbjBFHPD0G/TaLodtXLNpRk/y4dNqkfq9Y59duiOg/4BjASsFF5Xy19PGTZxQf5X/ksXtt6//iRQcf5KTAD5TANPySvF/hElFcQfdIXkvWDfr11WzradcbeRLrntUtPPROlEPQ0YADwtqD/O2z5S3eIu6OtlZRMAgSuGb5864r2aKzv8I8/HFvPUnQmcIzCQRKeSx3Ce6hUelT+d+gNL7zb3rm0ZV9vYpq/or+33rc3pcaqS8pLsm9Is0ldxpdprgaDwWAwdCdGUsbQEXpMwz1eGcLBwBJgAlALvIjDtTKd15r1u5Z+HMCVwALcaFjgHjJZwe42bNrEJBwuRcgGRgM28D7KY9iUSC6ftjUH4Ggsrkaj0cxPYHOdzOBfXTJeX1mXdtoJoJs5FYefAFOBr7jjvQmsIchdMrN5JHNH7TP0LXILq0sRXvWoPqHWF+80SsYgj+2bqrZzCxL1/3y81ysP9qSdBoPB0EcZLaI/A34WEptQpo233geECG+a0oQNRbi3vDirTR389vD5NeNG1dmsEXRa64H0BFFO8Nmei7cvHfe9kcu2bogt3uEff3jQdrYQvmYINwn/MwoYpcLJIBc2+rQayO5su87aG48dS8f9SlWvaXH6REVur1067nCWbb26rT5SRW3nWeCgyHHMk5XhKMNBJ9iil21femr+yGUvPhKnC4PBYDAYvpTMKNp8vKgV9WmI42StXzWlBmBGYfX3Be53i14tL846MVIvt6h6PUqu22p1efHkvBlFm+e4MrQAWJac6Nh6PMJiYCzwenlx1oSZl9ecopZubWWMUCuq7zrIYxlB72+euO2M+ha2turfVvtocayrEU5G2KPKEypy3caVk6P+q3SOF28+kfJZRTVTFOcnOGSpiKsuwIeCrhPLWdVSyje3sPpyoCRyHJLgqNjcdbmF1XXAUPdwVXlxVkHiddCDRcP+KlGtVZEXbeXaipKsZv6qsxet7dfoG3ylxPjVFO7Zubv/CtjXaokMhkT0JkmZBUAhTfcAhwKHYjFZKzhBcsLJJFWx2MRfgNkxbY8ClrGH8STRpddKlqFch7SK4BqLMBYvF+lGZsv0pInuLkG4LObetD8wDw+5WsVkySYqP5Km8RbQN9alXXYCaAVX43AD4GnRxwRgAhkMJuy4T6d9ht7NESj5NvJrnIHRLyZtcrb/xxL9ds1N2S215g0Gg8HQNdgqsmrYhx9fBZLYI99OdOF43w6v/XeQ09uoOlSUv9YuOfn0Ectfjt4AObZzjcQ4zdtLqu06a28cMlVp6WyPIsoVdT8fd8ewX25tFbzRjQwQ1fvq/eO/Otj/QspSdYYvD2VlZXNUNerQsG37xPnz57/alWMGAoHorl1VLZ03b96FXWFLZ/pLZGN30xP/PwbD/siGldlv5BbW/IewvCvqsbKBGgARmYJGL5PGTiuqGFm5Mmf7+IXP+9B9EyMFqhr3wbxjswhhYcyp5HkWlRGKjBD4RtBrXzjjsmcnbrj99NpE1W1HLxGsy6KeFKW/wDxRzc0tqJpcXpKdVD63o+Mlm8/MwupfOapXg8R6djKAYxU5Vh3Pj2YVVOWtK8n+e6L+PfsOSOma1FYWiDb5q1TkUOBQj8XkaYsrTqi8Oee/AH6/WtX1NX+RFn41gWXDMvcl9asZDC3pPR8W4RIczifIUJSCmJIRCHnRo01cTOyHX1mJMgrlRJQjgcPjda+byCPsxBXARrjEHesw4FG32oFYPKLPc0ASO3+Ich79GYLwXcIR7gAHYfO/XTBeX1mXdtmplZyP8GuanO1PY3E6DWTi4RjgWpTotuW02Wfo1VjYeaJcDzwHbAOCwGdAhSJF+Poft25ltnmgYjAYDF2PA/qUOpK9YeXkKx58cK6djk7rRutFLZzXjqhe6Qv5RloOR4LGRlUPBE9xbHsRTok5/AyYVO8ZMsBp+GIwHsainI/qn1D5LB3tOmtvfPRzkO9LozUUdc4EYqPEPCpyFsDI5S+dO2L5VlH0sebNOX/E8q0SeQ1fvnVF22O6CG+hLMWRieo4hw73DPH5Qr6RonoO8EFMzcxGW3/Q7n4NBoPBYNjvEQU2Ro8cpkSLVKfEVvQ53myAoQc0TAAGRgo8Hnsj8RBdoMjPLEtGlxdnSXlx1qkA61dNfsk9jr7w9R/qCLMJ3y+D6BjJCF6R1HL4oYpzni/obeW/EpGo/ypd4yWaz4yi6nyFa4gEaColliWjxWN/HahyW2c6Ig+cdfnTRybq3pthp+RwF9VLQM7H138oxPirlBEeOyPqr6qu39LMr6YiK0MSHGVZcqKS2K9mMMSjN0W43yrTeRhAlVvZhB8Y4pYdE1Mv9mnZu0zjShEcYLtu4lI0/KSxFcpVMUcBmcqd7vtduplLcZjjHh/GHuYAZQntzIk6ev+ilZwBLHaPZ2oVR0k276V1vL6yLu2z89qY97V4OEeyow72t4Bfd5F9hl7MuuKpHwHL3JfBYDAY0oAv5P12oy80XpQJiJwmOEeoWsMQHQYMA74AdirssISXFHnBktBjLbfzpgMHzYvdpqZw14gbXrrZPaz9zD92vsfOeJ+wrjigs2p/ftphI3753EcAqjTEtG90PFbDka+NCsqDlfuA193XQy3HTbVdZ+2Ni7JkxA0vrnGP1tUuOfUvoAuiY1r61YRtO8mIZVunxjldC6zdsWTcjQpR2SCB8V1lh8FgMBgMfRKVDYjmh98y6fzz13h2HHjEUAiOdWtsB0Y6WFOBR8SjU2NUEd5LeG2l3L6hZPKt7TGh/MYJu4AncouqHkPlIgCEMyHxDjpVbt1QPCXqv8otqj4DDfuvFGbmFlQdlSjKPZXxEs1HHK5sirKXt8tLJhW5DzI+yy2oWoDI24QDggfYVmgRUBSv+wZtcBKOnQSBW9cXT34YwO/XW6vra/y4/irRGH+V6MKY/7d3swdNutLvFwfYPr1wy6WCE9+vZjDEofc43B2iW2xEcLSSnTQ5bIeDq1EOJ0XbKJWuUznMFJ5mEw1Av9iu9RkGs48TY07N10rmx4zdHOUUEjlulYpmx0Jl5AvL7es0fYbtaRuvr6xLe+wMj3dyTKu1Mc72VqTVPoMhAVrJVmgWARnhVZnW7PPXZ/kyzLGn6c41Nv+fhvbi6mxWuK8eRVp8Zj1NeqcAHOh/bXftknH/IHa3nseeBDwAgOpTiEScxodatvPCjmPf2b3junFvKWxVZKvX63liqP+55jeNKbbrtL1xsL2+ZmUCn8SGaVnaFAmXbnb5xw637YyFCjOBQwgnjg1fn7Woq+iIrrKjp6j05+wjQVLg/Y3unGteXt6j3TVWW6Tblt40N4PB0PM4Fhutph/MIbVfOehk8TQcjloC7BH4vcI1IuGId3GYotFvkPhyMgBq8USistwras7B1h8hehzIKCIP+Zv/cB8Up2kUQZtdA4pSqU0Bo6jIaRCWRU7HePHmc/aiZwYHJRR7j1IRK1dYXpL9Xm5h9QeEJZFRlcnJxkgNJ/p/4PeLk1tYHfVXCc7wsJ1r+wW1ya8mUOk62wHYWDzx6dzCmlZ+NYMhEb3H4e7hsxZnGlrVGcAgYmVwhB2xxSKoVrIDV1sryh6G4enABZMwKImdzcZE2N7iC2homsfrK+vStp0tx1M+STpeOu0zGAwGg8HQIyjIDpr/RjtQWbtkXPKGDodE3n7uHVoy2N55CsjcmBqZKpwKnCooth1yapeOKxmxbOsVnWmXDnvj0DjK/1yzBO8Ourc7vHnb/eOPDdnORlpeByZAwNfFJhn2E5JphMcr83q9BwNLVHUCUCsiLwLX5uXlNct/sHbt2n51dXVXEpOwDrhn9+7dCWWUEtlSWlr6CxFZ6p7e5fP5Dp47d+7eSL0777zTl5mZ+QnR3SoU5+fnF7Wlf56KjaWlpZeLSDT5n4iMysvLi+ZLCAQC0eR/IrIqLy+vwD1/CtA6mWF4l8q7wGOq+pt58+bVx6ljMBjSwMaVk/+VW1j9DnA0gMcj2erIEa4i+DNhp7p1DXDytKKKkapkRdqqWvHlZABxrP/GOz+zsOoqdXRFuP+kVwtJf7Md1Wa+IVut7ZY0i1wcms7x4s2nIcMeZmlTpyIaTwO+FtfhDjI8Uf/9pF9LWex2yWSretv0V+3NGDDIq039aQu/WvghQXVrv5rBkIDeo+HutAqwab1VZC+fNzuvNPtD1PAfces/zoEtoqiFFTINSfiayk8S2mm36F+jF2cRdqZ1vL6yLu2xMzxeUz1JemOaXvsMhj6IVjBBK9G4rwqS6+cZDAZDL0HCv/27OtpOacrN8lV/5b4Ry1/6Ph7GKrII5V6EfwB7Y5pYKEW11516VmfapcPeODRKixgxC0IdHSMVxHaKaXZzqHdZDkcO/7+jva5W/EXdYYfhy43X612gqk+pajYwADhUVb+lqpvWrFkTjZj0+/1WXV3dXwjLDB5FOKHeUcCyzMzMB+ng/avH4/kTTfclQ0Kh0Lmx5QMHDjyTJmc7qnp3W32my8ZgMNjZhNQjgG8Ay0Tk+XvvvXe/251iMPQmhKZd/erIFCSs5S4qm/vvPuBpoBGwPPgW0fTgXj0eEjrcLY+2+h44e9HafopcF3Nqq62cEBoc9JUXZ4nCPe212ZLmzmuPOK38V2kdL858+jV6mvmBVCXed1XMOd0Rp9wtCkWjyycWbBkA7Qu6jGNXK3/VgMa9zfxqoi19aBrfr2YwJKD3RLi3A5lNg1byCpFtvsJUVUTE/ePdzETibO+QM6h324W3hyjf1AqWSE5KNzrTgPLokdJcE9PiuTSP1ya9ZF3atjM83ss0bdOerVUMSyQr0932GQwGg8Fg6BoEXtbwNVQYlbNH3PDikx3tZ4R/a0R3PdzNwvG+HaP1MtBo1KiKkwM82Zl26bK3M1hYIY2NU5CUr9ubXas6HvnFiOVbP4kEzFoq09UIZxi6GFW9RETO93q95Y2NjRfFRHqPCIVCeUAxwJgxY5olrBORlcCKUCh0kNfrLVXVDiWsu+CCCz4IBALlwCz3VD4QyaWAiOTHVK+ZN2/e67RBumwcMGBAuxzu+fn5L9Ei5HTNmjVDGhsbJ4nIvcAoYIzH47mCZNrKBoOhU6iyEeFiAIQcYDCAenTz3++a8EVuUfULKBNF+WlTI/657pbJLaOrk7J3wPBR3lAoM3IsovdWFGe/BuD3q1VdX/ONdncmLfxX6NTYrxNRfS6t48XhidvOqM8tqP4nEpVryQk7r8OyMrkFVUcRTkgaGT9GJ113xNpri3ck8B+ATHFyNI3SX0/cNrsht6j6FVeqGIWpsXZOL3w6rl/NYEhEn3K4u9wF/M59fzSbuFEruAllNMrtCVsJN6IE3KMTEAJawfXAB1iMQjkSZQbCHJRcyWF7gn4W6Uae4wAq2Mt04NKY0vWSHda/Stt47adn16W9KL9EeNA9GoHN47qRAoK8SgYHI3wLUJlGSY/YZzAYDAaDoQuQ1aDTmg71nu1Lxy3WkFU+cjvbtx1ijfBiH4ijY9XRmQjHj1j+0hmR6rVLT12FoweJyGN4eCWE57NRrx25bcchb47Gto5rdvOIeDvbrrP2pmfJnI9p7gk/u9Z/+toR/mfbLRuhILXgie1FbBbtuGr8itAAa4DHsS9R1Xlps9lgSICI3JqXl+cmrPPfOmbMGD+ufq6qHhNTdWHM+3ffeuutK/1+vwNsX7169aWq2uGEdSJyt6rOcsc6q6ysbGReXt72NWvWZAaDwW/FVP1DO7tMi4179uxJKfkfwNy5c3cBTwQCgceAiwBEJHkyQ4PB0Cl8Iaci6LOU8MXDMPd04x7b8ywAKptBJ+LKtAAgiaPbEzHtgNM/qa6v2Q1kAqjKd6cXbHnI69Ggm+zz+Pb3JotyC2qe84U8FY0ZjdNVJeq/Eli/viT7PdepnqbxElghcrOifw4f6JgZRVtuzmjcfKPj9Q6xRf8AGtkZtFcs57eRdo56/q+ZBI44V5xzddXl+4LW0ar6m87a1QqVu0CjfrXcopobQ1TcJI5vtCXO7a10HQyGJPQeSZn28hl30TxqaTHCNixeBT4APozXTKZSBiynaSvLXIQ3EPaifAhsRrgemiX1jNMR92HxKPvYhfAI7pcS8Cna5HxP23jtpafXpZ1IDg+hXAPY7qmJWDxDP3YjvA2sRJq26XT7OhoMBoPBYEg7wz6VP4E+G3NqtCj3WR7nkx2jnUaPHfqP2vqyKmWIXATylWYdKEMQvq/on9XWlz126D87jn0nhO35CGRhs7rCls6267S9aUDVeqfZMczHbtxVu2Sc1i4Zp3X+U45sqw8BtZAtLc5drRnOTo8d+g+q15PG6DCDIRGOE5uwzu8AOyPH4koerF27th80JawDKt26APzgBz94mnh5otrA6/U+CtGgnAxgLkAwGDyPJimoetu2H4zTvBldZWNbrF69+pxAIPBwaWnp64FAYFsgENBAIKC4znaXpMkMDQZD53jitinbFF5pcfq5p0sm7QVwRDe1bKNJEqYmwu8XB+W3MaeyLXH+7Tj6qaieC/ytA93dh+ijQV9ol6jVzH9lqXVpF4wXl/XFk0sFvQnXryOqRUGf9ZktztvhqHsA9qBywbpbpr4fabexZOJzgv4jpqv5DY2yQ1T/gcpGUpAATMawjz5u7ldTFnvVt80jvIrKByTwqxkM8ehzDneZi80XzAGuJ5wkpsH9dymZzCWednik7TSW4jCRsAbVO8Aewhqe7wAVwLUIJyWNkna4E4c5wDNu2+0oAZQzJIdmN0ZpGa+d9Pi6dMTWHFagTCAcRfKWO97nwPPAlTRyS0/aZzDsb8g0xiXIfXBi260NvQ3z/2noi8hdLwQzQnIuzbY1dwkPDbe2PtJ2teTtutHehDi2PECMUzJVbFhM+NopDvo5cGtnxzAY2kGbCet27tw5iJj7U22R7E9EFFomsWubuXPnNgL3RY4dx8l3+8+LqVY2f/78BH8nXWPjwIED25X8LxAIXOU4zmPAd0TkOGiVQyyCSXjcQbZfd8qcyEPM2iXjdIf/pBN62iZD78Zq4UAX2Bx536/RW0NTYCFAKCPo20wKZA2Z/HPQ/0dY/20v8Ckqf8YnpyN80m57LbkTleb+Kwh4Hc8ZT5VMivqv0jVeMtYXZ18l6uQADwAfEf4d2AP6BnAbqieVl0z+a/NWok5DxmwN+47ecW17VeGS8pJJl0B6Y84ffHCu7QvWzxFt7ldTWFq3u99cTeJXMxha0qWSMpLDoySImklWBiDTOC5h2WwaCCepWRan+KtJbZrOs8Czyeq0hUznr8Bf26yYwnh9ZV06Y6fb/iXgx+0eLw3/b4begT6Pj3q+hcUC4DjgK8DnCCtlKjcmbLcGD6M5E2UGMAk4hHDSEh+wHeHfOFQCj0kO1V06h9fIoJZjcRgLnAgch3AwyhDCWwiHEL5pqgd2ILyK8g9sHpYZvNuVtnUV+jw+PuccV69wEuEoquGE57kD2AY8i7CJffxVzkzk3Elx/I2cjvAThNMJa/w1EN69swEPt0flvNrT12ZGoZyHw3SE44DDCEe4WUAdUIewE+VDhNdweA14FXinszkk0jmPdKOKsJmZKD8mHL13OOGHoR8g/BUPf5Ks9l9w9+Q6G3ong369dZv6ObMudMpZjki+Bd9QOEjBJ7AN4b84vKYWG9Si2Q2t07Dnp9J/wKOoNUtwxrsR5Qcq7JKwI+9NRO8fbr30sPibboZSbddZe9PBqF+98J8d/pOy1fYuBT1Z4QhJQTt01PIXX6hdcvLpqLUE0dMU+YrAdoENlsf3C8cOfUOJ0Zs1GLoAx3HaTFg3dOjQz+vq6hxcx7O0SPanqlJWVpZSwjpVvVtECt1+J5aVlU1U1dyYKu2Sk0mnjQ0NDdG/5zVr1gwIBoOtkv+tXbu2X11dXbNkhiJy4cEHH/xmTk5OKBAI/AlY0J7xDIauoHbJuNhkI78YsexFf89Z0/WsL84uAorilT1x2xn1tOFj27BySlI/SgS/Xxzgj+6rJT9xX+3CdWIn9V+lOl575xNhfcmUTUCrnQDJ2HD76bUk8B2VF0elfTpkV3lxVkJ/1RO3zU7Zr2YwxNIXNdwNBkMvRSvZSlNS3FhelWmcqNUczm4ewuK0FuX9cRgTt8+wE/AilGtRvpZg6K+gfMV1Yl6llWwGrpBpPJf6bJKwnV+iXNHc0Lg1RwGjUI4BvouHX+sm/k6Iy2QGH8droBX4XZmk5Ag3ayU3xy1TzpUcHosetvH/kmwYVSwquZTdXIlwWIJqh7ivk1EW0o/tWsmtfMFN7oPAxP239Zl5ioFkcDvCD1uU9ycsJXUyNpdpJQUyjTuSjrUGD6NYgsNi4IAEl2AHAge6/5+no5wfracsgmbbLdtNWueRwv9nm+tczgg2UQqcFce+USinEWKxVnCF5CR3SvTkOht6P2Gn9ktrgbUdaTfqpjc/h/YHPHS2XYRU7R3mf2knbdyADl++dQWwImkd/yuv4spfdGasEctffg34QYLi94D7O9O/wZAOZs+e3RAIBF6h6fdqqqqKGzXO/fffn3LCunnz5r1eWlq6RUQmAaKqpTTdC2/Nz89/oattFJGW0fDR5H/BYDCHOH9nO3bsGCUimTGn7s3Ly3OTGfotoFPJDA0Gg8FgMHQNxuFuMBi6Ba3gUEL8Axgdt4K0vsnQZxjMZv6I8t0ODjcFqNJNXCxTubfj1nYZFsq38TBJN3K2TKddN3c9hW5hOJv4M8LsDjYdCSzjAL6p1ZwvWalp3Wk1gwhRCZzaRtV+wO90E/UyNZpkuTUH8mfgglRs6Qxpn0ea0QpGIjwDCR9oRRiC8HvdxIhku1F6ap0NBoPBsF9wFxBNWBcIBG4sKyu7CRjtOM7tnez7bsK79ACOipxU1bu7ycb/iz0QkSsCgcDlqno0EDf53zvvvPPJmDFjoskMReS7995770MiEvR4PH7SkMzwy8zIG17qUHSuwWAwGAztxTjcDQZDd+BDeIBEzvYwzS529Xl87OavwLQUx+yHco9uItSdzst2MgqLh3ULp8qkjmuRdgdaQX8aeRw4oxPdfIMQG3QLp6cwTx82D9K2k7oJ5Vat4HHJaa15rBV8j55xAqd1Hl2AD+FB2na2N6Gs0E28IVNbJ1DqwXVuacccN7G5e4ITJYdXe9CkHsesicFg6Av4fL67GhsbvyUiZwGIyGJVXewWP0pYzu7wVPp2HOcBj8ezCoiVbtkbDAY7dJ2Yqo15eXnPlZWV/YOmqPT5wHwRgbATfxRhWcIofr/fKS0t/a2IXA2gqtler/ffbvG/ReRvqvqtjtjfGbZfd8ocEWnKd+GxT1Tbezyii1HGCrw+fPnWCZHy2p+fMknFulREsxVGS1jf+n0VHrNDwZLRv3owiERLAAAgAElEQVT105Zj6KKj++0Yknk1wnyQQ0H/jco9wz+zVuwY7bxFWJIPRUtHLn/pQoDaJadeDloS6cPnsUYN9r8Qze9Vu2RcHWHZR0BXjVj+UkGi+bg7i7p8rjuWjPuBwurY/h3HM06Uqwk/EPpAlFuH37D1Dl10dL8dwwZfg+p8wrKO74noo8Os4DLxv9bYcg07akvcuTrWwagsASYAtQIvKs617o4papeMWw/EyjKB6vW1S8Y17dT12IeN8L/ybwwGg+FLSJ9LmtrdSA6PNktKZ25ODYZUOIamiKL2sZuVJHa2v4xyLv0ZQgYHIJwJvBa3pnKnbkqeU6AT1KPci7AAh1MIMRLFR4iRWJzsamG/maDtEQQp6CK7Oo9wK51ztkc4mkZKU2h3DMqZHWwzHEng7BV+lKBNBcpMfIxmKh6UYQjHo1xAOJHg+x20oSXpnUf6OYZUHmopd2g1rbRme3CduwWtRKOvCvw9bU862Z/nZjAY+g5z5861hw8fPkdEmiWsA5bu3r17Lp1IWOcmRV3d4vRDF110UYcecKdqo4hoKBSaTUzyPxF5VUQuycvLS5j875133vm5aotkhvBny7JOV9W0JDNMFbWtRaAPoEwABjhI1L9Qu3TcMiypFtF84HA3B8UBwFhRrvJ6fK9sW3Lq+Gb9nX++Z8fQQY8i4gc5CsgAOQphWd1o50Ha679o8KQ1kSKkf66t+g95fyrKfYR3LfQHjlXhd7VLxi3dMXTQ46heT1g/egAwVlV+viOU8buW/aTFFsezAJWngGx3vEMVvgXWps/8px3U7kUzdDsbVk55tLw4SyKvdbdMNv4rg6GHMBHuBoOhu/kL8Fv68wIhFIcxKOehTXqXuokxaMJEMM/TwLQWSTnX6Ram0MgLuFEvMQwElgPfS+MctqMU0I87ZRJ745TXuq9XtIL7EaqIp5+tLNTnWSYTCKbRtk6jmzgOTeg4BaEGBz/wDINw2MMpKNcBZydocbZuYrpMZWMK5uwEriXEX2hkJwOZjHIH8PUEtp0DcTXQT49zbg/KbMlhX4vxdgJvENY0/plWchpwCRZfpGB/uufRVXyEcA1BnqSR3fTnWCyKgAsT1D+EEAuA21qc7+l1NhgMBkM3kZeXl1COI1kZQH5+fsJgiNmzO56wrq3xYsa9GLi4rXpt9ZeKjQA//OEP4yb/y8vLA+In//P7/SklM2zvmnQOWaDws5DHvv8g/yufRc7uWHJKnipL3ENbVC4jKPfrgOAgsb23KToHONBCH/nEP/7YQ/wvfAFQe8y7l0hsPhlhpc+yVoQIHqS2p5R27m7QfnvS7nBP91xbd6/nCTJFPM4/Hdt6AHSWW/ILYJcqM62g9RwZzr0K3w63YcG2K48pcPOVpM8W5RKE86XBKtcMvShm98AIjx3KA4pHLN86E758SVMNBoOhvRiHu8Fg6D6UJZLDDS3Ovui+mnAoQhJ8PwkLWzjbw6cnsUMrWQrcF2fc83QTY2Qqb6dqerOxkulXt6ybw26tZBnhBw0tOZB6ToImLXfJwQ/h6FKtYAKSIPGrslhyuKUDZref8Pp7EpRuZiQzZSyx21e3qPJNNvEQcF7cVspi6LDDvQGY1SL57Uat4lxsXoc4NiqtInZ0DR7i38TuYVrypK4A7vidScCblnl0IbXYZMsM/hVz7mVgvlZQj3BZgnY/Jsbh3gvWuamvHIwmawvMmhgMBoMh7YjePnLZS7e2PK0qV0V+cQQCw2948U63aNe2a8dfanl0jnt8WH/bngOUAYho9GGEwrsjrK1XhpNXs73256dciiU17THLwZfyToiEpHmurbqHlcOXv1gFULv0lIdQiTjcUbhj5A1bywG2X3fKPSLybbfIwwGZY3DvpdJmi3Dr8GVbHwZQP7fusMf5icod6TGJlshgMBgMTRiHu8Fg6C6qmcYv21UzcZLON2UqWxO2U/6O4NB6u6mFcjakx+HeYbw8SyhBmcU3oJclT5WYyKKWWCxq4WwPNxEc3cAiPJxL/N+WaVpB/xZRzm3ZcYdMbe2AlWze0kpeJr4u+mhVLJGm7dwyF1sraSC8PTeWA9nEH7WCGyWneSKztJJ8Hq8A4+K0ajWPLrTv1y2c7bFcDcyjhaasywlawUjJYTv0gnWOIZleebwyhIOBqE4p8CIO18r0sFSVVtJap1S4Xiu5PqafwySHqE6pbmISDpciZBPOX2ED76M8hk2J5NJat3Yt/RjAYoSLgEOBfwP3kMkKdhPVrQVKZVp490Hc+Vgc7z7kGovwukxlQqI1ae/cEBYBV7pnPiWTw2J352gF/RE+I6KNLFwnU9v5nW8wGAyGvsoTLU/U+k8fjN14YuRYYX7tknHzm2o0v7RRsU4BynTR0f12QLSdKJWusx2A4b986enaJeMaXImUniBtc43Xua36TLSeY9WKNAWOq/J05L1HpC62Vwk5w9NtiwMbov37cWqXsJPotaAMj9fGYDAYDM0xGu4Gw5eYbtXsVX4jEl+bslm1DXwNOCxBcVWytm6SyUTJOae1NXaXEaQ+YZlyRDda0ibu+n8lQfHrMoVXErWVGXwMVCco7o9wWoeMcbg3SWkizVKhksFxzid62LIA4Q2tpE4rqdJK7tJKCrSCXK0gs0P2JiL5PD5OcD7RPLqCNYkKJIfdKE8mKnYfGMXSc+ucOgv+f/bOPEyK6ur/n1PdM4CAgIhL1MT4SqLglvzIGxWBGQRN1CQY40S6xom44fJqVDQucRk1C2oUxWjENchUD6LGmOASRaYH0JhoIi5gomiIWyKKyM4sVef3R1V3V/d09/T0LGz38zz90FV3O7d66K4699zvATJ0SoHvYtGoDZSkU6oJrkNZhGDjb39P6aciXEqU13R+5i4GVSz68ijC9fjJ0sqDf69jPcXr1grnoTyEv3jQB+2iez2XO/EXDQB2ZS3fy6rxLdKJCN12/u4NBoPBsA0gGvlv9jmrpXkQHdhRpar9AdYOHtCf8G+dJRn39AIq+e/zM22gpW3wTSfpyrnmIiKRlal+yQxusYRPku9bVXOO15W2WGqtyDrV7k5Fg8FgMGRiItwNBkNPoETTkRIFibJHAbf86Zrg9BJt2LvEdnnReQymjKNRKhC+grIvvlNtR3LJhORmYFfb1SkKX//F7bYXFqN5Fzf27IAlG/iE1wuUF4qUb/vbJjyOpqOmcjAQOCJ4JR9XWjTB8wgP0Jf6ErX2u3YeXc9nMob3C9YQXgN+mLNMsxZnNt91Lh3hLDxOxGUeUSYhpHRKEWLALVLBePAXKVPtlGsDCagMtJEYIf1UhHNpZjZR+iPcDkwAdsHiMX2Z/WREoFnfyGTg2FBXt2NxPcpuKPUUqVuLv4DwY8qYLSPJfmBuO/2OzC3BH0jKRlmcDjyS7oiqUNVnw9H+BoPBYNhGibS0uWv0yspX4ab9xQpTd77+lcvb66r/ytVrPxvYP71T1dOMSGoFWQk7FeNRbm7unYqCf//Cw/rAprzO5aLpwrkW2396IGk3aKmbben+HZcGg8GwjWEi3A0GQ0/wsYxiVZF1d+4mG7qsX/0TfTXBLUR5H8UBzkAZgx8ZPojine0gdP4BoGspdJ1WFihL8mmJfWfzsVSlomlzUbw0DUAZ06DDDsAyoAJlJut4WRvzJ0ErQNfOo+tp/zOVAp+pkLmtePNd584wXcbyqIxnNRVMB1aHyjquU6pcGjpyZAwzZDyrpZIPsDgnVLYX65kQOj4z9H45K7hQRvOJjOF1JKNde9whFUwvxtleAukkucp4bfAXMvUF+gDHherlSuxnMBgMhu2AwbV/WYOmd0SKynFaW9FuEIHcvqwpo50wRkMR25/99JDD8snJKJoR+R6JpO85+/bdWEk35TApda7bmC3pQAnV4p+BDAaDYRvHRLgbtnp0AV/H42xIOTxd4J/AHFq4W8ZnOE/QRkajnI0fYbkL0Aq8BzyDcKuM4V8Z9UvQ+01VTXA8vhPlq8BuwHqEf6MswONRKvlztkZzR3V/e0qPuJOsbr9Kt9Mljm19lgGU0UBu3e1SMAufudnQTnmHHNVyOJ9pI0ehzAYOKsGeg1Dm6ssc0sEI7C6dx5bOZrzOpeOFdEoFTxNhnVI6pFOqL7IjmzIi/Gs0QVo/NTs+TPF1a5+kF5nXqyFjoWY0C2mkieJ0a9tozHYVUkGDJngDOACwsDgNuIrmDDmZlWzgD91lg8GQi3g8PkFVU/dCruseWFNT88bmtMlg2J4R0RsUcfwDPeAz93Pn09r/d81a+i/fsWX9ELHcvVU4EtUJZRFr3I61f/PzwcDdCncCKOz72dVfv2GNJTe2uK27onJH3gE97x9Y4Vtq7+LPLzvwgtayyL4gt3XjVEue67Zji74Psg+AICNX1R4ycFDt4s8736/BYDBs3RhHj2GrRhu4DI+/AqcDQ/HlPPrjO5pvpJyLM+on+AVKAjgJX96iPGizH3A+ymua4DvtDHsKRej9aiPnAr/D17X9clB3Z5T/B1yIxSISmfrHpej+lmpfD9MRx1m33YR2CWXcRNc527dEOheh7jGkxL6zKbx1VvKmoc3fZAxv0o8RCCcBT9O+MzybYazPkM0ohi6fRxczuN0aWuBz17ZaqpvpOpdOpE0keOk6pevpkH5qaodLHzJ1a7P+rwT5L4rSrUVoozHbpQi/Tr1XJmkDUcj4vBw5xmi9bs04jqOhV62xx2AwdJSdrl8cD3KSBPdBUiWu9+aO7uqNWK3vKboA1WuAg8PtBv1z37shlDtG9ZIW1/sErDdEZDl+kFQbBv/81ZcQ/ppqBjVuWfQzQf6q6Hy6Mfin1LluM7aolQpcULTSc2XVyqu+piuv/tpLXTaGwWAwbIUYh7thq0UTnIjwS9LyHX/G4ps00Y8IXwWuQNMyJtqIDVxO2hkyjTJ2RfgK6WSc/YCHktvkc5LU+21hIMqFoZKk3m8wYKhMuQSlP1F2xOJglLMRGomk4x21kRh+VLrg6/6eFYyxF/D7oFpS93eHztgnFYyXiiynkHKtVCCp1+bS323Nm0QS4OoMGzv2GtRZ0/RFdgROLlClDmUUrezGGCLJsYn2WPLLzlP4+rd/cy4F62x2TWcZQYuM4SGp4NtsYCc8RiCcgjAV4XFgecEOlKN7xNCeYydtzJuk2EcLRKpL7r+Xreo6e20WRUrXKe2bJZ0lTC34vTSGswHYyNqscTO+r1QRio22bzufrmUTdZCa5x5YnEBYTkZ5oFvHNxgMBsNWweDrXrlasQ4D+a3AMmA9sFFgmSANqnqFYB0UjrKWhx92d/p87QTgGoV3FJoU3kG5etDHUkWe32gBLWspOwa4NxhrIypviMpZO12/+CzaC4DYDHPdVmzxmtdPEdE7gLfYxnZuGgwGQ2cwkjKGrZkrQu9XEuHYkE74W8AvM2orPwkdvc0YpgRRgyt0Iafg8jb+IlQfhPOAKXnGnS5jeRRAlek0UktafiCs95tOhmmxFo9WOYJNwGvB664s+9ro/gbvV+sCzsFLaf0mdX/jnbRvi0SO5B1N8D7kdAIe1tP2ZLCRryP0zlmmOFKZxxnfwq4lKUcqmreddM+CaXD9P4SsZJg+w3Q+B8tYXs3VVhvYk2QyzLZsRNmiIl2CKNy/Ba8U2sChgUxTrh0hX+oJ23qYKuDmXAXaQD+Eb+Vpp8EOo4JsY9e5BV9zHqy2uRrkUNZogtdIysMox2kDV0ll4Z0McgxNmuBV0rtnRqkiwW8ULGAUxcnJdIaCc0siR7NeG7gfCX4jlV/jL1YD/F0qi0iubDB0MbFY7Pd0k0azwWBIs/PPFnfo/9rO1//tL8BfOjKG3L6sCbgueGWw8qr8m0x3/OVfVwJn5Cy8/pWcgTeF5tPdc93p+ldmA7Nzlv3s73PzjT3kZ4sT7dnVUVvam+vg61/ZP1/ZkBv/uRb4v2LHMhgMhu0F43A3bJUEOrnhSNonCyXlzKGr25ByZAAyinc1wXJgH/8EI/MOXqzer/BGkEgTlLsQbtMES4FXUF6iD3E5lDV57CtK97dT9m3ZPE3uG+ZxupCvyCjeKrYjbeRA4HoZk5GcsDSkgFyKxfwCLUsbW1hfoHTPkvosBuVphNNyllncrksYJ8NpzmiiWDQynfy/K41SuXVEvUglL2qCOHBRjuLynran21Eu1+d4RI7k323KhJ+T/v7I5g2pLF0Caiu9zu+T/J1QRmoDA6WSTJ1S4YYgmTLAAQiONnANsByLISh7oxyJMAFlXOoaCjPQ1ELsV1nAL3Qev6KcPfDIr1vbk3NLEuVOXC7EX6ROSw6Z6PaiyaU5Ho1G9/U87zIRORhYr6pPiciVtm3/u512w1T1EmA4sNS27RHJcsdxRkPuvDWu695aU1Pzr1Ddtvld4BrHcVL5XVR1r+rq6tRupfr6+sM9zzsHsvLOwFwRmRaLxT4mB7Nmzfq6ZVlt8u+IyJxoNHp3VVXV6o7Yk0/Dva6u7loRuTo4vbqsrGz3qqqqjcl6M2bMKOvXr99HpP+Ob7FtOxVwUer8DAaDwWAwGAzbN0ZSxrB1kq2Tq3zUofp+ItFs0ue0gGO6eL3fKyCjbi/86MVTEX7DJpZrgso89hVGCiQA7Uo94s1FhF9BzojQMlxm67z2dae1gUM0wf0of0c5skvsUtYWKMupra+NHIhwZUnjRXL+nSY5WRs5Rl/ohkUUi5shlLAxk1F8QoMmGK+L6K8vs4POZySNPAEcX6DXG7vczg6gCe7RRi7VhiJ06H2+kuf8f7rKpi2IwURYpA1U6wKG6JP0Cv7/zATOz9tKubvNqW3/Oj8Xel+JsEoTqCbSuzdkDHEI66dShfAmwkaU94AFCG31U0dzD8ITqWPlMqJ8iser+FvC3++eKaVod25JZBTvAnOzTm+iV96dV4Z2iEQiZ6nqYyLyTaA3MFhEqlX1Rcdx9inQ7jxVfQg/d00fQvf28Xj8F5A/b00kEnktHo+3l7cmL47jXOd53iLIkXcGLlXV1xzHafPbGI/HL7MsK2f+HVW9saWl5eLsNqUSiUQeIB22MKC1tTVjvn379j2a0KKRqt7X2fkZDAaDoWupvnfpBPueJZp8nXzv0gO6s53BYDB0BSbC3bB10pdVbEJJOqmFL3Sofu5EgelzUiA5XZF6vzKGF/Rlvsx6foDH/wba1l8D+gZVBgVOl4bAvlBjpsoYLi84p07atyUjo3hLE/wGOC9H8deI8ro2cjMuT9PCcspxsRiCx/9gMSbQf+56+RmXV4jikXux8ixN8CnCb9mZD1nBF4AfoFwFpWm4y2g+0QQfQc6/74EoT9AMmsg4/7RU8O1SxkuNO4Y3tYF7ESbnqXI48AytwDqKWbp9Uipo6IxNXcCeKKcj/FwTPA/8CY9XEf5JlJUyilXawM4IQ/F3VxyXsxctuJNha2ZPhFl4UCBDRJgPKWNmzn625escZQotNCOMx3fA5ZSYkgqu1vk8gcVZ+JHFu+P/T/kQ33H+LMJcqUjvEBDB0yV8n0+5BGUSvoP0A2AmG7iRHULR5toNyd+KnFvIhtsRvhs6flwOLzKxqyEXPxKR4z3Pmy8i44AHgb4ishu+BN1RedqdAvzYdd3ZNTU1qQV3x3FsVQ3fR0xzXXdqJBIZICL3qeoooJ+qPlRfXz9s4sSJy23bHh+0Dd9HXGvbdm32oHV1dcm8MwCuiJwbjUZnNzc39xeR2/F3du0CPDZjxoz9Jk+evCHo+0RVDUv+/Rm4wHXdJeXl5Xu0traeYFlWE0BH7MnHxIkTlzuOM4/09bOBOclyEbFD1Z+vrq5e2pn5GQwGg8FgMBgMYBzuhq2UQCf3VeCQ4NQxupBB+WRlgvqvQyr5X2VYH1cXsg9uKFGq8nyX2DmCDfgPzQ8C6MuUsZZfhrRv9w/Z12Hd3y6gKM3ezUI/prCeYXmi03dH+RUWv0qpGieXU7oxJZKM42NN8AdyS8RYwNUoV/MJ2fsV7sWP5Os4ylN55V26k438mB04iM4vXCyjvGCi2Z4mAowGRqcWCtw2ixb5WLENRvD+Ez+avKJDrYRz5IgCOz4283WWSvJqkRYqA5AK8uqUBnMuSqdUxtJx3VpfqunnwSuFNjIWDTnALf6eatPOfIqt15G5BSSADSSXaCzu70BbQ1umBzrkAL+rq6s7VEQuCY7HO46zj23b7+Zod4dt29NznM/IWxOLxaaIiAIrHMc5BdJ5azzPK5S3JicikpF3JhaLpfLOzJo16xzLslJ5Z/r27RvOO5OZfweOtW07f/6dLiBYYDgKQFW/FY/Hd47FYp/OmTOnX0tLy3dDVe8NtSl1foYeYuwFC74ulnW2qIxBNCVLhDKH8t53z7thxGqA8Rc8f4ha+kqbDoSVovqOh8wtb4ne9tTth64JFx85ZcEEUSslU2RZcqDn6jCElHzTvFuOSMk3jb3ohcMtMuWHBP6lyFx1I9Oeu+1QIz/UBQy+/pUvb24bDAaDwWAoBiMpY9h60QyHxGBcntD5fFP/RF9tYF9NcJEmuDBU/6ZQ/aEkuEkXMEQb2BeP+0n/f9iI8OtOm5fgMW3kJp3PGF3EFwNn+64I4a3h/029E24InU/q/u6nDfTWRvbSBKO0gVpNsLgDcg3tkZYoCDR7u6jfTiMjaCHC8UD95rYlA5cL6JjcRYJIhuOjYyjToOe1z+UYmijnOODJ0jvhL0Q5chuJet2AcPI2MpcwLSgnAu90oM2lMoY/dJM92+p1LgptoE4buEznc3DwW7abNvJDNGM3wYdEeHizGQnoy+yA8BPS+yEWM5p5m9OmbYCMXUAikggfq+o3cjUSkaeyz9XV1e0I2XlrJLUcHTjul4f6zp+3Jgc5+q9xHEeTL8uysmX+Dgm1y8i/E3K2dxvRaPT3kNpNUo6fKJqWlpbjSf8Nr3Fd9+GQnR2en6HnGDdl0WWWZf1V4HREM2SJEG6ktal9WSJlsCL/K3BdS9R9+chz/1JQrtBzOQ8hp3zT+IsWXWfRVn5IYTjopRJpfe2oKQuN/JDBYDAYDNsRJsLdsNUilTyiDVyO8DP8aMrDsHgxFfEMBGXJ+nWa4EDgEkAQpuAxJSsqej0etozlX3SePVEmYHFxSnojM7bQRbk+Zd8Y4ppgP+DKoGYV4j8UpuwrXuW9WJ6D1AJAUrMX4GWpIOfDfU8SRFzGNMEfgcvJfAAuhvdQ6on4Owy6xKYj+bc2MBZhNtkazG15AOUcWomW+tnJWJYECXQfIC1H1CPI4XymynE0cjZ+tOSXimz6CcJt7MxN2clVt1JewON8GcvfNrch3YFU8qk2cChCHBhfoOpqhItkTLdFMm/T17kohC8BNsIvM3bvpPkPHt9rZ3dBt6IJlHUZp5qA80W2PvmyLQnP87IXmTISEluWlXNB3PO8/2afE5GMvDAiki9vzT5BeYdygWT3X0T9/nnaFc6/00VUVVU1O47zIEGCZs/zbOBOVY2JpMyJ19TUrM9jZ0GS8zNkErt3yYnF1o2fPrzoRcTxFy08UTW0E0L4s+dZF0Qja5e43g57gJyApvMXPXvryMVkfZ7jLn15gNe66XDLX8wcguhQKW+5GArIOYqeosiPIxazn/nVyJR807gLF8U0JD+kcK6U9Z7dqq39o63u7aATgF08lce+c+bL+/3x7hFGfsiwxVF99+uHI9Y5CqMUdpUgQbSIzHXVnVZ/xoEZOzSq712akajaEjlQld0VvQp/UWolwt89jyvqzxy+JFkvdveSQ0Rou+PE/016R9C52qfXbU710DU56mTafO/SCYpehnIwsB54SkWujJ8+7N/tte3yuXs6zBO5RNDhwFLnjOEjsscxGAzbH8bhbtiqkUqmagNPI5yLL1+wB75m+T+BOTRnJvWTCi7V+TyJcDbC4fj6m63Ae8A8ItwqFeTast1xonyPFr6L8B1gX2AvfMfEf4BXEW6XCl7Isq/Dur+dtLFjmr2bCamgXpXZNDAaoTL47L4M7AQMAtYGr/eBpcBihHkyhje7xZ5K/qEv8w3W8QOEHwYJU4fgyyt8CLyA8oBU8iKANtCvU+NV8LA+xwtYnIFFRSBFNAAylpe6hUB26U59mXtYz7eBSuAwlC/gX/8I/k3yCoS/oCygH48HckpbDk38gDL2I8JwPIYh7I+vjb8j/rUcgP+buBb4DP875G8of5BKXt5sdvcQUsmnqnyLBEchnIG/uPVFYDV+JOzjWDwgo9vZ3WGuc+cQYoF++3HA3sBAYBWwBJhLC/fJ+G7Qby+N1QiLUa6VChZubmO2dizLynZ6Z+xk8zzvc3LgeV4bITVVXRVEtEtwXDBvjap2aEdJ0H/4eGp1dXW7eWey7SJ3fpJuQVXvE5GLAETksHg8fpiqjgtVuTdUt6T5GTIRTWvlF1O92IoqckUoEGVlrzI99omph3dIliiQm3lq3JSFc1GZFPR1NIUc7sodz00bmUu+KUN+6LlbjkjJDx19wYJz3JD80Ma+m4z8kGGLI3bP0usUTQZ8hf8zDlfV4RbWpNg9bx4TP2P/vAERnuop+IuayeZ7ouxpCSNPeWDJAb+dNLzN4nAWg8HfdcKm5pNrZr552IM/2j/XYnEwHmeBnhs61RuoFtVxsftfGxk/9aCinue7Yu6qep4KZwZKtYhRkTAYDAHG4W7Y6pFKFuMn3yuu/lgagcYO9F+S3q8cwUf4ic7uKnaswL4O6f72lB5xUbZU8LWu6qtN3/5dTIc+u6L6LdFmGUELvtxNu5I3Upljf0NHxzuSD4Haktp2wecSzPcPwavLKPn6j+Fs4Oyi6x/NeuBvwavL6al5dGasdvv1I5SfDl6l9dHN13lbR8bwPnBd8NoikYpu2GtlQFUrIC3LIyJjVNO+dBF5qdi+qqur1ziOk5W3RiUpK+M4zj6QzlsjItl5a9L5XWib3yXoP5V3xrKs4xoaGq6qrKwsmHcmaJeRf8dxnEFFyMoUtKcYqqurl9bV1b0gIocDoqp1pJ+DXnmUHV0AACAASURBVLFt+2+huiXNz9D9fPu8F3ds0db07kJPnnxi6hHtyhKNu/j5Y3H1VET3BxlCckErc7lqt0J9qEUb+aZvn/fiji3SmiE/NO6iRTXJAze7gcUhGIe7YQvCvndJDNVQgmjObXJ7zy631vVXjd4u4ieIFrzHzpzx8n53T867Q+MsUT2xSfvMK7eaJoFOC84Pbm0hBtwCED9zeJsdJyfOeGdAuWw6XISZCkNQhrrNXuEdJ+iPROR47V02XzduGidYD+LvBN4NN1Io0XiXz13hFIUfR1pbZ886++AVueoYDIbtE+NwNxgMBoPBYDAYNiMicp7jOC+paoNlWWNV9ZxQ8bN5EqYW6u8mVZ0VHA6tr6+/ac6cOTc0NTUNwI/mTuWtcV03O2/N+6Tl5kY+8MADAydNmpQRYa+qN4iIE7w/4MMPP3Ti8fg1TU1Ny3v37j2ktbV1b8uyjhSRCcC4WCz2aVD35yKSlA8ZDDxRX19/YUtLyxsisnskEvmuqqpt29NCw7VrT5HcBxwevE/l01HV+7Irljo/Q/fSVO4OsjTkrJP2ZYnGX7TwUvV0apv41baUFSoUz2oTodvGnvYx8kOGLQpRuVSDlSdFHef0A1I7NKpnLD1HRVM7NNZH+uTfoaFMrzvzgEcBamt1+tt7LK3F39UIwlcL2fDw5P9ZDTwVu2fJXIFJfpPCO04UpjunD0slGrfvWXIovmwsAuNj97+2T3tR7l01d1G5wzlzWK7dLwaDYTvHONwNBoPBYDAYDIbNy4PA70WEcGQ78LHneefkaZOXWCxWF4/HD1TVS/Ajuqe0tLRMsayMne7rAbumpiYjb42IPKeqqfwu5eXlqxzHAXjZtu1vAFRXV8cdx0nlnRGRKlWtKi8vx/M8kuOoKmF5lurq6kfi8fjlqprKv+N53ouRSCRVH9L5d4q1pxg8z3soEoncSqbTc2NLS4uTXbfU+RnSKFZODWML3Qnl2yp6Lki9IrcX22ev5siqlrLWtCyRFpYl+vZ5T/ZqQa4MnXrFVU7WAS3/TNRWth550aIHBE4pZmwrom3kmwJ70ieUqfOmHWHkhwxbBXbd2zvqxubUDg1Baux7lqR2aGjWFhC0wA4Ni+eSb2trxbPvWfI5gcNdfQnKFNX3Lj1WlVNB98eX5MyQUAvaFNxxgkpGonFFEoJekpqLG/0G5JeJ7dK5S9vdLwaDwQDG4W4wGAwGg8FQEqoqjuNMEpHJ+BGzyYfG5bZtf3kzmmbIQzwez0h25rrugTU1NW9sTpsCO2ZEIpF5wGWQSgD3J8uyrrRte3kpfcZisUvj8fiTqno2pPPWqOp7wDwRuTVX5PzGjRun9O7duxkK53exbfvq+vr6JzzPy5l3RlWfBebatp0R/R2LxaY6jvM0tM2/IyJzotFoRv6dYu1pj5qamvWO49QDZ4ZOP5IvWr7U+Rl8CmkeA8/G7lmyXNDbLNUnKVKG7KnbD10zbsqiVwPnF1h6zLGXLRz0xNRROWVlNvbZaUi0tTWVR0dEZzbcMmoJQG2tWovWPP+/RU8onz0XLnoNCeSbhOMqahuuStQa+SHDlo9uahkkHZO8zL9Dw7UypFQUmnJ1HLv7jUtVdWoRYxXccWIpmblHRD8N+8hFNGei8ZR9XTh39aQ9fXqDwbCdYhzuBoPBYDAYDCVQX19/oYjcvLntMGwb2Lb9OPB4oTqxWKxg3pYc9Tuc++S0004rOr/LxIkTO5R3Jolt20Xn3ynGnmKvi23bk4HJxYwLpc/P0D6R1tbZXjR6mydyCRSfYFWRnwv6cHAwuKlFnjjq4oUXwoY3xO2/e6vod0VU5918xLSKHb750aI1z68DP3m9qpww9sIXHolGtGXRmudrgWFdMJUbgOQuiQOia8uco6a8cE1z/6bl5WusIa5G9hbRIxWZ4ErLuMTNlWaBxrBFIL3LVrGxOXxqqnPG8JJ2aGTvABF/ETWDb09/u5dI85WhOq+4ysn/+WjFPxO1la32vUseQIvbceJJZtQ8KjuHkzKoSkHZse6cu8FgMCQxGZQNBoPBYDAYSuM7ofd/A3aybVtMdLvBYDAUJplcUNDhHWn33M0jH0G4nGROUuUwz5MXPa/vOle8twW9GWQn8KUtUMI5CkZZ4n3gefqxqH6HLkgEP2/aEXGB6yElBl3lqfdmdE3ZRo/IeyIsALlG/J0rBsMWg1M9dI0gr4VOHVdR29BtAZk79dkwhGDxCwCVmfVnDl+SqK1sra1VC4+id5yIaEXGsXpjwscaaS2YaLyn524wGLZPzJeKwWAwGAwhxl+08MRS2z57y6iH269l2FZQ1S+FDhfbtp1T1sBgMBgMOSlKSiabeTcfMXX8Bc8/7Vl6rmTJEqHMoaxXSpboiAEjf7pozaK3Qf4P2A9Yg8ozlHEZLldlSzWXwrO3HHH1URcvfML15CzJJT8Ez4pacxO3mOh2w5aFit6Apndo7LHHLs7EGa9d06u8//JNum5I1LX2Bo5UZYKn0XH1k79a8t/w0A8P+ujtPZamd5yInlDzm38+omxqWRZdWktHdpwo58XuWfKS9ClvkE0tGYnGFZ5tL2FqMH6Pzd1gMGyfGIe7wbANs6Vq1XYXjuP8C9gbQFXrqqurT968Fhm2RhQpemt7Dkz2vO0Ax3EeoG2ivdMcxzkteH+vbdtn5PoOjkajw4JElsOBpbZtj3Ac5xDglRxDrQTeAeaq6m3V1dVrsuw4CagP9x+JRL6GrwO+D7AcmG7b9m+efPLJXqtWrbocqMFPRvauqv6+vLz8uqqqqox91QD19fWHB8k6RwG74keT/guYKyLTYrHYx8m6dXV1w0RkSfJYVY+orq5+Pij7oYjMBhCRN2KxWCpJmeM4zwLjgjb11dXVsVDZaOBsfOfVLkAr8B7wjOu6t2Yn+iz2Wue4xinq6uqOF5GHSGvHzi0rK6uqqqraWKidwWBon1Pv+0f/TdI8pLeWf3L/afutBXDOGF7w/2Qhnr11ZFGyRLW14gH3B69szg5ebXju5tEdkm965lejjPyQYavDOX14PHbP0v0EvRL/773KsiJVLa0biGCl16MEOrs4FSRT/TX+PQrAKDfa+kHgkvoA4Q8o3y2mL4UHBX7PxuZssz62hKISjffk3A0Gw/aJkZQxGAwGg2EbRyr4mlQgOV4Htt/a0FVEIpHzVPUhYATQh/bvwwYD/wtcJyIvz5w5c3ChytFo9HzgQfwosd740Zx3xuPxq1etWvUEcA3w5WDs4SLy05aWljuz+3Ec5zrP8xYBNn6Syl7ADviO60tV9TXHcf5fsr5t228C/0keW5Y1KtTd6OQbVR0ej8d3BpgxY0YZcFiyTESeS76Px+O/ABLAScCeQHkw/n7A+ZFI5LV4PB6W82lDR691Dmf7Q+vWrft+dznbY7HY7wP5IbFtW7blxXDD9k3s7iV29T1LX23y3DXiRt5p8tw19t1LFsfuXnrS5rbNYDBA/IxhV1sehyH8FliGn7R7I7AMpQHhCjzroK6I8B764bCfIpwmfpDBRuBjlFmuFfkmykfF9hOxZIbCBODFoJ9PBRy31Tq07vThy4rtpyfnbjAYtj9MJJ7BsA1jItxNhLuh44y7aFHJcSzzbjnC/K5uR4S/cwii2sPl2d/BQDNwieu6s2tqalYU6nvOnDkDmpubDxeRmcAQAFWdWl1dnUrqlR3hDnzqed73W1tbXy8vL38IOCpUthr4QVlZ2UstLS0zge8F591NmzYNChJTUldXFxOR5BZrV0TOjUajs5ubm/uLyO34D7gA769bt26/yZMnbwhsqcN30AM8Zdv2McE1eF1VD0gaoarfr66ufiwejx+mqi8kz7uuu09NTc2/HMexgbqQ3dNc150aiUQGiMh9qpp05m+0LGvYxIkTl3fkWuf6XbQsa2iWs/3esrKys6qqqlwMBkPJ2Pe+cT0qV+YrV+T6+BnDru5JmwwGg8FgMBh6AiMpYzAYDAZDCEu0zRZ3V+UsgSrQ21ESlsUqF9kJjwoRzgOdbQkzNoe9hq2KO2zbnl5MxaqqqtXAU47jzAUmAYjI0cDl+dqIyM0nn3zyQoC6urpHRCTlcFfV31RXV88DiMfjv1XVpMM9Ul5ePhT4e9DHpaEunVgslvy7Xj1r1qxzLMtKOtz36tu37wQgHrR7TlWTDvfD58yZE9m4ceNA1VRCxE+BnUVkDPAYEE5w9m5IIuYnofNvx2KxKSKiwArHcU4B3saPVu/jed55wJQ8l6Ooax2JRI4HriLtbJ8WGtNgMJSIfc/SQ1H9aaE6gl458b43n6o/bf8/95RdBoPBYDAYDD2Bcbgb8qKJkFqZcq1UUrv5rDF0FfF4fDxwlaqOAFaKyN+BK2Kx2JLsuh3R8AUoVYe4I9q7gQ7xT/D1k/cEPgB+u27duqklXRCDIYtnbh6VkcTtyCkLJghyOioT5k074vGs6s+Ov3DhyyryqOfJE5SYAM6wfSAiT+Urq6+vP9bzvFNVdX8RGQLsnKPaboX6d133xdBYK8Nlqhp2aGUkd7UsayeAurq6HSFDZqjGcZyaAkMeQuBwV9X5ofMDmpqaDi4rK/uiqgqwXkTuUdXLCSRmVDUlNZOUk8kxfkPY8W3b9ruO4yzH16dHVUfmM6zQtc7iutD7a23brrVtO29lQ2G2p511m2OuW9lOvrNI76ZeAvyRQLtZ0QcFsYGI5d9nGoe7wWAwGAyGbQqj4W4wbEdEo9FTVPVPwZb8PsCeqvpdVW2cM2dOhiOnoxq+7dAhHeJ82ru1tbXWqlWrfofvINkHX9d3H+C6fv36PYz5TjN0A5bK5QBlrZGGXOVa3mc+IKB5I48NBgDP8/6b67zjOJd6njcX+L6I7E9uZzuko7BzEnayq2pGItRIJPJJ8r3rujmlj0RkEB2QGxSR/sn3tm3/G1//FPB13ENO9Rc9z0tqtB8c6LgfEbJ1fq7xsxcNAlaGynfKZ1u+a10AD3i3g20MBkNeUgticz78cMUhzhnDU7+R8TMO+JEI5wIg6e8Cg8FgMBgMhm0FE+FuMGxHqOpZInJiNBqd19zcPElEpgVFg1tbW2PALeBr+OJvsYf8Gr67AI/NmDEjpeFr2/Zispw1OXSIh0YikYspIIuAH73+42zt3aFDh04Gjkkei8jNwNTW1tbdotFonap+sdRrYzDkQ5EDAZrLm8cCv29ToaVpHABiEpAaCuN5XhuZkmDXTljj+BUROXn33Xf/Z2VlZavjOA/gfyeW1H8xZUlUdZWIhI8zNOOLaP+ciOwbHI4GvgQgIgvWrVv35379+jUD5Z7nnRdy1qvruvND4yvB74iq5lqcTZ1T1c/y2VLMfAOW4ieZtYD76+rqmqqrqx8qsq3BYMjPFwA8z70mUVvZml3Y5PaeXW5tugstvHPHYDAYDAaDYWvEONy3ErSBQ5DCUh305jY5lDVZ7S5AmJY+wRCpJJVlWxOsAgYCINwqY7hQEzwLjMsYRbhGE1wT6mcvqeSD1GEjo1HOxo9Y2wVoBd4Dngn6/Ve4O21gAsJjof4ORNgd38k7IpjX3/G4QsbSRuqkhPFOQkKJ5fzxvoa/tXUfYDkwXSr4jT5JL/pwOUIN/vb9d1F+zy5cJ8NpDq7bDaR1Zj+mH3vJCFpC4/VGWAH0D67flTKGn2fPo6cRkemxWOxRgNra2ulDhw6tBQYAqOpXQ/VK0vDNRSk6xOTX3j0z9P6dt9566ye1tbUe8Gl9ff05qvp8gT4NhtIQNqD0EbVmjb9o4Z1qWQtUWSHCLqiOQfWcoOaGzWqnYavks88+GyIi/UKnZiYlvmpray383UE9QnV19RrHcV4DDgKwLOu4hoaGqyor2zrLcmFZ1nxVnRwcVgI7Ariuu2Dy5MkbHMf5G3CYiJwfavZ6cmE1GP/15PhApapKUlbGcZx9SCepRUS64jt/kqpOE5HDgYiIzIrH402xWKzt4prBYOgwvcr7L891PlK2YUdcC3y5wi0SbeR6lPSCqDBVxhS8f92m0AYGIhkSZOukgv55GxgMBoPBYEhhHO5bP4NJynVs4mSdx2EyjlxbsH1cujwJmCb4BcplZEY2lwP7AfuhnKoJYlLBHwt0cwpwUaiPPYE9sRipDRwglaS2hnfJeML5wBmhM/sBd2qCIQijUY4MlQ1HGM4KdgNOB8DlTiJMASLArqzle8AjoTbfgtQNqYvHzAJz7zFCW/qpra31HMf5nMDhntya3xkNX+gaHeJc2rtBFOhBoVOJwNkOwEknnfTneDzehC99YzB0HcqfgBjQT5Gf4OlP/PDb7Go83fPGGbZ2li1b9tHQoUPXAf0AROSEmTNnPiIiLZFIpBY/+rrHUNUbRMQJ3h/w4YcfOvF4/JqmpqblvXv3HtLa2rq3ZVlHisgEYFwsFkst4kej0YaWlpZkhPqg4HRzr169/hK8XwAcRnKhHxCRsPY7InKTqs4KDofW19ffNGfOnBuampoGAPeSlg7b6Lrurzs7X9d1N0QikeOABL6jv0xVH3Ic53jbtp/sbP+GNHV1dceLyEOkpZHmlpWVVbW2th6dI4/L7hSZb8ZxnNGQOwjDdd1bQwl5qaurGyYiqT5U9Yjq6urng7IfishsABF5IxaLHRgaIxWMoqr11dXVsWLm3NFcOFB6rpqg3SX4wQ0Z7fr16/cWBbTfS7GzCD4C9vWaN+yC/3mkqJ6xdHevVacHd/JGyqmH0QR/BI5Ln+BEqcx4jjEYDAaDwdBJjN7xVoJUslgqkPCLFgbiy2skdVmHUsbFBTvaoX2Hu1QwXiqyNFyVazPGD6LbtREbP1I5WX8aZeyK8BVgYXCuH/CQNqSj0toOyll4nEgLA1EuDJUMRkg91HTZeHA8MBplEPBM6Py1KCNQxtPCQIR0gkThFF3kO9HlSP4N/CFVZgWO+HTdqtDRs+HdAJuZFVnHTdkVOqPh21U6xLm0dz///PP+hL6zsqUEggjIvPICBkOpRL3IT2n7fyeb/4rLT3vCHsO2RW1traeqKcexqo6KRqMfRCKRj4HviMgfCjTvcqqrq+PA9QRLSiJSpapvlpeXb/Q87z3LshYA16jqwdltq6qqPhGR17JOv1RVVbURQFUbs9uEF4IBYrFYnYjcmBxfVae0tLSssCzrbWBMUG09MDHsSO0Mtm2vKisrO5q0Bn058KjjOOMKNDN0gBzO9ofWrVv3/eTfRpiO5JuJx+O/wF8sOQnfyVyOn29mP+D8SCTyWjwe/06yvm3bbwL/SR5bljUq1F0qka+qDg9yDTBjxowy/IUiIJ3ktz1KyYVTaq6a2tpa67PPPnsU//9uh3LcdHHOnhQaONlb/D4zyyz9SIQJQcW5He3bYDAYDAaDYUvHONy3YmQ8q6WCpyB0o6ocXbBRE17B8o6iKVkVgLcZwxQZyQoZw9tEOAVS4/VBOK9AT9NlLI/KeFZTwXRgdagsJXXSZeMpN0sFC6WSzyErokP4jVQyT8azGo/fhkoieAwNHd8e6m980sGvL9CHcNQI3J/Xjh4mh6Ztm78HVV2VdTzVtm0p8Dob/MgqIFuH+IAvfOELZbZtC2Rcy47aycCBA9eG7c1OlqeqAuRNoGcwlMrTtx62PKLWSIR5eao8g+rIebcd8V6ecoOhIMuWLfupqp4GvAJsBD4GZlmW9U1V/ain7bFt+2rLsg7D/95ehu/g3hi8b1DVK1T1oHB0exJVzXBGisiC0OHzZMpHtOJHvWcQi8UuFZFK4CHgffzF4fWq+qaq3g4cZNv249ntOkNVVdV/Xdc9Cj8qF6A38HgQPW3oBDmc7feWlZXZkydPbslVP5lvpqysbKCqZgRhBPlmAHAcx1bVjCAM13V3Bb4iIqkgDFV9qL6+fm9ILc6ndlWEEvtiWVb4sxbP80YB9O/ffwTQN1mQzDnQzpyTuXAEPxfOWcF89iKdCySZC2eHZLtcuWpEZIjrugeKyN7kcF4n24nIsaF53V5WVraLqh4E7JuvXal2FoMFzwFELAotXH3cHC2fVqDcsBmRSj7PCvgycjIGg8FgMBSJkZTZitD5HIvFqcD++MknOyzV0aX2vMiObMqQHmkQSUfQyyje1QTL8SNsQBiZtzOP1AO6CJ4mSEmdEDhRu3Q8eDH1TliZFff/5/QkWZUR6+2mHbpSQYMmeAM4ALCwOA24iuYMOZmVbKBHoxM7S6kavt2tQ3zMMcc0BXYdEpwaE9b2nT179mEYORlDN/GnaYcvA8aPveT5/xFXR4joAFVZLaovzZs2ymyH306xbfvLhcoDHfB2dwwF8lj3k3uB9uzglWv82cDsXGXV1dVz84198sknJ9qza+LEiX8B/lKoTh6bpgBT8ti0hiLvPWOxWCPQJiK+QP2irnWhekHE/B7Fjmlon0gkcjy+QzfpbJ8Wi8WmJH+7c1FsvhnIDMII9bvCcZxTgLfxg4v6eJ53HsHfpYg8p6p20O7wOXPmRDZu3DhQVYcH5z4FdhaRMcBjpHdWALxbzM6KTuTCKTVXTbjd8vLy8gurqqpc4BPHcc4hz/+lrszZk4161h+xvJ+rMgGozVHlPfHk+IfPGPpJjrKiUcWike8B1fj3mjuTlMRRnqCcW2Rk/l1qupB9cLkGOAr/meN9hMfwCude0gZGILwUOvUPqWD/jDqN3I7yf+kTXCiV3Jplv9DIOKAGOBT/WS6CL+nzIh73y1gyPnddxBdx+RbKePzApN2Cea8C3kVI0MpdciTvZLTLlpJJIjysiXBFLpdKphar4a5ziLArJ6BMBL5B+jP4GFiEx30ytu3fYL7+dT5HY3FR0Fcf/P/LdzGG34Sf/QwGg8Fg2JIxDvetBG3kUpSC2o0BBaU66NVmV0PpuxzWM4hIxkNrLu34lSQd4Fog+jjSvtRJl45nhdp6NGf0qqRv/KWdh3fh1yh3Be0maQPXQoacjCPH5JjLFk4pGr49pEN8N3Bn8H5fx3FuiMfjNwK7ep53Rxf0bzAUZP5NI9+BzAdYg8FgMOTlutD7a23brrVtO29lKDnfTEPYiW/b9ruO4ywnuCdU1VQQhqqGI9QHNDU1HVxWVvbFYKfcehG5J4icHx3UT0W+FyMnU2ounFJz1eRo1xA42wGIxWILc7XrbM6e9nAm7/967M7XMu7FBe5WWC3oK01rB/z+4Yv2aiMp1BF0AUNoZA5QkaP4AIQDaGGyzucHMpY2n50u4H9xeYZ0kA/A/6BcjPADNCVX2S3oQgaxgFnAsTmKhwHDsDhVG9g9nM+KVv5C7iCrnYCdUEYQ4VxNYEsFj+Wo12VoA7th8QiaM9Dpy8CXsThZEzzIBs5s77lIE/wC2iSmPRC4gwRfBC7rGssNBoPBYOhejKTMVoA+SS80U6oDjwNQygKt9d8W3Vlr+mY7kD4pfWtgX1aRmTZwcI5a6XNSQF/baxOt0Fb6pnvHS6MdiJzYRB2kIjP2wOIEMpMQPVB0X1sQpWj49oQOcVlZ2d2qmkpMKSKXqOonqvoGsJyspFwGg8FgMBi2CDyKT47Z4XwzIpIvCCNZnnL82rb9b9J6/ViWNSrkVH8x5PA/ONBxPyJZN8tZn5NSc+GUmqsmR7tPi2nXmZw9xRI/56BV8XMOSkUw150xfLJzxvCf1J1xQH2nne0vU4byR3I728MMxOJxnc/w8EldRH88HibT2R5mb+DkPGW56JBsp84hgsvjaE5ne1fQB3hQG/LmU+o0uoRyLObmcbZnU8MO/KadOv1o62xPI1ysz/GljthoMBgMBsPmwkS4bw30YQhB1DAAwkwZyxJIbaPML9Vh8VmG+1jZmWSyqBYqKXyj3UIyYt4ikl0oh7JGE7xOID0CVKoiya1+wRbNvUNj59sGWxQ9PV5RNh3Nem3gfiTYPq/8mvRn9XepZHF329Bd2LZ9dX19/ROe552F/7C5O/4D3YfA+6r6LDDXtu3Ug92yZct+uu+++74tIv+Hn7BsDfCMZVmXeZ53VWdtqqqqcp988skJn3/++aWqWoOfIO0DYOa6deum9uvX763OjmEwGAwGg6HLWIofqWsB99fV1TVVV1c/VKhBsflmAkeyBMcFgzCyndeq+pyI7BscjgbfiSciC9atW/fnfv36NQPlnuedF3I0azH67YFt4eOp1dXV+Z2IAQMHDly7atUqj8B5nitXTTweb7N7M0e7QcW0K9XOLYb1TEL5ZuiMB1xGK/cj9CPCNOD4oKwvFrdAKNdVK5PI1LZvQbmIKA4wCJdfkrlrtT06JnWyCzXAqKyzvpRNC/+gNzuhHAI5c1K9BdyJ8iwe72PxMS4DKOObKHdA6nmoH35C4V8DSAXfgRzSMsqJUpmV06oYVnAqQjihbgtwMUociz4ol2TZf4o2cKdU8nKBXtcinE4zf6Kcb6I8DOwYlEWI8i1gRoH22xXxeHyCqqZ2Mbiue2BNTc0b7ZV1x3jbMtvrvA0GQ+cwDvetgQo+opGUVAfKCfocj9CbFhqppZBUh/CPLIf7xbqQC3DZF+W2dkZ+n7Q8y0htYGCQZDTc300Is4KjoSS4SRdwAy4D8LiXdMTNRoRf01l6erxiiHInLhcGY6ejSLaA6Pb2NG1t294/Xxl0XMO3VB3iYrV3wddyx9+ifl2O4oJ6ygaDwWAwGHqUSao6TUQOByIiMisejzcFv/slE+SbyQrCSOd1cRxnH9JOR0QkIwjDsqz5qjo52ZbAoee67oLJkydvcBznb8BhInJ+qNnrNTU1ebXAs2zrcC6cUnPVBO1eBb4WnBoVbhePx0flaleqncVy0n3/+ELEc/+gyvvxM4cfD2Df+8ZIUfk5/rPLGlW5xTlz2J2Fe8pLLONIuFvGcFNwtFIbqEH4F+l786O0kb1kDO8H9b+b5SJ/QCpTzw6r9Elq2IEjgC8UaU+HItzxNefD9j/HaE4IaZSvx38W+2N2Q6nIyCuQZCXwpDZwAxKKJM90iHctFidlXcN7pYLpoePzNcGh+FrsvjUWP4QCrg4mbwAAIABJREFUDnfhKhnDnODoGU3wO+CUVLln7vUNXYvjOOG/4mtt267dXLYYDIZtC+Nw3woQwdNGfo2mNOtGEeEDWgA/uvcPwHdzNh7FSzTyV9IJK2twSeoz3o2ffDXfVsrnSDrcoRJhVZBQ52Wp8G+cpJI6TXAgcAm+4vkUPKYghOM81uNhy1jaTTLVHj09XlE2+cla55L5GWyiV/E6lwaDwWAwGAzbGq7rbohEIscBCXzHbpmqPuQ4zvG2bT/Zmb5F5CZVTQVh1NfX3zRnzpwbmpqaBkBmEIbruhlBGNFotKGlpSUZIZ+MCG/u1atXMshgAXAYMDA0XrvR7UlKyYUTNC0pV42IzFDVu4LDrzqO84uZM2f+qqysbA/gDtXcwdedsLNdIq77XYT/Z0EDwMkPvtrXa5LfKewSVBmC6B2xe5Z8GD9j+OPF9ps2PrUw4eNmJpCWStZpgr8Cx4ROHw48FLTPkJhBeSqj/TE0aYJ5QCFd+zAddbh/LePI465iE4LqC+xEE2cijMdfENgF8uauyrX7o2vI/gyEuTlqzSXtcAfl4Bx10nhk74D5KOPIom8HLDQYDAaDYbNhNNy3FkbzU4TTgFeAjfhZ32cR5ZtI1o1ICBGUVo7Bf/BYFrR9A+EsxnAWhbY/RpkSbEt8C9iUd4wKLsWjEuUh/EiMJvyojDeB24lwkIyl4zfSW8h4RaHcnnX8uBxeQEPeYDAYDAaDYTvAtu1VZWVlR5PWTS8HHnUcZ1xn+o3FYnUiciPBvayqTmlpaVlhWdbbkIoAXg9MrKmpyQjCqKqq+kREXsvq8qWqqqqNQV+N2eOFk7m2Rym5cKD0XDVvvfXWPar6RKjdZdFo9FNVfVVVl0EQ1d1FdhbJcQAu1lwArznyA9LO9hQWnNnRjlURsvNQWSQ0gYZfZDrbQTOi1ftllX3SZiBpk0+gEG0D2ZTeuSoG9mcGPEWKy0OkDexHM28g/BIYiy/hmM/ZDkl50C4m52fg8nGbitLm3MA2ddI0U5FVX+mU1r/B0BXEYrHf27YtyZeRkzEYDMVgIty3EkQoSaoDQMaxEjgjT/GgPOeRI1gL/F9R9o2lEWjzcJK3fiUFJUSkgoJSJyWMNxsyI19CZXPz2SKVJArZGSIBbAB2AMDK+TkZDAaDwWDoQVbVHjLQc2VV6NS6wde/UnrC+K1s/C2Fqqqq/z744INHRSKRRfgRub2Bxx3H+XZn+o3FYpfG4/EnVfVs/OjlXYBWVX0PmCcit9q2nTNZq6o+B+loWxFZECp+HnAhlcOoFT/qvWhKyYVTaq6a2tpab86cOd9vbW29RFUnhdsNGjToxlWrVqUkIUVkdWftLAqLr6Agli4PzqRyTolwFio7Knqj+g7jDiGCaoLVFHiOyd0wuE/3Sct1+mVD2tTXtgsEoTLNekLok2O8vXKFNuW03+WLwF/zjpfu8xb8zyjJ3bj8gpV8IFW42sApSPfLWgZzWEt44SDCrm0qaptzn7epk6Y5R5R/l0gcbS5mzZr1dcuyzsZfBNwD/3vlnyIyJxqN3l1VVZXx/9FxnNH4z/VHEHyf4S+0PeO67q3Zi4el4jjOIfiBfNmsBN4B5qrqbdXV1Wva6ysej0/wPO8yETkYWK+qT4nIlUGC6uxxOzS/XNrp0Wh0mKpeAgwHltq2PaKU+TiO8yyQvfB7jeM41yQPVHWv6urqD4rRcO+iue0OXKWqI4CVIvJ34IpYLLYkx9wMBsMWjnG4GwydRF9mB9ZxAaRu4hczmnmb0yaDwWAwGAyGnqZQTpbA2bBHnqYl55uJxWIdCsII9TsFgqT3WQROmYLPScXkn+loLhwoPVdNVVVVM/Dz4JUiHo+PhXSktar+vSvsbBf1P+tVG8r+CyDIQYEndVM0ssNMy2sqa/LcG4HdShzhVaAiNN63pZKn89bORliCZoz9LSCVW0CXUM4nbZxxaSJsyHIN76pLKJfhNAPo8+xCS06t9SSv4Eeo+1icpcqjRcjKZPYZ5VqpCO12llCf+cl2YpfmExAWoyF7lGOBbKmoY7PavFrSWFsh8Xj8MlX9GemFuyQjVHVES0vLjsBVofq/UNXLyPxeKcdflNovEomcGo/HY7FYrI2ufxcyOHj9r4icPHPmzMN+9KMfrcxXORKJnKWq54YSMPcWkWpVHec4zsjwgmdXzC8SiZynquFdMe0pNnRoPqXSFXOLRqOnqOpFoT72VNU9gZFz5sw5oKqq6r9dbbfBYOhejMPdYOgEmkBZl3GqCTg/2JFgMBgMBoPBYDB0O47j1InIG67rPqWqy3r37t2/ubl5jKr+KllHRD7ctGnTwz1kUhOww5Ayb+czZ7y8Yn2g9y3w5m8nfXmTXfd2ORtd8HeIdhyhHg053IXfaoJLsJjHDnzKWgYTYRc8hgPjEYbJGA4N9fBH4MhQ+0ma4DUi1AOD+ISfUyhh6ibeo1fGLoi+fMq1upAbaWUPWrkLckvKBNQRdrgrR9LI73Q+P6OFf1DOIIQDgfNRJkkl/1VFaMxy3rqcp88ylSh9gLPITsaaC+XDDLeg8G19kSflUNqNZs7q5yEyFwBO1wT/QKnHog9wEZre2YC/L2AO2wGO45yoqr8MnfozcIHrukvKy8v3aG1tPcGyrKZQfVtVLw/Vn+a67tRIJDJARO5T1VFAP1V9qL6+ftjEiROXd8Y+27YXk7VgOGfOnAHNzc2Hi8hM/DxvQyORyMXA5bn6CPiRiBzved58ERkHPAj0FZHdgLuAo7p4fqcAP3Zdd3Y4iXUp87Fte3xgW6eSpnbV3FT1LBE5MRqNzmtubp4kItOCosGtra0x4JaO2GUwGDY/xuFuMHQNq4Moj2ulgoWb2xiDwWAwGAybn0G1iz+nOGk6g6GzfElVbcuyfgnQ0tJCKOoU4D+q+r3TTjttbQ/Z819gkBt1p6+nz78I5FtUfdkHb+OmvS0/OLWN7ERR9OUB1nMqyjeDM7sCD+Lhi8UImWlMlQ8y2ke4n1amAHsFZ8qBO3DJm5w2jBzNem0kgYac9spluFyGUChLls8KHmQXTgFGh85OwGICvfKM6cu4vABUZoxZxmXF2BxiWdZxDZuo0USqzy9LJcvb7WUD97MDpwNfD86UA9MRpueZ/0yp4KUO2rq1ckXo/UrgWNu2k/JibwG/zKr/k9D7t2Ox2BQRUWCF4zinAG/jR3P38TzvPPLszukMgbzNU47jzAUmAYjI0RR2uE8PdvsA/K6uru5QEbkkOB7vOM4+QZR7V83vDtu2p3fjfEqhS+YmItNjsdijALW1tdOHDh1aSyDZpKpf7WKbDQZDD2Ac7gZDJ5AK8xBtMBgMBkNPoSCfXX3IOFVqLORQ9eUoIsC/gBcFvX+n6xc/314/K6/++tEoF4F+A197+W1B7xp0/eLfSA5XmZ54YuSz/d45QWCiot9Q2Fl8Ld6P5f+zd+bxUVVn4/8+dyaBIDsiWpdXrbwCARVFq7JGwNalij8rykzgBSTgUm0B94rEpRW1gsVWhaC4ZBJFrfYtYivBBIhLX1EUTayFCi6tFoUoW0hm7n1+f9w7k8lkkkw21vP9fO4nc+895znPOZnl3uc+i1IqwuPd7l5bJ61JqjncmzsvzcXa4px6sahm4+bIPhSwUdmolr4Ssey5h+euS1r4cVvuaYeGHed6YCTK0ermnN0m8G9R1iH6l7SILO9079q6xSQN+xyWZQVUdZKqXggci1ucsgIoE5Glfr//8cR80W2JiH6gKn1B/1+t45abp9xS62wERKVJufFjcgYR1lX8FKWAunmYG+8/hO1azFiEvwKdkzTZBKwGxtcvhJtQVkOt3PBR3sc1rI5N2tXNt34xwjN4BWZTwuFGLFYChyQ5ux1YDFzfoAwfz+Ewm4YLmDaKnE+VruJCHF4EzmqwsRKikqtaMt7+Qn5+fmfi6kMAy+KM7fW1HxB3qNgz2AIQDAY/DYVCm4DjAVR1cGvoWVhYeIHjOJNVta+I9MT9/UiksZRPxfE7IlICRA3uqOrp+fn539JK8xORV+s710rzaRKt+b+LL8ydm5vrhEKh7/AM7iLSUGFkg8Gwj2IM7gaDwWAwGAyGfZ7vbhnQbWta2jOoXpDEgbQf0E+RyZtzTz/isNx36s11uvWOgb9JCP8GGKDIH7bcMfAY7lpby1t0c+7ph2+1N7wADI6OGfe0/TgVjlMYv3XWwKe7fbd9qjy8oYom0Nx5bb91YM8KmyWCjqgjVLS/KP3TbN+0b+8Y+LND71q7Iv701tzTjgnbzpvE5VT35tQT6KnCySDjq9O0FBjalPkY9g7jxo37gvpzv+95HH0Ykcuonb+6QtunFwKIcIUCajkvNncIGcY3qvyYVfwEJYj70OlwIA34BvgapQxhBX5W1Omfxdu6moHY5OIa7XsAX6C8DNyDxcyGPNVlGO/pSoag5OIWSjwE13u8AGUuFg802D+L71S5iBJGIkzw9P8B7j36RuBtHJ6Qc4h97uUc3tXX+RHCLITTcT/D3wIr8HEnEc5AGja4yzC+0mKGItyBaxj+L6jPr75hPFnDsLgU5QrgNNzvERs3yuFNlCcki5LmyN8fEZFu1I5s+nd9bZO1F5FkOca34BltW8P4GgqFbnYcZ44nr6GmaQ2ddBxna8KhWsWVLcvqqqqtNj/HcZL+trfWfJpKK//vEh+ON+lawmAw7HsYg7vBYDAYDAaDYZ9GL7vMtzVtw59AW2r87ahafzi5KDdU/Grgo91+vfYzAM3NTK+wI0vVNSI1rCNM2Nqlow1MTlWZ5s5Lp56WttVv/xnkR4007SrKn7bMOvlHPe7+oCx60LGdW6X+AqYGQ4vJnzrgzcCisnHi8CuEIwQ+diy9syC79zaAiDDdUsv67y/7rG3JOF7dpGXULdaZWv+hfApMqOf0LOKKWibtP5y1wMX1nL7O2+rv7xZJLfK2lJBzKAOuqOf0p8CzjcrI4iPq8b6Pa5NSSizJIgI8520pk4p8yWIOMKcpcvc2qlrheTlH51Z/LYAk7VW1R5JmPeLaJxq5m8SyZcvaVVRU3B53aK2IjD/iiCM+ycrKioRCocW4udIbxbKsRANyLa9yx3G+A1ptfo7j1HmE1ZrzaSqt+b9LMjdTE85g2M9prKqzwWAwGAwGg8GwV9na958TqONprS85yKBwpd0Rx3+MiFwELG9cmm4HuVyqra4inA+1CgX6VOQn0Z0KO31ygrE9rPCLNJ/V0x2Th2uJFpn4za8GDmrreVX00kkJxnZHVG9Ki6QdajkcC/pS3LlDwFer2JqIW8DSYzNw9jZflwynaldnfGSiXIbqYlSSpqMxGFKhYErm86GpmaeEcjJ75edkjii4sn8s/cSzUzLXFuT0fTc3V4xRyXBAkZ2dvQ34IO7Q+aFQqFsj7T+MO5SlqrEHEaFQ6HjcNFEAiEijadMaYuvWrT3xaip4PBUIBMqysrIiubm5FtQqdNsgqrUjrERkeML+O209v1aYTzjuta/eVknY0/87g8Gwf2E83A0Gg8FgMBgM+zZujvJ4VnS/+/1L4/Kt7wS+AP7cuCxm9bjnvSXe3qtbbh/4EsL/RE87lh4Xew1XxLtfqrDo0LvWxhdsu37LrIFnAqd7+2JZcjmwpi3n5aCBWnrBwh73vP+At7tlc27mBJ+dvpGYt6Geu+VXpx/d49fvfOEOS1Vc/2rHZ1UdW9YzLM+X7AbKve2FlOZgMBgMhlqo6q9F5HlvtwfwSmFh4fRwOPyRiBzh8/kuUlUNBoPzAETkAVV9xmvfu7Cw8IElS5bcV1VV1QVYRI2jZKVt279viW4bNmz4d+/evXfgGalF5NKnnnrqBREJ+3y+XNxUZikhIteFQqF3VLXYsqxzVPWauNPLvYKpbTq/VpjPF3gpX4DBixcv7jpp0qTvUh1/T/7vDAbD/oUxuBvqkL2ofIxqjWeUJTLgmSn9PtqbOhkMBoPBYDioGVhrT3ksWXHTVLD9abXSHojIvzROlKU1xQiFWp7gWI4uTSJyKTUGd0BPTtKmPpo1r0S9fAkpJA7LLduxZdbA/wPOr2lkn0005YPqX6nxRDzKsp13t/bZsGPr7QP/obBWkbV+v+/VrrnvfNqEuRgOYgKLyi5rbt+CKZnPN97KYNh/yM7OfqGgoOBWVb0H12v6LMdx3vb5XAdqVQW4J9o+EAjkFxQUDFDVGwFR1ZnhcHimZdVKSLATCE6YMGFjS3TLzc118vPzfy8it3i6DPX7/V96p78Ukf9V1YtSFPc08LKIROcU5T+O48SM7205v5bOR0RWqGrU4J6Vnp5eEQqFANYEg8HT6+u3J+ZmMBj2b4zBvZUI5pXFfmEE7szPyczdi+oYDAaDwWAwHBAoyFboUuuYOp83U1x1z9x3/lNblu5OlkXYG7dT/DFbrP8kthOV/6jUMjR0TUWR5s4rmV4OlGyZNbC+LtFGsTzC2/1d53W2vzsFJD6Hc0cVTgVOFRTbjjhb7hg4r8dda29IZT6GgxtRljTeqv7uraaIwbCPEAgE5oRCob8A1wLDcOtmOMAnIrLE7/cvTGh/c0FBwTJVvRo4GzgMiKjq50CRiDwU9RhvKRs2bPjVCSecsF5Efg70wU2t9pplWbc4jtNg3YJ4bNte4PP5ioBbcAvw7gT+alnW7cFgcNOeml9L5lNZWTmzffv21cBo4BigfVPH35P/O4PBsP9gLm5aiQPJ4L6/e7jrSu5GqSmcIsyR4fUXSNsTaDFdESriDu2QEbVvlvcluQaDwWAw7EtsmTVwK1CTA1e5rMc9axtNeVKRe0pXx5Zav5M97l5b63dy66yBtyjcG90X+H33u9de5437HXFGcVG9oPs979cqzrhl1sA7gDvjDi3vcffac1MZv7nzqtMvBVTl9kPvee/XteTkDuyntpwjqoOw6IsyAMio3VHO63HPe39pyliGg4/4e6GmEsrJNPekBoPBYDAYDiiMh7vBYDAYDAaDYV9nLXBObE+4SuHF5qaVSRWF9wViReAcsS4AahncES6orYV8QOo0a14CHyiMqFG0eUbxHrlro/naXTFTT0vb2kuvBZ1XI9rJAozB3WAwGAwGg8FgSJED0uCezENblSMUnQUMArYgvOc43FY4NbOsTv+FH56NWNcoDFXoJWADG0Vkqa32vMKcAbFw4mBe2XJgVHx/hdnBvLLZNUciR+Pzd8amZizRIaEp/d9wZZRfDhrNvflRKCdzQHL5UhjK6ReIngssKh9m4VytKkPwwpaAz4HXLHwPPZPTp1aOsKTr4mg/R+RGQTOB8lBO5qCG1ja4sPwSRJ8D0jydllZv7zT2+RlHV3rnpgInAofjhpR9Jiqr1HJe7P1l5lu5ueI0JN9gMBgMBoOhDiL5qJ4Td2RkxaxT//gN3GNXRv6e1pFu4vgGqHK97fNPOiz3na9bY1hLeU6lxuAu6JRvbx/493S/VRgOWxlY4RkoZ8R1UcVJPbVGs+clhaAjauTok9/eMfBGjVhFh37Lt9/8wOrhxz4MRzPV0dEI/Xrc/f6Z0eZb7jj1IRw9XESW4mNdBN/mnmXHfrP1B5/0wrb6xgfBCnJA3i8YWhfFSnIPYV8lKmMRHlaVEkQqLLS7g44QuA6RZ1VlQVvrNnJG6UaBY109yV8xd8j4th5zf2XkzFVjRK2a+0VLBrz228H7dKTz/qizwWAwGA58DooLaEd1IjCDmruHo1COsoTBExeX9X9yUmbspiyQV36XordH28bFN2aqaqaFNSmQ9/H5BTl9322KDqFJ/T4OLir/CjgCAJWhwBsAiDMMjY2UOW7BJ4cWTjvx26kL1qTthLOiJxRWRF8HF5b9BtVbFIkPwUzHzVnWx8GePG7RR4HCKf3/XJ9OqnqdClPFc6KSmgraSalrbOe5Q5xd40Mz+oWDeR9dC5pYdTsDOFRFT0Nl+vojPz4LeLuhMQ5UJIvvaIMUTm0l12AwGAypoSV8AxzaukLp5n2/Gzy6f/zDp7f23TARZVj0mKJjLBhjZfjAbhtX927fb3+iokunKV5uc4B0EeaHbWc+lkPdn2B56tC7176Tqvzmzqvbf2Tx1l7OZJAfeYd6ifK0+By29gKf7dT0cy8Vv6wlQOmCcLmil2ODjwhb+2wA21d3MOHNVOdjOHhJvDdyHX1kigpjCnIy/5TQfHlwYfka0BdBXwGadF+1LzBqRmncR1PvLJo7NHevKXMAY9bZYDAYDPsrB4XBHbhKVC+r0oyidKtqUlyYbI9ImAAwFyC4qCyAarSohi3CtVV2+2fTrR2dVP0PizAGOExwXpq6YE2fhdMG7QrlZI6GFHK454Dklb2uEPQaDQPmAKAyLK6lWGIPBV7a7j9kkOU4h0RP+LBeBwgsLAsiNTnJRWWe2OE5tqR1EZ8+DgwFOloqz13x6Mf9nr2676Zki6IwUeEXvkjk2WeuPnlzQwuYaGxXdFG4S+ZVobFiu9OR6dEFUOHGcBWPdWrvk0onfJyl1tkiXOGItpp3u67meGxmA+cC3YEvEF7C4deNdHX7KxYruRjIBs7ANZbYwEaUV0hnrgym3jVRRVjJKGACcCauR78P2Ai8jcMTco73QIXUcq1rMYciXA+MBI7GjVrYBvwbWIfwF4TlMoxvmiIXQJfgoxeXoowDTo+b73+AUhwel3NYWadfPfL1dX6MxQxPVgawHniM4Twq0rbh/QaDwWCAgoKCWlFrtm0PmDBhwkeNnQNQVQmFQpNEZBpwPDUPDDYFg8Hj9tAUmoQ8/7xdkXvKxbbNM4JcuMfGfXhD1Te3nXah5XNeJM4JIhmqEurx/barmiS/mfOShe+Gt9868KfVfgpIiLRsZV7obq19qfFmBkNtVPVWAMlIL052vlrbvZ4uu0Xce5pEg7zBYDAYDAbDfs3BYXBX5udP7f8iQG6uzl9/ZHku0QJYwonRZqJys3q2QkVDoSn9oyGO32cvKL9GRcd4+0fv9GWMAQqaqMkKogZ35ezLlqgvo/LvXe1qJ9M7/y1wqFo6HHjJcpzhcX0/jaaIsURuiuqJsD5/St+ZiCiwOfDEuoli+9bjeqtnWGnOdcDMZMqIyh9CU/vNb0xpVecSRGbhGdtFZV4op190TG86dI2+tmD7IR06RJ6YdNxuYJ23Pdb48qSGruIMbF4jrogZ8EOUGxB+hrK6kf49WckS4nOf1tAfoT9hpunr/EzOqYkqiPVfTTdW8QxwQZL+/YB+WEzWYo6QLFIKaddSjiHCm7jV6+Pp6W0no4xHKcV9oJIyWszhWLyAMjjJ6eOA47AYryU8zS6myvlUNSivhN9AnSK0A4A/UMIxuFXqDQchjRn59jeWLFlyeDgc/gpAVc/Kzs5udoTO/mjgNBy4FBYWTheRB/e2Hk2lW+773ylctOX2gSMtmKAiZ4DzA9yUJxuBtwV9orXSyUTp+Zt3v9LcEcO2OtsuFeUKRU/D/W22Fb62lDdt9Ime96wtaY785s6r071rv9FcflwROeUnjkjQgjMUDldIE/gG4WscytRihVq1r2ecqp3XS/uMl1HrXME5DeRI4DCF7wU2A58g+mx36/0XJReTDtDQHAYAyO7wOcDLiSfbSeUoRfAK9Rr2EVY8OOxl9rPo2f1RZ4PBYDAc+BwcBve4m4zcXHGCeWXf4Rlr1fWOJpi/vrNWVscu+ASZEMwrmxDd10SnXeUUmmhwd0ReF43J6dKu4uOTHR/H4F4g7ETJQ7jVioYVC8Niw4qsSKqnUhxv+C6YfNKnwbyyTbgGHYSkRtboJF9NRW9F7qrpwp35U/vlMjVRFB+pV1RMlceqI7t+l51XVq7KWuAdOqQXhLJ7b0tlvAZ1KaUTEZ6ntrE9nmO9LXn/NaSxkz8DP6qvjUdXLP6kr/MjOacm974uwYfNn2ii0btRbG6lrrG9xWgZ6XzLUpTTUmg+gQ7YwOQG2nSkrrG9BuEGXcGjMpLPmqiqYR8nFArFfwneGQwGc/eWLvsj+6uB03DA8tO41+8Co4PBYEV9jfclBJR71hYBRam075b7fqOp17rfvXYO0ajD+sbNLYkAz3lbyqQyPjR9XjV64cD7y0gs5NoIPe//ZDuuV7HxLDa0FbuADFV9Jrjwo0fEslap42wWyzpMVYcrXBPXrsWcd92ydtVpnW8SmAgcBXyp8OR3O9rPgd0N9j1nxptnWzjX4F7f9wJsgY2KLFXbN2/F786M1e8aNbN0OZoYVSKzR80ojdXvivj9R5fcf2YsjVNT5EPynOSOrf0QbgQygfKiuUMGjZz+xhUiWhjfTtUZqCq34N4LbgKZXzR38KPnXbesXTit060gE4DDBT5V9OVunbvf9XxuZnVDY0fzoSc7Z6seIcosYJCoblGR92zltuJ5Q2L3T6N/+cYpaunaOgsvbBHVfzrI0vSw/3evPnxm7F6xKeucSg73c2e+MUxxrsZhiIrEap8J+ppYzkOv/XZ4rdpnzZ2rwWAwGAxRGszZfcBgW7VSgyh1PXh1d7gbTXsyXidtR2MUTOn3GbAhdkAYihPL2fl29MGAwsnjFnxyKMqQmH4OryfTU5UtSYaKP9a9Pn3UkaZ6gDkgn9Yj7DaoScEi0E5hIMJkhEeprN4UePyjrCaOV5cIk4Bj4o6EUa7DR3d8/BBouFDZTiahtYztDnATEQ7F5lggPmz6ECw33VCMw5hAXWP7SzgMooqOCMcAFwHLmzIt7wFOlM3A2SgZ+OmMRSbKZcBiqD/NTVI2MznB2B4GfoHS09P14YQeE7WYBgvnAtsRLidMV4Qf46a9ieLDz0+apKPBcHCQaODsHgwGxXi3G9qCQCDwsvf+kmAwKImRJqr6X3G77+8vxnaDwbBf8Vfvb0dEblLVpYj8n6ouBW4Eomkz/9LSgXJz1Qqndf6jwF24huZ04HiBu7p13P18Q3WqRs8ovcvCKcWNQj4GaAd0UMgEvVl8kXXnzlydiuNKm8l3bK5DeA4YhJvKMel8HMe5XlWexo013R0IAAAgAElEQVS4bQ/0AX1k9PTSO8JpnV4BmY0b3Zrhji+/+m5bxSPNnZutTBTlr7j3RhkqchRwkc9i5Ygbiw9vVIDSQ5EzBO4K++01I6/9W4/m6tIQo2eU/sZRLVGVKzwd04EOQB9Frncc37pzp6/+aUMyWjxXg8FgMBx0HBQe7pZPa7mnC3VDY6V9WgWV1fGH5oRyMuv35G0uygqEEwBUGAbeTa+w6hC78q2dVkY1kG5J5DpqjPrqs8Ovx+mpRIu6CskuTOKPba1PlcR1aUDncoR+gKXoE8G88qpQTr9aHl75Uwe8OXXBmuN2WR1+pnCGiJ6sykBqLqa7WY7MBpLmcUwZ4aKEYIPFkkW0WGuFLmMCHRgC/KAeCYEEeQtlOA94e1u0mAkIG6lJ93CuruRoGc4X3n52Qv8VDOPSuLzlO4EvgHqL1dYzr6q4eVVjUcXXhGUsu4Fyb3uhSTIBLK5IWK9FMoL4NELXawln4uZidzWxuBxY04Cus2R47MHGa1rCH3G9iVwcjAHRYEjAGDgNe5L60juFQqHFxH9fu1wZCoWu9F4vCgaDOdEThYWFZztOba9M3BQnS0VkXiAQ+A8Gg8GQBDti/crnd0bh1iSqj699Dr9q6Vil296cBpwf3VeRB22q56RL+uG2o/lS21knxqjppQGFWP0uhWslrf2zEY108kfsh0HHAIc5Ki/9dOqaPn9eOGhX0YNDRkNqxTybIz/pBEUnKvILn8Wzr/12cAPON3KJKsNsDX/ot9Kew611hQp3gnyP6mjSM94hvPsp4GJwa3oNvql0+hv3D9lev9x6RlO9CuQy0toVEd49CXDrpCk9fHZ6rE7a8ocGv0+CY9uom9d0cSK7z7aUp4CeiPaW9PANeJG0TVnnhhg5szSoGhedq8yzfDJHJdJFbV+s9pkj8txPfvlWv788dNamlszVYDAYDIYoB4XBPRVC2b23ZeeVr1P0JO/QhSNyi2eV5GZFUhQRJlpQVNRXXyOB1xWmuXuaBXQGEHVWLZw2aFcwr+xd4CyveKbXRz6MFjX19PwwqqcKWahKNK1M4Il1x3ue2u4I1BTubC5qMUlU5oGeDfhAn8leVF6VP6VfrXyMC6cN2gU87W1MXbAmbaeVcS9eDnmFvi3VBSUzYb9WWhw5nyotoQi3mGmy/qfU2rd5tlb/LHZoCf9H3EU7cDY1IeQDa/V3eKxVioS6HhPRnP1H4fAuh7FDS/gHylos1mLxqgwleYRB/XJrz1dYmqTVUmoM7qCc3KBMp044/b9r7VmxhyyGA4BQKLScugX5ZodCoVhIr6oenZ2d/SVJKCgoGA3MUtVBwBYReQ+4LRAI1Am/bapxL5lR0e/391PVWMh1MBgc1Fz5DZGfn38JMFVETsQtmrwT+AxYpaovbtiw4a3c3FynqQbOUCg0DLgaGIJrpIgAnwOv2bb90IQJE2qFPKe6BqFQ6AqgML6dz+cbiFtzwQs7Z34wGHx02bJl7SoqKm7F/R49HPhUVV9OT0+/a+zYsbWeTBsOXEKh0F2O49xO3ei/TCBTVSeFQqHzg8Hgu3tBPYPBsI/z7NV9N2UvKhusyqMkK+yr8pr6I1c/nXPS5y0eTHRq3NX4P4d2Ovum3FxxgG/PmfHmNYJT3/3QzXGvQyvmDonV7/rxL1ddY1tWrH5X5SG7m1O/q3XkK39YMW9wo3W3EB5cMXfIaoBRM954AfTcOBmPFs0bWgQwcuaqJ0Wti70zvnbVTm/gvSbMyxuO+cvnDo7VSSvd9kYuXtpP0Zo6ackoum/Q98Cro2auXorKJE/gj2kodWUzEIebYr9iKuuL5p09E9zaZ6Omr56ISKz2mW1F6q991oK5GgwGg+HgxBjc41DR+1BC3m7/I488LDRuwbrZ7dI7bdqtO3r6betYYKQqYxz1jyqcduK3cd2/wMubjiODJy5e2/XJSQO/Sxyjyp9enG7HPNS7eYerq7Z3/RuAiKxS1bOIK0KqOK/X0hN9AHjG2+kdXFT+QPUT6+9r51R3wWaR1oQZVvrU93taiA/ZZYcjF1pp/hLP0J+mqs8F8sovKcjptwwgsLDsJQs22FhL09TZ2J7Kr3Zaab1iawIITU5hk4yOtfaUb+q0EDYnM4GrIqxMSAVkUaIljYyorre817927ngfLb9JcMeYh3AKMDbuaEfgVIRTUcDG0WLmSRY3pCQy2Xxt6hoUhf8krFfXOm1qqGZEggyl8kAvU6QlhGnd78uIjHAf0B3I+P3+iao6gxqD3VGqehQweMmSJf3Hjh0b+05oDeOez+e7TlXjK0zEQq6bI9/Tr867Oz8//1oRSfxuzcCNjDlNRKafcMIJZwFNKrJaUFDwG1W9JWHMdKAP0Mfn800uKCgIBAKBeiNoGlqDePx+//WqmhN3qA/wSEFBQc+KiophwMi4c5kikhkOhw8HpjRlTlHMZ2jfIBgMTgImhUKhjdTUO6n10AcgPz8/QJxXpohc6/f7n62uru4kIg8DY3AfCL20YMGCPtOmTWuVHMwGg+HAIn9K5gZg9OULPvyh3/INUrSLIN+rL/JOweSTmuZEUg/nXbesXViJOkwhUOIZ2wF4fe5Zb42a8UYVbiqXuH5vdw5LJL5g64RRM0pjDjt24kBW0+p3taZ8tVKru4Xo23Gvt8Rf34vwVmwohwqNu9KwROpNQdowTq06aaNmlMbqpAlOLZmjbnjjAmydjGhfkJ5Eo4lr34O0amqWJP+DYs/YDkDRvKGfjppRugnvflVV6q991oS5GgwGg8EAB0sO9xQJTcksUORuan76x1qW7+NwZFelz7Y+V1ilMBtJ4gHsFTV1X5MVjqRXBPPKNJBX/k58s+cn9/4GZV1C73een3F0JYA6urKObNUV8buhnMx8VO+P03Nmul29WZX1WuMlvVNh3DM5fWp5QzaXgmtOqvD79cfU5KBPF/TFwMJy12NF5CgVbrDEKbEtPnNT4/i/AC7x2tuK3t0KquyotSf0rNNCk4euep7o3zd5RKFDvf3t5CGqTR4ii90ygsu9fO3X4YZX/h9QGdfMQpipxanlSPf0rR0e6qNXnYZa51idB0VxVCfx6E81CsSwHxIMBkcHg8FEo/Od8fmh6/NuV9WrROSytLS0rqo6Pe5Uj0gkEkvvFGfcE1zj3lVen6OBaCRN1LjXoQF1JwK/sG27l6fbqa0sHwARiZ/LjWlpaZ12797dWUROVtWrgZUi7s1+MBic5K3fprg+i+LWLwcgFAoFVfVWaozt82zb7gX8t4is9o51VNXnCgsLj23qGiSiqpc4jjOsurq6G/Ba3PE7cXPEjk5LS+tK7YKKEx9//PEm1y8x7H+ISC2vzEAgsGDs2LHfZ2dnf+lFiUQ5+pBDDhmT2N9gOBjIXlQ+JphXptFt/KLy/gfSeK3Jc9MG/LOdZS3DZxe1s6xlrWVsB6hMz+hE3D2tSmI6TVGSpNisSrfbtH5Xa8oXx0rNacn2xep4qWqtiDTHkZiTkvqkVVxlVP2J6W3q1EkDGD1j9c04uhTh/4H0pSZ1ZyKt+iA98X8goo3UPqv/wUOqczUYDAaDIYrxcE+gIKffHeMXlL3i+LjKK1p6BO5F3L9QvsBiOba1NMG7nXZizaxSp1rR0V6ewPb1jaEWKyQ+bYeyKva6Q/obVFbbQDQtTYQO7VeRQGhq/5vHLfx4mSXO1cDZCodJTeqBIvXZD7XmxSzAk5Myvx6f9/dzHexS3Bzp7UX0T4FF5ec5Yl3ss+2LRPipAycIHI17IfKViH6Aow/nTx3wZouVEMrQWt4PP6HGYIaWkc43ScJWa/gAGBHbU86TrCYVa1oLnBPbs7hKlRdbJa0MIMNi+dpd9daQxnauRbw8gQBCFqkWmBLeR2MPYUC5AFiW0OqChD4fNFVvgyEZIjI/EAh44be583v37p2L5w2kqifGtatj3PNef//MM89cY8WFXHvGvfo8zP4QDAbrhFy3ovwosSgQEdm+c+fOyJVXXrkbWOdtjzXSPxk3xb1eHwgEZoqbKmxzKBSaCMRCnh3HqTfkmXrWIBEReXD8+PGrAfLz818QkVjYuao+mp2dXQRQUFDwpKrGws7T09ObFXZu2H/Iz8/vDNTyygyFQsnTtLk0yevTcHAwcuaqMaJWLN2VZcmA1347+KOG+hgOTAKLysdbyg1Vjn2S4KMKm+y88nWO6v0FUzNDjUtomIzqyu3htDQHz+guSoLRVAXeqGNIbVftqwinxfmMKHOK5g1ptXQmrSk/1bpbDbUTK8XaXU0gyXh16qSdd92ydmHk9rhDa21lvHYJf1KSmxUZOaN0sdRNvdcqeP+DWO0zVWmk9pk2pfZZnbkaDAaDwRDPAWlw93KL1/vkPpST2WAu8WemZf4N+FtTxnziyj7bgZ+n0rZgSuZM6jGWhLJ7byPF/0vh1L4rgboe8fXQ2Lqk0s7zmD+ynq6P0TxDU1P4M/GpDoRJWsI6fBQC3fiGX1N/wVQQCtE4g7vwpJZwIxZFdOBbttMDH4fhkAmMRugnwzkzTkI+8QZ3ZSQr+aO+zj2E+TvpdEMYAFyPMkmySMkjRYt5CDeMcik+1mGzmW/4hu30Qurkvk/9c6s8B3EGd5iiJfwdpRCLDGAGyhm1emisIKrB0CIcJz78NtcJhUI14bde+HJrGvdEpE7IdRsZDz/C+1yp6mPp6em/C4VC5SKy1nGcd4CC7OzsbY3IaEjHYs/YDkAwGPw0FAptIhbyrPWGPCdbg2TYth0LOxeRWh5fqvpW3G6t4q6WZZmw6QMcEWmSV6aImKiHg4yWFjE0HDwE88ruR/XGREuloieJkB9cWJYZmpp5W0vGePXh86tGzSxdF61b5Eb7qkRTh5wz462zSEgn4/Y7c9uo6aXrEC8djTS/fhdi1anf1QryDwgqM7r39EcisZSgIvpU8dyhZQC5uWqVbnvjjPp7A42sc0N4/4MPY/8DyIp/b4yavvp4atKrIaItrn1mMBgMBkOUA9LgbjiA8fEEEWbietCDm9/4D9j8IaX+h7CYnUxG+ZF3pBfwNA5ushqhtr+CUjtVxmae5jAmAsPijo7BYkzdS/kmIHQBLgcux/H0SJoYB3BIPVJgF0/QgSlANK1EOjAfYX49PvlPyQjeSXrGYGg6jYbftqZxz3GcOg+42sJ4aFnWbY7jvETNp7QdMFBVB4rIZOA3oVDo0mAwWJzimAkhz1JfyPPx3vl6jd7J1qCeMWuFnUtcdLnP54uFndu2LZZlss8dTKhqRfz7QVXnZGdnt2oRO4PBcOCTnffhCIUbG2wk3JKdV/Zqfk7m6gbbNYbKQtBHvL0TRs18474IxfeLk9bLEucPDcSh3gc19bv829NC5858c3Z1p6pN6dusnrb6jhXRkYqMsSU8quTBrOT1u1QHj/hlcdeSh7IS0zK2RP4BwYgOP/p36bY3duDV4VKVS8+Z/uYLfp+GvcKj/RoRkco614uIPKCoW/tMtPfImW8+kF696j7H7+9iiy4CjdU+E8tpce0zg8FgMBiiGIO7Yb9ChrBdixmL8Fegc5Imm4DVwPik/QcR1lX8FKUAGkw9k3z8sdhazMUIzwAXNrV/K/ACWbzUeDMXOZ8qXcWFOLwInNVgYyVEJVe1VEGDIYrjOI2G37amcS/JeG1iPBw3btybCxYsOK5jx44/A84ATgYGAod4TboBs4GUDO6ejnEhz9pgyLNq/SHPydagqe1SlWE4MMnOzt4WCoXWgesRaFnWhcXFxbOysg4ur0xDy1jx4LCUoioPNLLzykcrOgu3FsYWhPcch9sKp2aW1Wm78MOzEesahaEKvcSto7lRRJbaas8rzBlQt9B9feMuKh+jqjUpfEQGKJyg6C24aSx3Aq+qyO0FU/p91gpTbRTFuqrmNf+woASRCoXuoCNQegOiyNW41+7NptsX/1pYcfQPLgKvzpFyo5+0GxFA5WXQ7lC37lLRvCEFo2eU9lFwi6orYx2csf5taa7/iwBIPW9kXQFyvLeT5bfSKkbNKAVYUzR3yOktl39gkJsrzqjppb9HuMU7NNQS50vHAVH9UkX+F7iofgmNr3NDLJ87OH/0jNUDFLkREFGdGU6zZiZcku5EJfjab4e3Su0zg8FgMBjAGNwN+yGSxdu6moHY5OIazXsAX6C8DNyDxcyGMqrLML5R5ces4icoQVyD2eG44YrfAF+jlCGswM+KOv2z+E6ViyhhJMIEr/8PcD9PG4G3cXhCzkktnQwAfq6nmpexOBfhNJQjcb1nv8f1Ev4EeJbhvCjStJyBMoyvtJhhWFyKcgVwGtAT98bua+BNlCcki5KmyDUcdNSE9NbUmGgxbW3cayv506ZN2wU87W0sWLAgrVOnTveqajRdWIOpy5Lo+GFURyBLVSWaViYUCiWEPIsJeTa0Kap6n4iEvNf9//Wvf4UKCgpmV1VVbWrfvn3PSCRyrGVZI0VkDDAqEAgccF6ZhrqMmlm6HE10VpDZo2aUzo7uRfz+o0vuP/PLhnK4j5z+xhUiWhh/TtUZqCq34HqybgKZXzR38KPnXbesXTit060gE4DDBT5V9OVunbvf9XxuZq2ikADnzHjzbAvnGmAobhSjLbBRkaVq++at+N2ZKRuxm4qjOhGYQc2DhqNQjrKEwRMXl/V/clJm7LowkFd+l6K3R9vGGVwzVTXTwpoUyPv4/IKcvu82TxeuAr027lB7IFtURwWeWDe4tes81cPZ3t8HC6b0u5G4VGm5uWqtP7LsQZBfQv1p0lLl+efH2uddt2xMxN/5ZnWvzY8CvlR46rsd7eZ07bj7H/UZtZfPHXLHuTesfsV25CohoX4XfKGwXNRaWjK3tvd5pV9mto9QLTCaBup3NVf+gcSQLoN/VbqtdD3Iz4E+wDZUXiONW7CZ1dB9W6rr3BDL5w69efT0VctUrKtx35eHARHQz0GKUH2oaN6QPfGZMBgMBsNBhDG4G/ZLZCifAvXlYZ7lbfX3d43Wy6hbQDS18d0iqUXe1nj7LL6jAU8vGcJ24E/elroejciNaxcBnvO2VpUvWcwB5jRFrmG/pCakFwYvXry466RJk1IO6W2Itjbutbb8UCj0ErBBRJZGIpGNlZWVXx1yyCG9qFkfoAkP3PBCntULeYbehYWFDyxZsuS+qqqqLsAivGJwQKVt2ybk2dCmZGdnF4RCoT54XpkiMlZVx6anp+M4DtE0Q6pKfASJwdAcHMe5HiQn7lAf0EdGTy/tGRYdBhKr3aOQCZL53baKw4Ep8XJGzyi9S3FiRuzafTRTfJFJ585cff5rDw5tlhE7Ba4S1cuqNKMo3aqaBBoteN8jEiYAzAUILioLoBq9TrVFuLbKbv9surWjk6r/YRHGAIcJzktTF6zps3DaoF1NV0X/R0Qu0fZpr2vl7lGC9TRuFNbh2L7HgHMbEdAa9AKwIpH7443t4Ho9j3/0g3sdv/+X6rVrKa8+fH4VcJe3JXJcQ31f++3QJtfveuP+ISnX72qq/FQjRFbMG/ws8GzSc3OHLq1PRtFvh5bUd66hsRvTq2jukKTOBrm54gBPeFsiV3tbUlJZ51TWa/m8YU2qfdbcuRoMewxVCT5ePgllGu49yKEACJtCUzIb/M5riGQRU89M6ZdS0fPgorKNaMxJKD+Ukzm+pTINhv0Zk5jVYDAYDI0iIvHRHlnp6ekVoVBIQ6FQi3P+Z2dnFwB3g+vj5Bn3Pk5PT690HOdzy7JWAbNV9eR9RP5RwA2qWuLz+T7r2LFjtYh8oaqXeOdtVb27KToGAoF8Ebk/qqOqzgyHw5sty1pPTeHjncC4CRMmmJBnQ5sTDAbvsCzrLOBJYAPu+6/Se12sqrep6knGu/3goejBIaOL5g5JMEDpnUVzh0h0K7n/zC+T924IuUSVYREn3A14LSZZuBNkEKqjSWvflTinBIWJg28qjdXcGDW9NKCus4UAtsJVpLXvGvH7jwZ52Wt2mKPy0k+nrunQdB1TQJmfP7X/i89P++H3vf/Vdz5ulKI3RU6MvVS5uaaLhvKnZC54ftoPvw/lnPylpXJNnMSjd/oyxjRPFebnT+n3cii797aCnAF/BKL5zREYHXhi3fENdG8tIgCa5k+WAhJb0rp4+ph0VQaDwdBEsvPKp6M8jhttf+je1sdgMNTFeLgbDAaDoVEqKytntm/fvpoWhPQ2RDAYvKOwsPAVx3GuIlnItepyYGkwGGyWca815VuWdbFt2xeJyE+BE3CLOFep6lci8oFlWQ+PGzcu9eLGHoFA4OaCgoJlqlor5FlVPweKROShYDBoQp4NAAQCgXq97xo6BxAMBlPyfBo3blyTvT4NhiYjPLhi7pDVAKNmvPECaI33tfJo0byhRQAjZ656UtS62Dvja1ft9Abe8/ZvjpMYWjF3yALv9fc//uWqa2zLihquj648ZPcYoKDV52HVpCHMzRUnmFf2HdDFnQbdAYL56ztrZfWAaDtBJgTzymIRm5qYW0M5pVm6qtSqIaJIiaCxAqZi+08H2vr35DOgL8qi8Xl/n/RMTp/Yw+LLF3z4Q7H0cW93UxvrYTAYDAccKvJTan4z3tWwPbrgmpMq9qZOBoOhNsbgbjAYDIZGufLKKxsN6U3ByNdg+G1TjXuNjddS+Q3I+TfwmLelRKoGzkAg0KSQ51TXIBgM1ht2np2dXW/Y+fjx40tSkX8wIyPoubd1MBj2a0Tfjnu9Jd7mLMJb0deWQ4XGfRtZIt0Bzrvu7c5hiQyoOcOEUTNKY0ZsO3E8q5lG7Mawrc3xuwpViV+eujvcTZr2ndqp8SZ1sZTaxbVFv629rtq1OXKbSBHQV2G4Ym8I5pVtAipwC4sfSyzSWpfvAV0MBoPhAEP/K/pK4P3QPmxsz5/S76AspG4wGIO7wWAwGAwGg8Fg2DvYvi3Rl6paLXH35I4j38TO+ZKXja9Kt7tZ2vZG7MawfFrLPV2oq620T6ugslat1zmhnMxbW1sXR1yP+hgqh8Z5QqIqrVKDpSEijvM7v2VNxs0db1G7zkmUHRb++W2ti8FgMDSX4MLySxCdCpwIHI6bYu8zUVmllvNi7y8z3/LqFMTIXlB+qmM5V4vIcJQjAVuRTyxYUuW0W/j8tB9+DxBYWHaKCGuTDLsF+KegSzWj3e9C2b23xfRZVLYYZWJ8Y4Urg3llV7qvdVFBTv9YXZTAovJhFs7VqjKEWMFgPgdes/A9FB99lArnzV/frkdG1U2KTMQrUC3okx2c3XN21tOnoRzuyc6pcoSis4BBwBaE9xyH2wqnZpYl6tKtffhGEZ1URxdfxj+S5ZM3GPYkxuBuMBgMBoPBYDAY9gqJhup4xKr/XJR21b6KcFpcGnBlTtG8Ia1uxG4NQtm9t2Xnla9T9CTv0IUjcotnleRmtWoecxEdgeth7u6rM5y4Asfqi7S4/kpjPDdtwD+zF5Vnq2ohydPQVTqigdCUphl7DAaDYU8RzPvoWtDfJxzOAA5V0dNQmb7+yI/PAt6u6VN2i6L3COKrFVmEDlIYlO6r7Ixbc6QhegA9FDmD3dXjJzz18VlP/0/fLY30qav/wrLfoHqLUqvCfTrQB+jjYE8et+ijQOGU/n9ORV5urlobMsr/qMj5cYePV+SunVbGaWjLa0Q6qhOBGdR4xB+FcpQlDJ64uKz/k5Myv47qsr59+YsIF7SVLgZDSzEGd4PBYDAYDAaDwZAqYSANALF8e1cVePXhM7eNml66DsE1YkvbGLFbCxW9DyXk7fY/8sjDQuMWrJvdLr3Tpt26o6ffto4FRqoyxlH/qMJpJza9dolyXSCv7B3JSC+W3eFzVPWamlMsL5h80h6pB5I/pd/L4/P+3s8W++cCg1F6AptVeNMJWw8/e3XfTXtCD4PBYGgOgkyP2sxVuDFcxWOd2vuk0gkfZ6l1tghXOKIx7/bAorLLUO6NE/GWCr/0pUfKZHf6kbblXCqOVEVPFkzNfJ+EVCuXLfhnl3TZfbYITyn0ROltVzs3ALcChKZkTgImBReVbYx6cCd6tQMEFpYFEWIPn0VlntjhObakdRGfPg4MBTpaKs9d8ejH/VL5Pv7HkR9PE4g3tj/oOP45fp99uONoPsIxjclIgatE9bIqzShKt6omgc7zjveIhAkAc+N0iTe2P1ztS787PRw5HMsphFbRxWBoEcbgbjAYDAaDwWAwGFLlC6LpQVQHj/hlcdeSh7LaPEVJI9wHNUZs//a00Lkz35xd3alqU/o2q6etvmNFdKQiY2wJjyp5MKtZBbhbg9CUzIJAXnkfQW/HNbSMtSzf2HBkFz6sGodIgcQaqqmi8LTAy1RWJ4r4jyVck7xX2+ClK5i5J8c0GAyG1kAhVu/Cgu2HdOgQeWLScbuBdd5Wq56TKLfF7W7RsH1BXCHTf0AtY3xSvHQzrwbyypYKTAIQ+DHQpMgtS+SmWCFuYX3+lL4zEVFgc+CJdRPF9q13p0WGleZcRwrf04JOrXnNP0/4V7+bvHQ632Yv/PAaxXqjKTomRZmfP7X/iwC5uTp//ZHluXgFyBFOTKYLwqbqzv2mPz9WbOCbwKLya0Q15ZpYBkNbYQzuBoPBYDAYDAaDIUV0BUg0H3eW30qrGDWjFGBN0dwhp+8NjYrmDSkYPaO0j4JrxFbGOjhj/dvScMALppd9pmJbQU6/O8YvKHvF8XEVyhDgCFzDx79QvsBiOba1tFne7YDPkgW2apHALcDJwE6Bv0Yi1u3Gq7xlNJSLeE/K2BfG2NPEe/RicjIb9gACHykMB1DlserIrt9l55WVq7IWeIcO6QXR/OrB/PWdqaw+OdZZWVaQQiHT7EXlF6gyGbQv0BM4NLGNurnjUyaYv76zVlbHiomLUuwZ2wEomHzSp14h6+O9eQ5uTOZ589e3g+qT4g6VxOeuz8/p/1ZgUXmVQLum6FoHixXRl7m54gTzyr7DM7grbn2SRF1UKfaM7QAUXNl3davoYjC0EGNwNzSIFtELHwDjfzEAACAASURBVFlAf4S+uPm+OuIWnOoCVAE7gO+ATcDHKB/i53UZyh4JV90f0VJ+QJhhWGQCfVFOxF3XLrhrawO7gK+BTQj/RHlTRlC413Quogd+TsV9LxwDHO0VgTkMtyBWetzfHbgh59tx5/FvlC8QPgc24vAenSmXQYT3ymQMbYquoQM7OBk4BeW/gKO898zhQAdva+f9rQR2475XdgCfIXyG8jnKh/j4mwzjm+QjHdhoMR2xOAmHk7z1OxK3INARuPkju+D6QHYFqnGLOFV4f3cCXwHrEf4BrCfMJzKK/+yFqRgOQMxvwt5F15DGdgYjnA70AzJxc752w72eENz13g18gbIR4ROUt4jwlozm++aOXemXme0jVAuMxg3ZTpafe4+zfO6QO869YfUrtiNXCQlGbPhCYbmotbRkbut4t+dP6fcy1G/DD+Vk9m2o/zPTMv8G/K21xkukICfzT8CfUm3f2gQWlV2WatuCKZnPt6Uue5JgXll8kMKd+TmZufvjGAaDAVDnNsR6CffaBoF2CgMRBgKTqaz+TeDxjy4tuLJ/se4Od5O472ix5N+NiQ8s/OhmVZ2TgiZpTVI7QRdVkuV/30JNMevuSc7Xoms7pxPU5EVX2FqrgYhKXtlW3N/e5mNbm+N3FaoSf/gSdRGo/bveWroYDC3EGNwNddCVHI3DlVhciHIqDV/cZ3hbT6A3MBoBbNAS/oHyEhYLZDgHfUEkLeZYYCIWFxLhVARpIFTYj2uQ7IZrkMf7Yd9jBnddRU+U81HOB34E/FfNyUa7d/T+dvP+9qn1LrKAHezWEj4EioGlbOZNGYuNYb9D19CB7ZwDXIgwmB30Bdy8vo2bBqLfIdH3Sr/Y+0sAB7SEjSirgJdpx1/lbCpbew77At5n7lyUnwBnACegWCmaV9K9rVudM9H19IOW8BVQgrASmxI5h09aR3vDgY75Tdj7aDF+YAzC5ezgXITOjXSJrvcRCGcA7vdqGraWsAJ4lo48J4PY1RQ93rh/yHbg5w21WfHgsHqNwyvmDX4WeDbpublDl9bXr+i3Q0vqOxfltd8ObZIR29B2iLKkKc3bTBGDwWBoJvlTB7w5dcGa43ZZHX6mcIaInqzKQFyHAoBuliOzgWJpn1ZBZbV71w6ooz9oSPZ589e3E6m+PbovsNZWxn/1782flORmRYKLyhajTGyO3om6iNAjSbP4Y1uTnK/Fd1XW9u4ZOHiGbkk00quKLirv3tIv88RC6gJOYptEXRStff/TSroYDC3FGNz3QbSEb0gSStQyoXSTLBrMr6klnA7ciHIJgr+5eSPj+G+Em1Fu1BKWosyWLN5vsdRmstfWdSUDUW4CfgYtWFdt+5sRLaUTYYII43E4E9q0und74HRvu4nD2KIl/C/KQsmqqfTeVmgxP0d4uK3HqQe/lrTCJ6wui2QEOY03azme4edChMnsYBRCRhsOdxzCccD/UM0uLebPCH+QEaxuwzH3CFrMoQjjgXE4nEbbfubA9fQYhzIOK2aAfxWHAr6lpCkGTvMZctlbvy17goPpNyEV9tp1hBvtci3KNbROETAfcC5wLjuYoyU8REd+11TDu8FgaB5NjVbYV8cwGA4GFk4btAt42tuYumBN2k4r4168nOcKfQFC2b23BfPKPgBOAUA4P/DIum71pZXpnrGrJ/g7xg6oPFU4tV8ZQG6uWuud8jOa+wkOZffelp1X/qGiJ7miyUJVomllAk+sOx47lp4JhUZzr796fe+qYF7Zuuj8FIbHy8zO++gsFWuPpHB59freVdl5ZR8oDAQQZGit+T3+8VCTTsawL2AM7ga0mMMR7gX+h7a5MLOAixAu1GIWY/OrgyGtgWeouBflalrHSNFmF826kt7ADCIEETq11TiN0AOYhDBJS1iL8AcO4WmTYmDfQovogY/rEKbgpjjZ03RAuBy4XEt4D/gtw3lWGooX2QfRlQxD+TlwMa5n+t7iCGAyFpM5jK+0mCUohXKO8RA9mDG/CfsGqgirGI9yL0qDnnIt4DDgN+wgR1dylQzntTYax2BoNoGF5VeIaCzK0xIZYMNAcfQWhOOBTYrML8jp9+h589e365FRfavCBNxUdp8CL1d34a7nx2ZWR2UE88p/CTovuu84/p7xOfODeWUVxAom6kOhnP7TG9IxmFe2HBgVf0xhdjCvbHbNkcjRoZyTv2xufvXWHiN74YdnI9Y1CkMVeomb0nKjiCy11Z5XmDOg1v1aMpnqaD9H5EZBM4HyUE7moObKB9frt0dG1U2KTMRNo/eloE92cHbP2dnYAjWDpHNSjlB0FjAI2ILwnuNwW+HUzLI6/ZsxR4DsBeWnOpZztYgM99Kx2Yp8YsGSKqfdQq9wZovGCS4svwTRqcCJuJ+FncBnorJKLefF3l9mvhWfg7sp7QMLy04RYW2SqW0B/inoUs1o97tofvMG1zvhPYTqCkRu8pr85xCn8uiF0wbFfvsnLt7YPhzZtRmi1ydyeyin36+TrXNLCSwse8mCDTbW0jR1Nran8qudVlovalKxIMjXcV1+DURTZPWQNN8r4xeUTScj8pFW+4/A4SLHUi2Y0n9e73+d9O/1R5bvwIsCVNFLJzz6yQvK7vAGf3kubrq4ZqPoA8Az3k7v4KLyB6qfWH9fO6e6CzaLtMY+UelT3+9TkykLBX3E2z0huKj8PmfBJ/cjkV4q/KEl+jYZYQEaK1p7YnBR+W98T33823B15EhR3bO6GAz10NaedIZ9HF3J5Qh/BybS9l4QFsKV+PlAV3JuG4+1V9HXGU6EMoRr2Yc/Z1rM4VrCIyhlKFfBXjOsJDIQZRE7+EiL+ZnuAe9+Q8PoGjpoCbfi558Is9k7xvZETgUKWMnf9PXGi/3sC2gxZ2oJy1FWApexd43tiRyB8Ass3tZijtrbyhj2POY3Yd9BSzmGlaxCeQrazNgez3Eof9Fi7jkY1vdAI39Kv5dDOZkS3faF4piKNSjZhjAK5V5gpyq/V6xBjQpLwIHrRfVphH640TF9BH0kuKjsju4Z1a8ozAaOw01Zlwn8qt33PNKQzLT2zn714L6lBPLK71KxShWCwDFSU1snU1VvtrDWBfI+Pq0hGap6nQrPCToIyJC4e57myM/NVatHRvUfFbkL16CZDhyvyF07rYzn0ba/p3JUJyr6V2Ao7vvnKJSLLGHlxMVltQpXNncNg3llt6il/yfIFJTeXp9Ogg5S9P50X+UNLR0nmPfRtYj+EfgJNZ+FQ4HTVHQ6KqXrj/z4jOa2b4AewBmK3MXu6jUTnvo4WSqTGMneQ2pZj0As4rLXTivj4vg+EbvyJ9Rcn9gQfioFvZqHyFEq3GCJU2Jb/H/2zjw+qur8/+/nziRhl90FqUvlKxLcWrWukKhUi1ax1vx0JiAIwaXV6letG2hEbdVqrbhCUMRmBosbtVS+rUoStWqVAiKJVVwLagUh7JDJzH1+f8xMmIRJMknuzUyS83695vWaO/fcz3nunXvm3HnOOc/z5Xarewi8a4Dz4vUreke8eKAo9zngpgT7T7At3rFrvNtUWa3C/fFQLLHBi0RH9ykRb3it7fV+q/BThJfaYnqgKLcU1XvZHfjv2uxIaJ0qq+OJYIHtChf9sWh4SuF/a/c6bDbwfwkfXW9Z4fWWsEqVL4D/tMXmlnDI2hElKH9N+OjGSMj+zsJ6X5VPgDXtZYvB0BgZ6wg0uIsuJUvLeRDlGWJZn9uRvVEWazkzOuOfOi1nPBZ/B4Y6LO3YtVLF0nKuQfgEuJwWJmJpR/4H4Vle543YjEtDGtAKzmEbq4Hf0P6/F6lwLBZvaDlPahm9mi/e/mgZ+2gFzyG8TYPZaQZDujF9QmahSziXMMuJJv5sTwThFip4JhY2zGBoNcGiw/6V7BWYkvtaYGruzcBEEa5Adc/cI82hep7AqCxvqB8qu1dlKLcDx6jKmJDdrS8JSWMVJl7yxL8bHUTcWds2h3ugKHdMoCi33rO6wO2JAyGBoiPXZkId/jmVPonO4BYgIsJl0esVHqrKwlixwYL94tRZS3s0pqMwUeFXVji8d6AoV0qLcn/QFv2Ph3x4qcLYhCrut23vIEvkcJQDcSakVnNcJqoXRO2VxFUNA8K1+OIbrT3HWDLh3xLPdQRvq/AjKyfcy6PWoQg3iy3Vba1HEmxX4fpQiN45lqePjX0kyuUCFSpqt7Z8cGruivr3Xa6E7G59UcYKrI8KMSwSsusNHjQk2T0UnDLiS6jnbJ5S7xilIGHzlba2q6awLevc2Pm/rPAxsBPYBHwoos+I2qNiTvY6AkW5d6tyjKJzYsdsB7YqslSQX4ci3e+Llx321YhbECYLLI9pf4vyx4jl+RFKs0lXmyMwdeQNtlr5wJ+IJg+vidnzIfCQeiJHxBJsp8SzBRLZuDN7HMJtAp/GEpp+KuitvXRnAbJnvHW3KC4WO9SXn4FMa2hL9a7sC4nmGIwhrU4UbzC0BfMw3QXRv9GT7fwZOC2NZljAdMrZTxdwaWdJjKbl3ER0KZnzAwnijKa+xgFU8BSQ54Reu6CcBCzXMq4jj1kdLXxIR0XfoQ+7+APKpHTbkgJCNPzEyVqGT/JZmm6D4mgFF6M8gCZJaGowpBnTJ2QWWsY0hBmkN/ZyAUKNKhOlHf88G7oWIbvbK9nWLktEbwVebeHh95cW5b4B4J+96jmQxJWzjwWnjngVoHBO1VOqGp8d6wmF7WHAsmSCPT2hLnOvi8oNGvvZVDQQmDJyVmzX5sJZVVeo6LjY9tDtnu7jgGAjOo8Epo6Y6ZS+oFPrNODTQ74a8evYLODvCmd/cIViNRtnus0oM0unjnweoLhYZ64eUlVMfLKJcGidfa09R+XmhNo2aG3krIQY3x8TdcbX0dp6tC4cEliwtWePHuEnJx20C1gZez1OAi0tn4xYGJzFvpLKRUL0v4PAGURnfCelsXtILX1IbInPIh9z4WMfHvjM5Yd9ccHv13SHLWfXlROebM6utvDM5OFfEz33Zs8/keDU3BXQfE6g2P39ZOzVkMtjr6QEpuQelIot86ceVgFUpFIWms//sPiqYTXAjNirIUltakqzufoCRbmHNbYvFibsrtirjvEllafa0dVPUUST/u4bDG5jHO5djJgDbRHKKem2BQBhMoPpowu4qKM73bWCX6D8xr0K2v7nW5dwGhbPkfBQ1YHoifAYFeRrGRdLPrvSbVBnRssYzi7+SkKMwg7CMIR/aAWTZHTyP4jthS6lB1t5EuX/pdMOg6ExTJ+QOahi8ToPxnI7ZALjqeATkv+hNhjaRHGxWqutD+OD+T9o6fGCXZdIWUU3JM5JEeXt+PuILdWW7B6PsyUayiGT8ZdUNpKcWU4IFI1ocwJpf+nqProzdHidKjLBX1I5Ib6tDccvlaNoxOGOsNgp/Z/MXJ0DoSMS9pQnxhcvLRr5tm9OVY3riRAtXou/LS4W219SuYmYw11joUBae47+0tV92Bk6MuHzlxtLqNmWeqJlWRUPG6LK46HwjgcLSyqrVFkOvEeP7GBifPWWlgconFN1liqXgB5GdDbxHvetRmPBN06SewggOHlkmb+kchUwErA8WZHJwPTsXlsTw8lsqN6R3aawK4aOTWFJZanCKrF0sWRFPvFEvL1rwzLaRu9LKPZVjniebVTEYHAR43DvQuhbdGcX/weckG5bGnABg1gHGfMns8VoGT9H2WN03mHa5HCPzbItIXNDBaRKAcJ++irj5HQ2pNuYzoiWkYfwAnTYGdnZKKVawb4ymvvTYYC+xhC2sRChxbFpDYb2wPQJmYMqVmyVwfh029KAW3UJFXJq6jPjDIY4/pLKTxvbt1qrBgJ9YpubWqqttreurYsSSnxCjnis9fH3HglLqmG/t0ey6xdUrM4X+BJ0V20/adl/ikbD8KhdL1lkm/T75ti9SQh3q7CxXikRlZLKjUSTvbtHxFqXuBkLU1GP1p5jw+PEkiZDhrTpu1L7ZsR6kWhibARyFI5GOBq4hJ2h3/ieWHV+cPLIstaU981edYOq3p2CTU0+YyS7h+KI8LDGk2KqTMorLrtdLLtAte6SBGKzrQ1dFeEAFL/a8lut8caW5NUbiPpGsc59cvLwrWmxz9DlMQ73roIXIcQ8Ms/ZHkX4hZbxheRzX/OFMwut4HCUP+J+ToRWP/ZrOf+Lcl9bNDKMk/Hypv6D0XIS65ovbkgVLWMcwp/IrGSerUFQ7tMyeks+xe1ZsS7hUCyW0D6JDg2GFmP6hAyjggfIPGc7gAeLOfoyI2UsxqlhaCmNr5Cr/8vT4hBwlkcbDSNl2Y3va4qciNTNnL7g92u6I1syJWm0o0i3rGp2hhI/ujtQlNtoyI+mSPY9tFZ/U421tX93bGL/p+KJJetQFZ1T1d/tTqvhOQl7htVq7TnGjlNiLUBtbfI5sS3fVenUw9+aOmvpQTusHj9XOE5Ej1TlaKBnrEg/y5bbgLKWlv/JzNU5IqFpdXbC8ogy/puv131UXpwf9s+pnIsyMRU7m2rLkh0u1Rrvb4lOABoyZMje56vq7nAyytxU6jB0XsKW7fPY1iSUswUOjIVGqkapFFhUo92eiIU6MhjSgnG4dxVsZgAXpNuMJhHu1nL+KXm8kW5TWkA3lCCJMcIyDK3gkk7mWIkznDAv6zucKsezpfnihubQJZyG8Awd39m+G+E2LedbyeOx9qhOX+P7seXIxtluyEhMn5BhWNyCclW6zWiCQ+jBr4B7022IoVOywVZuSUfFAhsTPX2KDAS+AcjqvTWf1v9G1hKb1auinmbK7kGgKHdQ86VaX0egcNiWwpKqlYrGw7ecnVdcNr28OD/cQlMd1V981bAaf0nlSuAoAIXRqAoSjQlUWLLqBBXL3XAyKdLacwwUDtviL6l8n9g5Ioz1PbqyX2NhZdr6Xc2+9JgdwNOxF1NnLc3abnX/LXAtgMJhrSnfv/uOQeDtVXegyrz5U0dUQixclF11nBNPGH+ccOR2f0nlk/H6QR8G4vUui8VJN3Rhnrnk8DU0Hk/eYEg7xuHeVcicmKBN4QFKtYwjJb/ly0vTgvA7orHl2qOuFj+66BLORZlN53OsRFF+yC4WaiVnSi6h5g8wNIaWcyywELdjY6aHh7SMbySfhW5WomXsj/AaMMTNegyG1mL6hAxEuS7dJqTADfo3HpEz2J5uQwwdB4GmYuZWo3wUETswf+rh37abUQnYov9OCO+OWpHrfI+uvFq81iGgD7ZBeg3x2f22nDRx7vK+T0062un/NW2qQ0XvQQnENkcOGTI4cNGslbflZPf+YpduG+SNWAcCp6kyzlbv6fMvPfS7lhjXWn1FZgv6aOy4Q/xzqu6xZ310LxLeW4VHWmKD27ThGt7F7rYxQLI8fx0/q/IauodXaci7Lzbn2JZqcMrIB9pSj2925YsWfBLBWpSl9ufd2PnNditrbxJWngi7w7m0pPywr474evWQqm3EnN8qev6Exz56TtlV+4m3qhgY4dh19kQelYjnGqIrH+pixIuY2e0GgyHzMQ53Q6bxPYSZwIRmS2YGhe1WUwuTpsZm2j5NdCCjM5PPd9wFXJ9uQzoq+hb9CfE8u2eNdDY8CE9pBUfLaD53owKtJJv1PAsc4Ia+wdBWTJ9gaAP96cZEyCyHlyGzKS3KLUi3DU0RnDziPf+cqneB4yCakJIsz4Toe2ZrNAnkXi0WFnkN1aiTUsivDWdX+0sqUWRpsGjEsY4Y38Y6AlNyg76SquGCTiM6AFtgWZ6C2vAOPFi7IyALDcIhp0Zr9Wv3Omx29uaqc4AzYx9db1nh6wFUWSjRpLffa7lFztPacwwU5T7nL6m8CbiTaH98gm3xDjXeuvIS3demehDZX9FxFvZ1EYHtdG94ChFF72hN+Vgy2YeBG2P7Tol4w2tjrqW1CC+hnJPShWyG4CVHfOafU7mogd6umsYS+RoMBkMG4XbMaYOhNRTqEk5KtxEZSMoOd60kGw/z2Z2QqnOjXKtLOCPdZnREVBFCzAWGptsWl9kLJaBlLg00r+c+4HhXtA2GNmL6BEObUX6RbhMMBkcRUU+2NVbROcAnwE5glQiXlU4ZcRmtcjVDjljXgjyi8DGwy0GLHa0jWDTiVsvmBISniJ7/dqLX4BOUMoSbsa0jWjq7vS36zxZIZOPO7HEItwl8GktY+qmgt/bSnQXInvHU00lrr2GgKPduVY5RdE7sO9wObFVkqSC/DkW639fWemzLOhflcoGXY3XsJJqg+EMRfUbUHhUoyn2uteWHfTXiFoTJAstjZb9F+WPE8vwIpclksC1FbXmowUd/fnZK7sakhQ0GgyGD6JxLijs4Ws56EpZMdVGWMZpjxcEHq05wXVdIHkenUlDLuBNJT0zMNPItyvBUwxFpGb9EaPgA19GZI3kUteQALedy4NFmC7aNbcAShNex+Sc232CxgfVspT8DsRiIcBjCGcBPcDMkizBNRnOXk5Jazk+Bl5zUTDvKUMlnbZNFTBsCXOpblH5OhlYzfYIzdILniLYhHCGj+SDdZhg6Bhc+8e/9PHbkJVXWBKfmngfgn7PqJFG5i2jIiS2q8vvA1BFuP4MYDIYOTF5xmXfIkMGbgR4AWPYZgcmH/z29VhkMBkPzmJAyhjhhYDGwGIt/EeEzYBO9EXbQFzgImx8CY4ku83P73vkBr3MB8CeX6+l06BscTCSeXMbdqhBeR3kZ5V08fISXTXIiO7WMvsA+wEiEfOBnsW032RthOrTLuXcK9FUGkLBs1QW+QXgQi9lyCkkTQgHfxl6VwHO6lCy2cwnKNGB/xy1SbtQ3mSsnOzP7Rt+iOyFmOqHVAiLA2whvYvMvPHyGh7WE2CH5bNO36E6Ebij7ohyIcihwLHACcGA722pIM6ZPMH2CgxSAcbgbUsMTiZyD8EMLygDGP/1+T7tGXlAYHCsyCNFHfCWVXwWLcv+cRlMNBkOGMnXW0h47rO5Xa9zZDiuGrRn5alqNMhgMhhQxDndDBHgSZUYTsxnXx17vAo9pBUNRbgUuwc2wRMqvMQ73RFJbkRLhd0A3F+1Q4FmU2ySPfycrEJtRuAn4N/CcVnIN6/ETde7u56Jtv9QKHpfRrHaxjs6DlzuA/i6pL0C5VPJaNrtUjqEWmKVvEiRMAPipw3b1IsxvgYsdUQtxE+3nxP4cZSbZBOUk1jVWSE5kJ9HlvdVAFfByfJ8uIReLc4ie/6FuG2zIAEyf0Bn6hDeBvwBvE+ZjQmyiOxFgIEouHs5EuZhozGn3UE4Dprtah6EzcTZABGsRgB3y/JzdzvY6LJgKGIe7wWCoh7+kUhMzdSvUWHBVcbFkVGghg8FgaAwTUiYDaccly+uACyUvOvOkpWg5Y4gmLHHPVmWM5OPIKHaal4KHgNcQKlCWEeEzstnIyWziX3RnM/3IYgARjgCOQTgJOKaBxkrJ48imKtEl/AiLd9w6CaIOvIslj7+05mB9hb3I4ilgnKNW1ecZyeMiJwW1nFqcHaAMSx5ZDuq1GH2D/yFCFc4nUFTgaslr+6xvVSwq+ANwZdvNqoeNh8PkFD5ui4iWsQ/C57jrzATYhDIdeFzyCTslquWcQjSx5Nk0fB5IIaRMC+vqdG0oTiaHlDF9AuBgn9DuzxHC37C5UfJZ0VxRfYvu1HIzyo24N6Gmll70lWPY4ZK+oRPhn1P5McowFTkwOGXEl/45qx5B5QoAES5DpY+i9wKfBYpyv59mcw0GQ4bhL6mM51HYLLDCtvT24OSRrfJbGAwGQzowM9y7Ll/jIb8tDifJ4xVdQh4WS0gyY8URhEvBGYd7mvgvwn3U8pSczoZGyuyIvb4CVgKlAFrBQUAByhTgEFIZILP4lSNWJ2cdwultid8qY9isyvlUMAuY4qBtiZyvZezvpLOwUxLmKsRxZzsIN8loZ0KsiGCrcjUVDCMaysopLMJcBfyyjTq/xH1n+9sI/0/yWOO0sOTxBvCGLuFILO4Ffux0HYY0Y/oE6Jh9wi6UKyWPOakeEFvZMl3LeQt4AXd+m7LYwrFAhQvahs6GRvOxVO/I+i+AIEfEvGe7vJ4e8yy7JqvGjtyL++GlDAZDByRQlGsmhxoMhg6Ne+FADJnMLmzOaevsTgA5lUpsfgbUOmBXMs6OxX7taNgoD1LDITKa+5twtjeKjOZzGc09rGM4QiFKVVPl9U32A37eaoubpgblXCeSpYlgM5pLieYMcIMshMtd0u4UaBl9ESa6IP20jOYeJwVFsMnGD/zXSV2Ei9vy26J/o2c73GcLGUSejHbe2Z6InMr7kscZwDnAF27WZWg/TJ9QR0frE7aj/FTyU3e2JyJ5LEZcG7wAixGuaRs6GzUAg7LsgVNnLc1S5SgAgQ+fmnTQrpocT9yZZlZMGAwGg8Fg6HQYh3vX5GY5lX85JSan8g/gDqf0GtANi/Nd0naL7cA4yedqOYPtzZZuBikgIqMJSD4XNlkwzGRwKcSCMk3ynQtLIIJNmPFEcwO4QZGWmRU8TTAR6Omw5kYsrnNYEwA5kY3A7xyW7YVFQauPzsGHe/HvARbTiwLJJeRiHfWQPP6ClyMQHsdGmz/CkNGYPiGRjtInKMKEtobSk9EESMjd4DCHuaRr6Hz8FyDijczcbnX/LdALQJXlAPbOXQfGyn2ZFusMBoPBYDAYXMQ43LseK1nnTLiHeuzgXuAzx3UBlHNd0XWHHShntjaebRv5mUu6K4E/OC0am/V/g9O6MQYBJ7uk3fERLnBB9XYZ5ZqzDHrxOPCdo5rKeW04uvXO+ub5kG5cGEsg267IyWyV0Vwup/FVe9dtcBzTJ+ymo/QJD8loXnBESXnIEZ09OcQlXUMnQ0Tfj77TnwHX1n1u8S6ApdaJAKLyehrMMxgMBoPBYHCVjjDbx+Asd0oBEadFZSw1WsE9KLOc1gZGaxleJ5MFuoQijJc83mz3iis4iNhSXccRbpc8l679Op5mMDcBw1xQHweUu6DbRjEOHgAAIABJREFUodE32Y8wxzssu4Na5jmsWQ85hh1azv8BhQ7KnqqvsJeMYXNLDtIyBgJ5DtqRSASLiXI8W1zSN3QBTJ+QlEzvE9ZQw82OqeXxdypYT3SwwUlMvG1Datj6ECIXUD85e7V2y54PIMKFCqhlP++WCaoqgUBgkohcChzM7qTHX/j9/oPcqjcTKC0tvUREioiedzzX1lpgOjA3Xs627WHjx4//xA0bgsHgOFV9Mb4diUQOnzBhwio36jIYDMn5btpR40Skrh2KJ3J4/+KVph0aDO2Acbh3LdayzqGZU8noSSnbeADo4bByH+AYcG75uisoj0qei9e3KWzOTSGlamv4glEsdEWZaLgcLedh4EHnxTkHuNpx3Y5OmHNxfnXTcy11WreSJTjrcM/Gw+lAy/7sW5yDutR/KnNkVHT2n8HQakyfkEQ84/uEO5wIQxdHBFvLWQGMcUozxt4O6xk6KaVTD3/LN6fyIrG5BWFfgQ9tS28PFg7bAhAWrrHUsv5n7fDlbtkwf/78a0Tkfrf0M5VgMDhJVZ9ozbGBQCAxpNztfr+/uC3lDIauxIbpR+9uFyK3D5ixrDh91qRGR7TZYOgoGId71+KPbsxuj5MwA9X5ZezCKWS2w/1bujs4M62lWJzsSsRlZZ4ItgvKuwkTwMt9OB9r+CB9jSEmNMYejHJc0eYlxzWTobznuBPRw/G01OFuM8olZ2YNcKcryoauhekTkpHJfcJ6dvC046rC+6jjDvcBDusZOjHBKbnPAs8m2/fMlFzXHO0J/DTh/b+AMX6/v7od6k0rtm2fL1L3oPK5iJzg8/m+BQgEAhPTZpjBYDAYDF0I43DvWrgfV1x4HnUlbuwRLmg6h3JnWkNAKMe6outx35Eqp7NBy/kHboTo8HAc8GKz5boWxzmuqO00GBZhveO9lvKjFh8jjofkifOi5LPWJW1DV8L0CcnJ1D5BeVrGUuOCshthIrJVERGTWNnQMi554t+9d0loUDfNXv/k5OFb26NOVT0gYXNFV3C2A4jI9xPer4g72wH8fv9TwFPtYYfP51sILk1RMBgMKTHwzhWmHRoMacI0vAxEy1nP7hiDTrGFdfR3c4Y7gJbRF2Ejzt9bKyWPI9si4NJ1BaimhqFOLgVvCVrGPgjfuCC9gdEMao8/1VrOzcBdjgsLd8tobmqrjJZTi7MDlGHJc3z2ZrNoGQMRxxObrpU8hjqsmRQtw4tQg7MhcXawjj6p/jbqW/QnxHe40X/anCmn8jfHdTOAztKGkuFK36L0k3w2tepQ0yc0Thv7BNeeI4STZDRvOS2rFfw/lGec1kXpLvnsclzX0Cnxza70WyK/VnT35BnlfUXuDk4d4fz9CQQCgbnAxCaKzPH7/UUJ5UcBlxNNrjwYCAP/Af4eiUT+MGHChM8TD04Wm9zr9Y5Q1euBXKDK7/cfEwgELgTmJ5bzeDxHAzcSja3+BTDT7/c/9vLLL+dUV1ffBEwgmivhM1VdmJ2dPaOgoCCU4nk/BPwylbJx4jHcA4HAK8DpTZVV1aEiMjeVcoWFhWubiuHeyDXcF5iuqscAG0RkGXCzz+erTNSPXavrgUnA/kRj0z+1bdu2u3v16vUxcGDMjtLCwsLxKV8MQ5uovuXoUbaVvB15NPKHvneurNeOksUWt8PWISLcCHIksF3RxR5bpvW7a/mXbT3OSTs14h2B6PUouQJVCtU00y7wRIYOKF65dsP0H1wN+kD84yyPNahP8b++i29vmH50NdA3uqV/GHDHimsatcO29kVlOtHwuxsElin2zQPueL+uzTQWw33D9KObbfN4IkM1Yl0pyK9jn3zb/1trqMz+V228yOfFed36RDatA+kNoCrTBt65zPlnOIOhA2JmuHcdqtx2tgNIPpu0nP8ABzRbuGUMz9jEqcKf0uVsB8DiCJfcHyvbbQabzfuORxUH0LYN0nRC3EiiuL+Wd+iZjj3Ym/2ANSmVruUo3Bms3saujE7oaOgomD6hcTKzT9jCKNdWCbkzmzdMDmSOw90/p/JzNOpgA0oDRbnGwZYC7XHd/HNW3YEyTRv+dAhHCjrfV1I1Ilg04lan620JwWDwN6p6I/X79mxgODDc4/FcEgwGfT6fr9GVwh6P50pVnZrwUdJfMK/Xe5WqFiV8NBx4NBgMDqqurh4FnJawL1dEcmtra/cBprT0vDoaXq93oqr+L7u/h/1VdX/gpAULFowsKCj4L0BxcbG1cePG50XkrITDDwZm9OrV64c4n6fIkAIbbz36N7bSaDuKiOeSjbf+wNd/xrLGV9zb1mUi8ouET7oJUmhbnL6p+NiT+ha/91lbj3PCTo1YV4JOjf+s2YjVpsejGk+rDlbbMxGlfpuB/cE6aV3xsSMHF7/339YbtRuPLY/aFtcSTYC998bB9rnAc/H9vcObzkSiznYgIt7wPCfqNRg6A8bh3lVQKpsv5BhVOO9wzyY62yMTwy0kjU3Zjhzokm77ZS9X1+r6nku6HZUD021ARmJzAKk63N27hq+7FFLC0PU40CVd0ye4w0rX4uILm1wZIvGaFbJO4S+prPuGBG4vLcotTqM5juIvqToe1VuaKiPotIue+HDx/MmHve1o3X7/JGBSIBD4nN2/ifVmtQMEAgG/qiauenkgEonc7fF49hKRJ1T1FKCXqv5p/vz5Iy666KIvGqlyIvCrSCTyzIQJE9Y1Zpeqnmfb9qhwOPxBdnb2n4Afxz6/HdgMjMnKynqvtrZ2HnBuXPuJJ564ZvLkyc2G4fH7/VcCVwYCgdXAIQAi8pzP57sg4ZwnAnOTHDsmtr+5ZKiplmsRqnqZiFzg9XpfDYVCk0QkPgN4QDgc9gG/Bxg2bNilwFkJxz2UnZ19RygU2kdE5pOZv/Odmo23HuVXTVg9JvpArWXfbYWtvTwiTwB17ai6+KgR/YpXfJFMR1UuVtXzxJuzRMO1p4vo00BPYJ9IJPw4sfbS2uOcshNkosKvwp7IM/sUr6zX3luTgFRztreup1YuQ7hAaqxXNVsnJcyaH+CJ7G4zjTHgjuVjUrV5w/SjXgI5L1qGKSQ43AUpSCj6yoDilZnorzEY0oIZAe4qSDs63N2qy8N+rui2jZ0M5M20WmC79GDZnvfMqfwHcCOep9MDPx0by1yPpLTkuqhL11BY5oquoeth+oSmyLzfQOV917TDbHZN22BonsvYPfOyErg7vkPRp4EIIJZtX5EG2+L8OuH9ap/Pd+2ECRPW+f3+1ao6EeoGw7rbtn1lEzqP+P3+mU052wFE5P7x48e/MWnSpE2q+lziPlV9zO/3v1pQULBZRJ5K2OXJzs4e1oJz6pCIyEyfz/d8QUHB5k8++WQm7P79UtVDE4omriT4Ijs7+5qCgoL1hYWFHwDpvJe6LGpLvXbUf8aKa/cpXrlu8J0rVns83okktqOINNqOBJk58M4VCwcU/3PLwDuXvYDIowm7x2wqPvbgthznlJ2IPjLwjuUzGzrbW4tNVqsG3UWYOWDG8uf73/Ovzf09y+q1GajXZtqMLfpQwuaY6uKjDgRYc80J3RE9e7dR+qST9RoMHR3jcO8q2HzcjrWtdkXVZogrum3jHcklpbiKriEuORBsPnJFNwkiKOLKPdpL36K/C7odE7ecxR0dm31bUPpAV2xQVrqia+h6mD6hKTKvTxAXHe6aOWFfDF0RPSn2ZsFXX607KlCUWzezNFg08mIRoiEghJPTYV1paWkf4PCEj8pEpG6mp9/v/4xojHUAVOvOZw9EZHEqdUYikbrwUSKyIXGfqibO8q8XDsqyrLrfrUAgsD4QCGjDV2lpqVsJ3dsF27Zfi78vLi62YXceExHpD9HY7cARCYeVFRQU1IVM9fl8b4BZLdiebCj+UR8ksR1pmbB7bVU0nIt+kbC/0XZkq5YlbottlyduR+xI0oTwqRznpJ1ASu3dbWyoazNSTL02A+Los86gGe+XoRJffWjZEZkM0L13zZnx2O3Ahv7V215ysl6DoaNjQsp0FaRdZzm5VZcbCU/bhpt/lFPHrevSqoR9GVdfhIHARle0Ox6D0m1ARiL0aEFpd9qbzX9c0TV0RUyf0BSZ1yd84Zqy5X7untZQOPuDExHrCoVTFPaW6Eznz0VkUUQjD8wvOvzbhsf8ZObqnAHda36tyERiSRIFfaqHvevuxpLo+Euq6iWms23voPmXHvrd7v2V9RLTBYpGXlPPzllVP7At+3IRGY0yBIgo8pEFC2rsnNnPXvr9zQC+2ZVHibA8iQkbgE8FXaTdcx4MFA7bklD3HsnqFG7zl1TetvuT8NBA0ZF1S/Pb67o5yH4Ath25rbw4f48cTDWRbs9kW7seR9nHfVP2RET6kRDHuaEDPMYGovHB65y+ybBtO6VYyYl1qGpIZHd0Jo/HU5fUPhKJiGV1uXlxDWcL7+E437RpU28SJgyq6neJ+0VEA4HARmjRRApDG7BqQ/1sq7l2JHXtqClHsHqten2zrfpdYhsRO/573fLjJOKcnaIeR2Kjx7GobdjYU2r8llrNthknEXhY4fHY5iQtzrt9Y2RzYjiZgDz0iRnwMhgS6HI9eZdFXVmanZwI21xS7u6Sblv4MN0GIK5dF7e+x/atrzYj75v04N690rHRFjncW1I2dTx87Yquoeth+oSmybQ+wWZL84VaTcYlmveVVM1Qsd5U8APfE8gh+ruaq6o3WFgrfSUf/jDxmOJitQZ0D72gyAyizpBs4GBFZmy3uj+LpvZ/JqubnXKcXH9J5Y1q6buCTEEZFrOxt6DHKHpvtmfndSnIDACOU2QGu0JLJ8z7cECq9TckndetreRk9/4i2eeerB19Ym/TMjCkqtUkzHBV1WTfz4CE/Y0O1Nl2avdWU+VS1eisJDn/PcJs9O3bd2vi57FBkzpUVSDDVjF1cuys7BTaUeJnjbcjCdv1vjtLpN4EArWSD8SncpyTduKpdbSthkLdcuLv11xzQnegdxPFm7LDnXwwMUK7wqXsXn0zZKO95XygLpyM5dE9ckMYDF0d43DvKmS1o8PdrT/JmegstDPASdYyZ2HqZLvqBNgTtwaFLJeuT0fErXulo9OyGe7uXEO7XX+jDZ0Z0yc0Tab1CR4Xr6sns2a4++dU+gSdTnRWcUSEy0J2t74QHqrKwlixwYL94tRZS+u+p4+HfHipwtgEqftt2zvIEjkc5UBSTJK4szY1h6ZvTuUFwG8BT+yjt1X4kZUT7uVR61CEm8WWupAfwam5KwJFuZL4Ctnd+qKMFYjOWlaGRUJ2nZM+UJQ7JlCUWy/5rMDt9XWis9vTfd3awNcAdmjH4IY7CmdV7WuFrZmxzc9ctiMphYWFW4APEj7KjzlsAQgEAgeTEEZORP7RftY1jt/vH+T3+6Xhq7Cw8J3mj06J2oT3nkZLpV7OMcaOHVsD9VYXn5L4nQWDwVOIDkYZ2okBxf/cgia2I8nXhJUj0fjpcmDC/kbbkWVpXuK2LYxO3PZYnvdae5yTdjbD7nahmrRdaANnvseze2Viz54780mwq51o1maAfe5buR3hyYSyDwO9AERZ1q94xQoXbTQYOiQmpExXwWrHmWletro0vtrNFdW20L6hehrDnYGInHafzeiOc8XOMOdKesm8QatMQMhqQWm37icTa9ngFKZPaIpM6xPCLjrcJbNmuIvKDRqbYKhoIDBl5KzYrs2Fs6quUNFxse2h2z3dxwFBAEHrkiQKfHrIVyN+XVwsNvBd4ewPrlCslBwjPT2hlJ5ORbk5YXOD1kbOCl5xRNzB/jFRZ3yTxMLNLPaVVC4SmBSz/QzgpqaPTGZPeq9ba1H4j8AhtVHHfr2waWrp17K74CI37WgKEfmdqv4xtjls/vz5v1uwYME9NTU1ewFz2D05bWckEnk4PVa2O2uoC6vBSXPnzu07adKkZDOLUy3nKCIyS1XjYS0ODQQCv5k3b959WVlZQ4BHVLv0QoG0ICK/U3a3o423Hv27rbXcszNH9gpHwnMkoR15tPF2pCpXfnfrUe+JlVOm4ZpTBUlMgvtKNM56649zys6m0TUg0TBUyEnVxUf17Ve8on67sO1/Uy9klH3dphsPvzqc5TkE5MHW1dsWUrA5hsfyPhqJhK8heq3qBgpsETO73WBIgpnhbjC0BXeXghsMTmP+hbQdcw0NBoNzZLPDNe0Mcrj7S1f3UbQuYZ0gE/wllRp/qaX1VwwqR0E0Bjn1kySWx5zGAJQWjXxbHYxb6y9d3Qc4MsGOlxOc7Y1SOKfqLH9J1fP+ksoqf0nl+vh5xZ3tUamWxyrvKNctGVYsoZ/Hqh+rvgHfhrzZDzSx31V8Pl+piNxLrG9X1Wtra2vXWZa1GupmyW4HLpowYcLn6bKzPRGR1xI287Ozs6tjiVnfa005p/n4449LVPWvCXbc6PV6v1PV91X1E6IDAYZ2pP8dy0oVrWtHKNeGvKzzRHS1JLQjFb2o750rG21HAk+LykIioc0i8iKx2dPAtxFPPSd6q45zys4mUauuXSiab0ekesP0o3XDrUfXtYsBd73/HsK7u8sxIZLl3SjIu4ouwb18eK22OU7f4vc+E/YYJN2V5akJum6nwdABMQ73roJd1/G4TzjFuGMtJ/NmgGq7J5FLxk5XVGva8Z6J4s59Y7nozOh4uHOvdC3cuoaZt4LH0FExfUJTZFqfEHZxEK9b5oSU0V219RJUpkBvgL45dv0kiQ0T3oqopJgEd3sku/7/niQxzBvaKZY0GzrQN3vVDaq6CPRnwGE0nri4JaupktqTAo5ft9aitvUXAFXGNVLkP2LL2GcvGba+kf3tgs/nu0FE8oE/EXXW1gDbVfVDVX0IOMLv9/85nTa2Jzt37rwWeIToao5G/3ulWs5piouL7ezs7J+JyDTgU6Lf16fArf369bsQGBQvKyKZsBK5SzDwjhU3WJCPRttRbEBvO/ChCA95PN4jBs5Y0XQ78kRmqeg4hHeIPst8pyoBy6PHDy5e9okTxzliZxPYoe3XimiT7UJAs2qzxgJzBD4BdqKySlQu63/Histo58k9qdhcr7zyUL0PlD/vVVyZScnoDYaMwYSU6SrUuuYET4Y7f8o1A52F2u5L7PdE2OFKtxyiD9Aw+7l7CL1dOQ87w5wr6cVci7bjzjW06A0ZMYBn6OiYPqFpulKfsBW73SPBNoJ0y6pmZyjxo7sDRbnNhlfZVGNt7d8dm5jzWBomRFQVnVPVP5XTzIlIXWznC36/pjuyZY9n45idSszJrbbu15TmT2auzhEJTas7HpZHlPHffL3uo/Li/LB/TuVclIkpmJeUTLhurSVw6WEf+B5dWa9egdkKmwVdXrN1r4XP/u9QV5/t/X7/QamU8/l8FUBFqro+n28hKQyE+P3+Z4Bnku0rLCxc1JjG+PHjy1PRb6LeYU3sewp4qrH9kydP3gr8srk6UinX1HVq7hr6/f7DGttXUFAQAu6KveoIBoOnkjCBQVWXNWWfwVn63bG8Re0oGTFnd4sd3i05rqV2DrxzRUrtHWDQvR+l1H76/PbdDUBR0p13LO+X7OPm7Bhwx/Kkbaa541K1ua4e717lGyObd1AXZtN+sskDDIYujHG4dxWkHR3uHnq5NC6beQ73TEhI5t5ARPvOZlSX7tGsDLxv0kfXcTS5hzvX0GYIZhm0wQlMn9A0pk9IC4HCYVsKS6pWKhoPc3J2XnHZ9PLi/CbD3iy+aliNv6RyJURDpSiMRlUQUYDCklUnqFhJkyQKbEx8HFVkIPANQFbvrUkT0wUKh23xl1S+H68PYazv0ZX9Ggsr07/7jkHg3d02VObNnzqiEqC4WK3VdtVxzbhpaonNfFfZM1ldOq6bkzS8bqVFuZe6Xaeh8xMIBEpFZFUkElmsqp9069atdygUGq2q98XLiMhXu3btejaddhoMnY2vi3/YY0Nk09WCRJ3tyor+3vdfTbNZBkPGYhzuXQVlr3asza26vnNJt6Pj1nXp65JucoS9XBmo8Zj7JoEN6TagE+DO/WTxPeAdV7QNXQ3TJzSF6RPShoregxKIbY4cMmRw4KJZK2/Lye79xS7dNsgbsQ4ETlNlnK3e0+dfeuh3AIrMFvTR2HGH+OdU3WPP+uheJLy3Co80Vp8t+m9JuIfUilzne3Tl1eK1DgFtKjHdXUDcUTdAsjx/HT+r8hq6h1dpyLsvNufYlmpwysgHhn11xNerh1RtIzYgpaLnT3jso+eUXbWfeKuKgRHNXJbdiSdtOWni3OV9n5p0dL3VTu193QyGDsABquq3LOu3ALW1tYjUG9n6RlXPjc3CNxgMDrBh+tFKxCY+Vq1QY4lcJcWklJDcYOiKGId7V8Hif4C/NlvOCWz+x5UlzBZfuaDa8VG+dOl6HwqUu6C8B6oIFfyPC9Lb5ER3Y5R2KIQvHXdgKfMkv/XL5TsgX7ikeziwwCVtQ1fC9AlNYfqENBKYkhv0lVQNF3Qa0X/sBZblKagN78CDtbt7EupFsK3d67DZ2ZurzgHOjH10vWWFrwdQZaEI/YHvNawvOHnEe/45Ve8Cx0VlZQJZngmxKmZrNNbzHpNEAkW5z/lLKm8C7gQ8wAm2xTvUeOvsk+g+iovF9pdUPgzcGDv8lIg3vDb2F2stwkso5zR6UUReQ/XgmG5+bTi72l9SiSJLg0Ujjk3HdTMYMh3LsnyqOklVzwYOJDogXA1Uisgir9f7REFBgYnfbjC4w2aFFSr27f1nvP9Guo0xGDIZ43DvKii57VaXNDubp3VEaDZxVZdE+NIl5ZEu6e5JOQe4FPbIrWvTMbFdcMS51d4zly9cUVV+4Iquoeth+oSmMH1CmgkWjbh1/KzKv9oeLkM5GdiXaJzxr1DWYPEKEWtRfJY2wLMFEvnJzNXj+vcI3SDKBBv2t2At6Lyeuuvu7Vb3j5MOJouoZ96HY8OhyN2C5AFDgE9FeLh08ojZ/jlVBY3ZGSjKvds3u/L/EP0FyCiJHmsr8pEFC2oi3WbHyw77asQtq/evWi3KLxWGA1tQ/h7xeG702JHpTV2PHLGurVE7pOgYiTq/kybQbtfrZjBkOBdddNEaYEbsZeigtCQ2uhPHGdrGgDuWm2tuMLQQ02gyEC1nPTDQYdl3JI8THNZMipbzBXCAw7IhlJ6ST5MxK5vCleuq9JP89CY61Ap+jPI3F6TLJI9TXdDdA13CWVgsckF6seQxtq0iWk4tzg5QhiUvGrO1PdFyxgB/d1h2G6PpI9I1/rZrOfnAEhekt7GDgTKWGhe0005naUPJyLS+xfQJTdKmPiHTvutmpcvohrgQsz4Dnn0MBoPBYDAYDIZMxkq3AYZ2I1fL3F/RoGX0xZ3lqf9ui7O9U1PL+y4pH6HaToNyFke6pLzCJd2OSZYr90ovyh0fYMtcsnkfXBlc6EU38lzQNXQ1TJ/QFKZPMBgMBoPBYDAYDK5jHO5dh97QLs6cs3Fn5YRbDoQOj5zOt8B/XJAewOsc5YJuMsa4oqq864puB0VOYh1uhEQR8h3XzFBi8Z8/dkXc6lKx8A0uYfqEJjB9gsFgMBgMzRIMBscFAgGNv55++un2CytnMBgMnQTjcO9a/Nz1GoTzXFL+wCXdzoI7TgSbc13RTUBfZQBwkiviWY5dF6ezr3tU0/b7+44Lmj91QTNzUVeuIcB5Wsb+Lmmnm87UhjoCpk9IhnN9gsFgMBgMHZJER3ogEChOtz0Gg8HQWTF/VrsSwnm6AI9b8vo3egJnuiOOyYDdFMo/XNEVLnbdqeXFD67EYv5MTnYs0a7TcbWFf9LLYc3UcOdeOUv/wWAXdDMTi9ddUs4BprmknW46TxvqCJg+IRlO9gkGg8FgMBgMBoPB0CjG4d61GMzenO+aejf8QA8XlLcAS13Q7TxY/Nkl5QN5nXEuaRMbAPqlK+LCSw6qhRzUilLLPo5rpkL0XnE6Bnk2tS59j5mIzUvgUk4JYYq+znGuaKeXztOGOgKmT9gTZ/sEg8FgMBgMBoPBYGgU15NoGjIMZZqW8YLTCUj1ZXJQbnRSM4EKkzC1aWQ0n2s5K8CF+LrKrbqAP0sBEce1BzEeGOa4LkCEhQ6qbQUGOKgHNkfhVizwJpDRrNEK3kX5kcPSv9IyHpV8/uuwrqPom/QmzNUo1ZLPw63RkHy+03LKcCfOtAebp/Qdjpfj2eKCfrroNG2oI2D6hCQ42ycYDAaDoYMzf/78E23bvgI4BdgbiACfA4tE5AGfz/dtYvlAIHAhMD++HYlEDvd4PEcDNwIHE82TNNPv9z/28ssv51RXV98ETAD2AT5T1YXZ2dkzCgoK6iYhBIPBcar6YqKm1+s9xLbtG0XkSGC7qi4WkWl+v//LBFuOApYnOa0NwKfAIlV9sLCwcEvCMa8Apzcof1sgELgtvqGqQwsLC9cmu17BYHAMMF1VjwE2iMgy4Gafz1cZ23+Pqv46Vvzbbdu2Db300ktr48fPnTu3W3Z29jqiueUQkWk+n++uZHUZDAZDZ8DMcO96HI5wpeOqPbgBOMhxXQBxbaZeZ+MFl3SPZDC/clpU36I/wj1O68ZYjzgaUmGdg1pRbM5xXDNVlOddUO2D8JALuo6gS+mhZVxHmM+AGUDfNko+64BZjXEYuwhoWfsPiuvL5GgFD+hrDHFYunO1oY6B6RN243SfYDAYDIYOTCAQmGHb9puAH/ge0bB+PYBc4AZVXRkIBH7YlIbX670KeBoYAXQDhgOPBoPBW6urq/8K3Eb0/3F3IFdEbqmtrX20KU2Px3OZqr4oIj+KaQ4QkUJVfScQCBycwqkNAI4DZojI0nnz5jky2cHr9U5U1b+p6ilEz2d/VT1HVSsWLFiwD4CqPgp1g/F79+zZs17el5ycnDOJOduBiG3b85ywzWAwGDIV43DvmvxGyzjGKTEt42Tcizu8C9sV52Dnw8sTQG2z5VrHb3SJczOiVbEI8UdwLe53icOrIr5tvkgLEX6uZQx3XDcVLJ4Cdro8xK2rAAAgAElEQVSg/HOtcN4R1xb0dQZpObezjS8RfgcMdES4hiCw0RGt5JyN8CetJNvFOuqhZRxDD95BuRoLcVi+c7WhjoDpExJxuk8wGLoc/pJKjb8KSyqL022PwdBaSktLfcB0QICIiFyWlZXVV1WHQt1qqMHAi7NmzWo0XKqqnmfb9qhQKNQP+HvC57cDxwBjsrKy+kK9yWMTn3jiid40zsUicp6q7gWcD2wHEJF9gMfjhfx+/wq/3y+Jr9g5jAXWx4oN83g81yUcM8bv9zd8vrs9UaOx2e2qepmIXBCr45qEXQPC4bAvpv+liNSFbxORKYkatm0XJOi90lhdBoPB0FkwDveuSTeEl3QJh7ZVSMsYifAC7iQ4A1gk+WxySbtTEUsG59as2xws/qxljGyrkCoWFTwOjHXArmTUojzmsObnDusB5CC8pK/zAxe0m0RGsR74oyviyv1awcWuaLfEjDKO0jIex+ZL4FaccrTHkDPY7sJ91pCfsZ5yrWCom5VoGftoOY8i/BM3QpBE6VRtqCNg+oQ63OgTDAaDwdBBEZEbEjYDPp9vVkFBwebCwsK1sRAzcYb27Nmz0bwlInL/+PHj35g0adImVX0ucZ+qPub3+18tKCjYLCJPJezyZGdnNxU6babP51tYWFi4xe/3vxCbNR5nTFOz3GPnsBhYlGDjGU3UlTIiMtPn8z1fUFCw+ZNPPpkJbI7vU9VDE94nrnYdM3/+/AMBFixY0F1Ezk7Qe9IJuwwGgyGTMTHcuy77YvG6VnCRjGZJawS0gh+jBHE6Lm99Zruo3fmweBAbn0vqeyNUaDkTJY+/tEZAy+hLBXPBvaR7wHOSj9MzJj5yWC/OMGzejcUD/wvCKsJ8SjZbCLPV1RmZwh9QpuD8wKsHZa5WcAjfUuxKnOdG0DfoR4SLgMnQLk7Yh4FriS75dYsTUFZqObehPOrkPaGv8X0srkSYSnR5sJt0vjbUETB9ArjTJxgMBoOhA1JaWtoHODzhowmBQGBCE4ccBQST7YhEIu/E34vIhsR9qvp2wmZ14j7Lsvo3UV9Z4oaIlAPXJ+geC3wGMH/+/LNs275EVQ8TkUEkn1ziSIJ527Zfi78vLi62A4HAJmCvmI115+P3+8uCweAqVR0JWLZtTwamh0KhM0UkPrN/Q79+/Uwic4PB0OkxDveuzWCUV7ScJxDukNGsSeUgfZPvEeY2lIm4u0pimeTxiov6nQ4ZxbtazgvAz1yqoj/wZy3nWWxulVNTc6JpJdmsw4dwF7CfS7YBhBBua75YCxFWoY6rxvEQTWB0OhrbigACWp6yxlLJ49iWVCqj+VDLeQq4pCXHpSqPMo3BnKGv80sZxbsu1AGA/oPB1HIu8DMinArtF4JF8vmvlnMv0Rn0btIXeBDhf7WcmSjB1ian1dfZF2UscBHKqeB46JjkdMI21BEwfYJLfYIhIymcU1Uv+aAlcrjCIYreiHIk0dAMi1VkWnDKiLrkg77ZlUeJNJ58UNBF2j3nwUDhsHqJrJPWZ+sIW+R6QXOBqkBR7jGt1ffNrrpQROsSNFoih0fgaLH1RiSaoFGRmcGiEY/9ZObqnAHdQzdpQoJGYGFoL2Y8W5AbogGFsz84EbGuUDhFYW+JJYsUkUURjTwwv+jwujBg/pLKPRItKtzmL6lMaFvhoYGiI9e2Rr8l1xLAP7vqPESnAofGznU78KWovK6W/fywtblvFxeLneR6GwyISD9a8OyT4CROtq/Oya6qIZHdsh6PJx7WhUgkIpaV2l9m27Ybhiv8LnHDsqy+AIFA4Abbtu+O2dGUpFOr0Bvm4qlpouzDxMLfiMiksrKy27/++uuChP2BsWPHNnW8wWAwdAqMw91gAUUok7SCvwGLibAUL58xILZUbAN7EeZghGMRfkKYM4i6NNxFuNf1OjojHq4nwllEk/+4gQAFWFyg5byB8DLKu0T4mDCb5Ay26xv0Q9kXm1yEU1nPeQh7u2RPIg/LaFY7rprFe4Sowb1rmh6yuIlazic2Q8UFjsXmn1rB37B5nMG8LLns8ce/JeirDMDLiUA+MJpajqQ9fo8aI5u7CTEet5JG1+cA4H6E32k57wBvAkuBLwjzH3qxU45niy6lBzvJwWYfInwPi4NRfohwHDYjaS8neyKdtQ11BEyf4HyfYOgQ2MploL9I+KgbUCiqp/ueXHlS8JIjPmtGYgAwQJHj2BUaP2Hehyc8ffFhGxorrKpXqjBVYqOL0vyklBbp23CVqBYl/IIPF/RR/5zKQWholMJpCcVzgdyczewD1Iuj7CupmqHoNGJ9QUKHkKuquRbWJF/Jh2ODRYf9qxn7k+KEfmPX0l+y6hegDzco3h0YqKI/ROWa1UM+PAF4B4MhCapaneigVtW7CwsLb2qNlm3bjU4laGpfUySZ/V5v1rpt25tefvnlnOrq6sT8actFZPy+++77UX5+fjgQCMwFJram/sZIcj6NDmqFw+FSj8fzW6Cfqg756quvzk8MJwPMddI2g8FgyFSMw90Qx4tyFnAWFtEudH3C3vaP9r+MUa7Fnu3UyCl8pmXch3CL21UBo1BGAVGXpyc2ozQxiIh7s1ob8i3KHW4Iy4ns1HL+CbFz7STISazTcm4FHnS1IuUMhDNYz3atYCk272DxLsoalGoiVLORTQwiCy/dEXoToh/CUGB/LA5AOQI4AtjfVVtbSOze+BXQnktjLeDE2CuKF9gVa3/bGpSEdLjY69FZ21BHwPQJhq6LRpMPdstaojt3nS5YTwM9gX2IeB4HfgwQnJq7gga/khfM+nSvbNl1ogjzFAahDIuE7OuARh1zChMVfuUJh5/54+VH1s0GdUof1fMERnm9oQ9qa3P+hOiPYxXfDmxWlTG1mvNetrVrHnBu3KZLnvj3NU9OHr4VwD+n0ofq9JhiRIRf1ES6PZNtbeut6n1IhHHAYMF+ceqspcNnX3rMjkBR7hiIJk2NmyJwe2lRbnFDE1uj35JrKcg1cSNUuL62hsd7d/PITrv2IEutE0W40BY1s9sNjVJYWLglEAisJPpMiWVZZ5eVlU3Pz8/PiBB0qpoHvBrfFpHRqrs7ThF5b+PGjYNEpFfCYfN8Pl8lQHFxsQUc10w1teye+e74pJUJEyZsDwaDT6rqtTGbHwbi9i7z+/0rnK7TYDAYMhHjcDdkIopwjUjjI+eGZujN7WzjNOD4dJvSTijKFFcT7CovIp3QWTiah6jgNOCcdqitJ8pohNF1Tjch2hMNjm3HHXOJg3zt56BrFZLHX7ScmcBV6bYlo+msbagjYPoEQxdEYWZgyoiFsc0X/CWVxxOLhSwwxvfkyoMbm+X+7KXf3wws9pVULhKYFDvmDJpwiIvKI4GpI2amYltr9IH7S4ty3wDwz171HMiPE/Y9Fpw64lWAwjlVT6nqubHPPaGwPQxYFrPxBo11qooGAlNGzoqV21w4q+oKFY3nUxi63dN9HI3Erm4Mp/Qbu5YaDbEGgAVbe/boEX5y0kG7gJWx1+MtsdfQNVHVe0QkEHs/8quvvgoEg8HbampqvujWrdugcDh8oGVZp4nIOOB0n8/3XTOSjiEiVwYCgfdUtcyyrFNVNTGJ6yt+v/+z4uJia9iwYduIObFF5Px58+Y9JyK1Ho+nGBjRTDVrgHjy1ZPmzp3bd9KkSY72l7Fkr9cQfaJPnKVvZrcbDIYug3G4GzKRgIzm9XQb0ZGRY6jV1yjEwzKgT7rtcR3l95LPIlfryGIBYe4jneFLXEAE1TImIywDhqbbng7LIK5nPcfRdRyaLaeTtqGOgOkTDF0SlXrJBxUpF7Qu+aBEvHXJBwvnVJ2lyiWghwFJkw9qc8kHhcWN7XJCX7DrwqSo6AZJmDQvSl2Cxogt1ZbsHqm2hf4A/tLVfXRnqC5ZpCAT/CWVdckiteHotjaeLDIZjuo3ci0FVimMBlDl8VB4x4OFJZVVqiwH3qNHdrBhLHyDoSGFhYXBQCAwHJgGiIgUqGpBdnY2tm0Tj7euqs3FR3eDp4GFIkLizHbgW9u2r4Bo0tLS0tKHReTGmJ2neL3eeA6FtSLykqo2OpFGRF5T1bjDPT87O7s6EAgALPX7/Y7ks/H7/Z8Fg8FFDezYlZWV1aJBPIPBYOjItH+gEIOhadbgMbNEnUBO41OUi6m/mL8zUs5gbna7EjmZr4Hn3a4nHUg+32FzAdHEY4ZWILn/n707D4+qPBs//r3PZAFkC4tYl1atvCqIEqBugBABrUsVXytvyQCKCu6tgCslMIJ1q0BdWkWoG5mhRltti/r+BApKQH1FglRoVapYFasQQBCBzJxz//6YyTAJ2TPJZLk/1zVX5mzPc8+ZOTkzz3nO/VCCchnw71TH0lS15GOoObBzgmltHKXs4IOiZXqpimhngNwn3r9dVReD/jdwIhU0hsdUOfigelLhYNbJKz8tnt9dtOx4KK7PiSeC9EmkwhZC3Reu1WCRQKWDRTZ0+ZXtS9SbSsLgjQKZCtkIVyI8xt6Szbm/fz+nFjGYVsrv9093HOcM4GlgE9HvwHtjz5er6lRVPbkxe7cDuK47DxhJdByCvUQHTQ06jnP62LFjN5Wut2nTpl+q6lVAUWy9r4CFjuOcpqpbqqpj7969U4DfAh8C+xrmlYCqPlJu1p9HjRpVflBYY4xpsayHe2shPIpyY6rDqIaLMEYGsyPVgbQUksNLupxrEZ4g5VmcG0QRbbi4vgNx1pjHPTj8lBZ4sVLO5m39GxfjsJjowHKmliSHz3U5wxBeBw5PdTxNUgs+hpoDOyeY1qS0Z3ecSrfEHGWqsvO8hz/KFCmJDz4oUOQqY7/c8vUHKwI5Ef+CDU+hNRt80PHpQQnQGrr8+DKv8mXxutuk72BvmUPjvuCE3nUaLLKhy6/steZP7LN64rw1x3zntPupwqkieooq2URz8wNkOZ7MAJZXtL0xiUaPHv028HZN1/f7/X8A/lDRsjFjxiymkvPq2LFjV1S2rJJ6/gz8uap1AoGABzwZe5R3XexRoauuumo3VN0ukJub+xJVxOz3+0+sanuAww8/fMWWLVu+A9oBqGpFsRpjTItlDe6thcN0XA4FRqU6lEoJv7RUMsknOSzQFWQBD6Q6liT7kAjnyek02q3Dcjbv6XIeQ7ihsepsTHI2y/R1LkX5E5CZ6niaI8lhU6zRfTnVpR9ohVr6MdQc2DnBtBYi5QYfVG8ICekh1Bd5p0vbcHdIOzD4oMoziyb2ig0+qM5H3sZT63Npqkvb7xq0/NoIjum5a8z8jesVPTk268KhgeV5KwI1HiwyPtCiih6UGiwJ5ddIbKDVZ2MPJs5bk77HaXsvMAVAo3cRmEY0ZsHGkar6Yum0I9Jn4dW93q/rNnVdZpqOefPmtduyZcvNxBrbgXWbNm1aWtU2xhjT0liDe2sRQcnkCko4Cjgj1eFU4DEZwv2pDqKlkqH8Wl+nGOVxqrlluZlYjXKxDKdRb/MEIJ07iTAMOKHR624EMoRX9HXORnmRA0OZmlqQHP6pr3MqyktAv1TH0+S08GOoObBzgmkVlJty5294R9pmLJd94TKDDyosCV158seBgDofHbExPvigil467rEPXlD2hTelbQxQ/eCDVer5xclbGrL82lLR+1GCscmTjjji0ODoeetnZGZ02LxPv+2e5jpHA8NUGelp2vBF1xyfeEwdGGjRk4FXPFXU+enx2TuTWH61cp/Y8KIDm1ycxenqfdKGvV/ucdJ7cGAASIRK0tEYYxpFMBgsf4fKfs/zfh7rlW+MMa2G3dLdisiZ7CWNc4GVqY6lnBf4mptSHURLJ0N4ErgA+CbVsdTT8yjDJCc1DSsyiN34uIBorsQWSYawGpdTgfdSHUtzJUP4jPYMBgpSHUtT0xqOoebAzgmmpVN4VuAl9pZ8E+sRW9rT/CtHiA0+KB7waMJmg920yOdeWtpXCj9B+Et9Ymjo8msreHXvkCKzOJBbZ5Tj+P4Rjny31+c6/1Z4Q2EGwikHbSyy7MBzcsKRjB3++Rs0d/7Gd5JSfk2IHKnCLY54K1yHT/c4bUsg7TPgktgarqKz6lS2MSbZvgFeB84bO3ZsU2t/MMaYBmc93FsZGcRu/X+cRxv+jDIs1fEAT/I1E2VUix/ErUmQoSzR5fTF4WmUIamOp5b2ALcyhMdFqDZXaUOSwXysyxiIj1eA/0plLA1FhvGpruYMSrgLmAwcdPu4qZoM4Dvgf/R1XkGZC2SlOqamojUcQ82BnRNMS+ZzZJ6rulTgDuAUYI/A/4tEnGl/uO7EzaXr9fyi1y8/OnLjR6LcqNE7b3ahvOb6fHf4PDevvnE0dPm1FZrQa/rYeRte9nxcizII+B7RTlhfoHyGwxJcZ3H53ueZ4kzZr16JoiMEvk8l473Utfya8BznYp/rXiTCTzw4TuAoYD/wpYi+h6eP5E/ss7q25ZrGl391rypzhLcW1eVKb478fn+Lej3GGFNX9s+wCdIVbAW6JbdQsiSH+G2fuoZ0vuVB4OdJrafmPIR7OIvpjfVDuTH2a3OhisPr3AzM5MBAU03ZaoQrZAgfpTqQRPoWHdnP/SjXkNr/p2tkKD9qqML1DU7FYwHQp6HqaCQesALhGfbxRzmXPY1VsS7nMBweRbm0seqsF+UoyeHzBq+mBRxDLeHcYueEmmlu77Uupw3C3uQX3DS/+1huZ2OSx//ExksQnQgcT3RMmj3Ap6LyhjreH3t+3vvN2B0cVR57sXKeI56+TBaX7O4wKrPj7nMth7sxxpiWzFLKtFIygLAM5RcIP6Pxbyf/CuE8GUKe9UpLDRE8GcocHHoiPE50IKym6EOUyxjCoKbW2A4gp7NLhnAdQn+EPxJt0G1x5Cz+j6/JRhkLTe99qJbwLjCVNI6RoQyTITzbmI3tAJLDf2QIP0U5A1jSmHU3Za3lGGrq7JxgjDGmlH/++zcg+ifgx8AxQFuiFxv7q+gkVAo/OuIfp1ZbzkGN7Tx3iPfdfz8/+ajkXwg0xhhjmhhrcG/lZAjPoZwAPAsN3vjtAQtI52QZwmsNXJepATmLL2ONXb1jjSy7Ux1TzDqEq2nPSZLDC039wowMoSjWmPoDhFuA1TTdBqs6kVG4kkM+Si+Ey4E3Ux1TFcJEe7LfgnKMDGGADOVeGcS/Ux2Y5PCWDOUcNJ7ffX+qY0rwH5SH8Di9MXq3J2oNx1BzYOcEY4wxgkwqfa7CrSUldMh0fB09vFNQrhN4XUWrvEBevrFd0QUlnXr5n7hmgJ3bjTHGtAqWw90gOfwHuFyX8xjCrcDFJDdfswe8jDBDhlCUxHJNksR6Cl6nhdxGGD/COOA0Gvei3HbgLyjzJIe3GrHepIk1Us4GZusa2rGbU3HojdILOBqhB8phQDsgM/a3WZEcIkQv0D2rb9ALj6uA/waOTmFYHvA+whvAEjz+Jjl8m8J4qiU5FAKFupSu+BiLMBoYQONfCP8P8CqwiK/5W6rH02gNx1BzYOcEY4xpvRQ6lz53YPch7dpFnhx/zD5gfezxeJXbq3cJInnEGttFZW5wQq8piNjFUmOMMa2G5XBvglKdI1SX8QN8XAlcCGRT98/JP4EXUZ6QHDbXsQyTIvoG3VHOQzmPaEPLMUmuYi/CejxWAIvZypupbuwzdad/43gczgVGAP2AwxuoKg/4F8J64O+4vEU73pTT2dVA9TUaXU43hBEo5yKcSnQw0WQPVvsl0d7/r+PxuuTwzySXb1ooOycYY0zrMGb+hhXKgYG0FfY7sFGVIuAd2mWEgmN6xr93lc+rnkjgrvwJvQMH1VHHPO2Ww90YY0xzYT3czUFkGJ8CM4AZupzDEHJQeuNwAsp/AR2ATkBHoukQdgO7ED5G2YiwAY9l1sjevMlZbCXWkxlAV5JFhP7ASTj8AOUI4AiiAym1IZrfsbTX6W4gAuwE9gGfA18A/0b5BB9rcdkoQ4k09usyDUPO5gPgA+BhAF3FoUToi9IbOIro5+RIoAfRz0hHouegDkTTWZVeENxDtGdrMbCNaAPxZpRPgM104EMZwHeN9sIakeSwDVgUe6BraMcu+uDjFOAoPI5COJzocdeGaA80AbKAEuBbovvxW6L78UuED4GPUD4inQ9kIF83+gszLYKdE4wxppVQbyrivAgcCiCQqZCNkA1cyd6Se3J///6loatOWl5NSR7Ixw0erzHGGNMEWYO7qVIs3cyiVMdhUk8GswNYGnsYU6VYw+5rsYepg9iFhbdjD2OaFDsnGGNMy5Q/sc/qifPWHPOd0+6nCqeK6CmqZAOHxFbJcjyZAVTc4B7tgNULcBR90j9/4/7ghF7PNVL4xhhjTJNgDe7GGGOMMcYYkyJbbzu+Q3q7jt3D3+3a2v2BD5rKYMWmFXvimgHfkXBX08R5a9L3OG3vBaYAKJxY2bbqMF5U5oKeCfhAF45ZsHF//tW9XmqM2I0xxpimwBrcjTHGGGOMMUk1bMobI0WdA7mWHenz2oMDLddyguLpfS/Dk6kIfV03gpPZjm15/YpE9Z6udxe9kOr4TOuU+8SGFx3Y5OIsTlfvkzbs/XKPk94DOLZ0HUH+U9n2PuQ7Nxy50ElPW6HoyUC6qj6XO3/jJaEJvV5pjNdgjDHGpJo1uBvTjBTnZWt8QuSurjPXBlIXjTHGqAyfXDhe4BpFjiU24LfC5mVzBiV7UE1jjGkxtudl36HKvUjZ+YJmIzy/PS/7zi6ziu5LTXSmVRM5UtGRDt4trsAe2pZfw1V0VlVFhK4/eccVT204NxxhJXAckCHoH3Of2PiT0MRelorMGGNMi2cN7sYYY4ypk2GTV08Cma3Vr2pM0gSDwb5AUTLKcl23z7hx46zXtWlUWwP9+6nr3V3VOgp37wj0/d+swLp1jRWXMQCe41zsc92LRPiJB8cJHAXsB74U0ffw9JH8iX1WV1fO0+N7/2fs/H+e4+EWAocDbUT0z7kLNp7X0K/BGGOMSTVrcDfGGGNMnYjqTxJ6Z76bmaEjXr5v8I4UhmSMaSKWzT7rJSjff9sAOK53HeCLTRaL8ornsMXxOFyFC4AugM+LONcDE1MWqGmV/nDVCVuAx2OPasVys1d4rC+ccMInwBGVbFrhNlWVV9UyY4wxpimxBneTMtum9R0pIvHcnuJz+6ib1gvRW1F6C2zsMqtoQOny4l/2PVPFuV5EByv0EHCBT1RY7EbCc3vc8/5XB9Uxvd8lojoROB44DNgj8KmKviHKH7N8696UAF5l8XgR5zgR7gA5Bdij6Ks+T6Zl/aro0/J11SU+iPZyiv3wGgIcAeoi8oF4WkDY90SX+9/9pjgvewkwvMyGqjOK87JnxKd97lFdA+s/r9HON8aYZBB+cOAp66yx3bQWZ9/8Rj9xnOtEZQiiRxA953+AUkBGmyeW3j/gm8T1z5my6izFuw6PQSpyKBAB/i3oa+J4v3ntwSGfJK4/bNKqn4nootJpx5E+ql62qtxBNI/yZpCHl84Z+Nh5N72SGU7vcCfIOOAwgY8VfSmrY5eZzwd6l5SWMXxy4c3A3NLpiIS7r5idsy1h+Q6gc2zyN0vnDJoEFedid1W/J0oeMEBUi1VkratMXT530Ib4a7Ac7lU5K/b3TV84ckHn+/4e/9+5844+WW562svAGUh8PWOMMcYY04xYg7tpMtR1bgKdSCw3gYc4pcuKp2fPRJkmqECZbg29Remd5ksfvzWv3/ndZ619t3TBtmn9bhDVR8tV01ahGyr9FSZtD/c7A9a+VWFAnnOtiNyQMKeNIGM8h+E7Az8a2Dnwzsf1iQ9i+TujtxT7DswVUAaoyAAyvI5AXhW7zRhjDjJi0spLVKTMxUbgU5Q3RL0/Duw8+M1AQDyAETev6quOHpyeQygW1X95yOKMcNpDrz5y+q7SRcMmFz4lcEXi6gpXDZ9ceFXs+YJlcwZNKF129uTVZzp41wODgR6AK/CJIovV9c1d9tDpFV6QNKYpGj6l8A6U6LlbyiRUGoAwgMj+MufuEZML7/FU7wCRhC8IGcAJipygnu/KcyatzH1t7uC/Vlan53k/B5mQMOsE0N+NmFTYPSx6Fsiw0gUKvUF679y14zDg6srK9O1rV6dsUK5yhSiTiX3dUZEjgSN9DgOH3rr8pBW/zql0MEUTdySAet7NiY3tAJ3v+/uObXn9JwneW6BHpiY8Y4wxxhhTH071qxjTWOQKhV+EfW6PrrOKpNustf0Atuf1zSXai0oAV1SulRKnMz73KEFeim18qIO+uCXQv92B4nTSgbL1VtdX0sHb/11H8ckpAtcpvK64XmXRqMrlqnoJvoxOqnIp0QYrgMNcNxK/xbKu8RVP73uZwr0caGx/Uz3vtPBet73n845X1anADoCus4pGdJ1VVPb2SZG7us4qkvjDercbY4ARk1feoCJ/An4MHAO0JTqYaX+ESeo4hYW7Vp1abUFKV0VOFZgZTnPXDLvh7a51i6dwpoNXCPiB7wOZQLtoo6DeLr7I+nOmrOxfl7KNaWwjJq+8DE04dwtveuqc5jh72it6vMJUVeINqMOmFPoV7qT0Wrwy13Gkh/jc/wJWxlZr74k89+Ob3zy68prlElXOinjhLOC10rkq3AUyANURpLfpDPw5vgyuGHhbYYfKSkzLcOvU4C6q14JcFqvvwHctpavPzcitS5mtUAQgsl83VLTQ8+0rne82WkTGGNNEFOdla/wxvV8g1fEYY0xdWA9303SI/rbbzHUPl5+tKreX9ggTCHa5e+282KJvtk7tf73j05Gx6aPauO5IIBRbt/S2aESd3XvoHjnmgRX7gPWxR5V5CQV5uOvdRaUN5n8qnt7vdFRvjU2P2Bn40bGdA+98XNf48GRqQk+34nK3FH9ItDHeGGNqRZGEi43cGtkXfjzcPl3aeN4xjuucqSI/81TiFxuX/GbgOsrlQx1++5pOXmTfmY7yDNAd0Z6SEb6FaMMhy+YMGg+MHza58BOBo6P1lu3VDq/7r10AACAASURBVDB8UmGuHujp6yrcIOlt/hDRSIe0iPsI6EjgUE/lxZ9MXHPCX58Y8F2y94cxyaQiU0vvxEMozkzXC16+78xKz93icVv86FL5aOncM6cQ7Rb/9fBJK69A5COiHWDauk7kJmBKhRULs5fNGbQSYPjkVS+AnnMgKB5bOnfwUoBhU954WtS5OLbEl1ni9QTWVlTkft1faaeDqgg8vGTOwD8CBAL6cOGuVQGgE4Aox9elzFZH+BBlgNPGORz46KDFEd8RSGw9Y4wxxhjT7FiDu2lKXi0/ozhwWkfckj6l0wrjivOyxx1Yo+xvRRWnL7EGbYX3JZoXHRV9vIP7zUPb8vptFLRI4B31ZYS6Bt7eRSU81eWJ0+J5K1SktMEd13N/VBw4bVtd4ou9rlPiZSuvlL+l2Bhj6kToXNogqLCbQ4msCgyq8cVGgFj+6VeHT1m5GJXxsXLPJdbgXgu3JzwPLpszKH5B8tyb37jedZz4Bcm9h+w7cEHSNKhgMDgNmJWEojb5/f6eSSinWTjvprc6hjUSP3fjySsv3zeo0nP3eTe91TEskT4Js5aTkINm6dzBHw+fXLiZaE52VGVgpZWLvpXwvJiEvukivFn63PHYoQmXzxyRLlW/qrrwlpU+CwTEGz65cCelDe54DVBfC6T6HMgAH86FJOTVL+UT3yUaX88YY4wxxjQ31uBumgxR30E5P51wSZbn1HwkelWN3zotnk7FkReBQwEEMkGzgWyFK3FL7tk6/ZRLu898b3mFZaU52xOnPdVtIgdCEY/O4tYtvvKvy3PYUtMyjDGmSirvgw4BEHg8bVf6Q8MnF24EKRLVd9IiaaHEfOwAw29ZdQGuXonoiSDdiaaggbIJJw6rTRgVNDaOGz65MH5B8qA8CQ7xC6bGNEX7M9wsRxPO+VL1ubv8+iJaXMFqxcQa3KGKxnHXF99WVUsSk8F7nmyNL/OJUMN+65mSWT61ZI1STaqmfV1u1v6a1WhKSYlvvpfpdXPUq+S3mHgqer+z3ze/cSMzxrQ226b3u0RUy4z7I/Cpir4hyh+zfOvelADetry+9wtyW2yzr7p85RwlT7wbLi3nk8DQNh3dnV+DdABQlWnd7l77q9rUUZyXvQQYXiZA1RnFedkz4tM+96jEVKrFv+x7popzvYgOVugh0a+Yn6iw2I2E5/a45/0y4wRtz8v+mUJ8UHLxuX08z5ctSnxQclEe7nJ30WN603GZ27M63onquFjcH4voS1lOeKYENpRgjDFVsAZ303T4wgflEvXSM3bgHjiXKdzXbVZRjXpYdv3VutVbAv2PyXC9nzqipyqcgko2cEhslSxRZwZQYYO7RMr20nJEuiUGqA471albfLHXpcTSODgeh9fkNRljTHU8ZKqDxi82Es2Zng2arcKV4fTIPcMmF166bM6g5QAjJq+8XT29j/JDPh8svTZxHNQ4Wb1Kc00b0xRklvh2hNMj8XM3WvW5u/z6qlLROAgJ83R7BcsBcHxaab51cSpfViWNZJY+PWPS6rbg1egYrCCWOqWmac263P/uN8AdlS6ftfaBRgzHGNNKbZvW7wZRfbTc7LYK3VDprzBpe7jfGbD2LZ8nv/McphAdw6TH9kO9i4EXSjfqENn5Y0RKzyOupEWeqW0dtY2/eHr2TJRpgpb/FttblN5pvvTxW/P6nd991tp3KytDI2k/F9Eyg5Kr8LvivOzu2+EsVIclLOutKr23RzKqHJTcGGPABk01TVzXwNu7UNaXTovKhRoYWuMLRYcH3v2u26yiZ7vMXHdj15nrBnf5yslCmB0vD06sbFvH0aGJ055E09OU8jm+d+oaX2y790qnVTh/5x19smrwkuK9CFD1VbGeMaaV+tucM1e3/bbNMaCXK/wWKOTAoM8AWYLMADjvplcyFZmWsKzIVU6KdAynL50zSBSermscmSW+sqk2lPuWzhkklT5mD7qurnUZ0xhefeT0XciBczeOnn/BHSsrPXe/+sjpu1D+njArBw4kfBk+aeWxxMZAABDRVcmNuLyyDfqupHUrfd5evByqueJmGs7W247vsDPwo2O33na8XXg0xjQe0YRxf/RW11fSwdv/XUfxySkC1ym8rrgeQNavij4F/cuBbcs2OAsyKmFySbwXei3q6DqraETXWUVlz0Uid3WdVSTxR6zc7Xl9c1HyiJ67XFG5VkqczvjcowQpHYftUAd9cUugf7sq9sElgpzl+DQL5LWEJXcBA1QZISVOZ0kYlBzhCvt/bYypjvVwN02eiN6vSDA6oSdtd3cGtwX6z9hNh80dw3u6i+MercIwVEem+5zhHQPvbgPYntfvRYVNDrpYfc4nWVv4cvvh4R64zrHx35TKQWlsSqnKTdum931HnMzlGtl/tiDXJyxe0jnwzsf1iQ/4FfB87HlXNz3t5W15/SdF9obfd9qnfc/n6kWoaNe71ybk9tTPQI4FEGTgjkDfzlmBdTvru4+NMS1LbPDRZ2MP+k9ck965w/57RTU2IKOeCLC3bZfuaZFI+9LtRPSZ5XMGbwAIBNQp3LXq1LrG8Oojp+8aPqlwPcLJ0cK5cGhged6KQE6krmUak2qK/ErQ52MTXfeH5eVzblk5Cb57X9wO34uIXiSiunT2oLkAIvJrRRcCINpz2JTVv84oeeN+Ly2tkyu6ALS088tecbzyPQCTylPfPx1J6Iwu3i0X3LHy5n1h5zhVfagh6zYV2zY9e6x43IJwsutGcDLbUTwte704+kCXmeuCqY6vOQkGg4l3Xtzl9/sDqYqlNpIR97Apb4wUdV4snXYc6fPagwPfr390KsMnF44XuEajvz+6AShsXjZn0DH1L7/labj3omEIdI4/V2f3HrpHjnlgRaXj/niijzgql8QmR+wI9D06K7Bu82eTzmiL7L0w/htb9Mm61lFTqnJ7vDoIdrl7bXycoK1T+1/v+DQ+TlAb1610nCCB2V1mrV0JUDy97wuoxAclV3is291FSwG2Tev7tIjEByWnXftKByU3xhiwBnfTDHSZtS5UPD37BJRpgICMEtcb1ZFvwImlGK7gZmoVPRJlpAe34Hps7wG4ZTqFu1QxaJzAs6i8hFtCYu524CvXd6Dxva7xdb276IXtedl3KtxN9Na8MwTvrfS2PnBjG4jeXfZFOcsQjQ6uhuaoKzuK87JBWNN1ZtGPKnstxpjWY/jkVS+CbhL1FqvnfLJjb5svO3SO9CCix8ZXil1sHNrutC2Fu1Z9C7QHUJVLz560+oU0n4YLd60KAL3qGc79QGmj0Ulpu9OD50xZPaOkw/7NGbuc7q76jhbRYYqMdCU8fMXsnG1VFWZMqi2bPfCF4VMK70Rj527lDE/lLTgExIv99pf4uXvJnIH5Iyav7KPIrYCI6pRwujOlXBaWPaj4X3twyCcNGfvf5p7xzojJhf+nSOmFtHH7S2ScoKDyBKLdiQ1+ahpe8fR+D6B660H3FQgnq0r+9unZvbvMLJqakuCMAYZNXj0JZHbdcla1PMMnFybsCr1r6ZzBgZQFkyQK7wvRu7hV9PEO7jcPbcvrt1HQIoF31JcR6hp4Oz7uT/eZ7y0vntbvfURPAhzPlauAvLYd9v8YjaeTKe6y49u/1LWOmigOnNYRtyQ+TpDCuOK87HEH1iib6UzFqXScIFcPDEqunlMsB8Y2R/XAoOQ+kR2JpZZPP2uMMeVZShnTLHSdWTRdcc4AeVpgE9H0CHsFNgmyXFWnCs7JCb3H8RwuFrgOeAX4ENgL7AT+AfwBT8/qenfRCxXVB4DPnaeiIxHeim27TVWCjk9PPzSwdlN94wPoMqvoPsenA4AFsRj3gO5GWCOqt0mJ82Di+l7Jniki+tvYuvvqtjeNMS2bHgncouKswMenWe33laRFIp8JlPZIctWRWQCBgHgoib1qBzvife55+pWo/gT4S/nSa2Pp3EEhiV7YjP56UUZ56v0jbVf6Xg/fv0V4A2SGwCn1qceYxrR09qD7xJMBWubczW5gDcptpGWWOXcvmTP4dlEvB3gO+IzoIKN7QP8BPILqyUvnDvwzDU7U259xfizuTUS/27yvcO3SuWdeS4XdA0xD2Dqt71BUb61qHVXu2J7Xb3BjxWRMebHvAaXezczQLkvnDBLr3d5yiKdTgfhA2AKZgmYDVyo8hluyeev0U3LKbEOZ743jNTA0TVQT08kE5ZFN8cG061JHdZxwSRa1SIOmqpWmf/HJgUHJHSgzEKojxAclj6jWuD5jjAHr4W5SqNvd616iFifKbrPefRt4u6brdw8UbSF6i1qdblMD6DZz3Z9JzNdW1bq1jK9UVmDdOmBCtSsC3R/4YDdwY23rMMa0HpLGxYS5SIWfAMcBRwH7Qb8U4T1XfY/8bfaZq0vXH9Rp4C8LdxV+BHIjcAKwC5XXSOcOXPLq2wS3ZM6g6efcsvJl15NrBQYB3yN6wf8L4DOFJaLO4hVzrHe7aT6W/GZgjc/dAEvmnvU68HpN1182d+AfgD9UuGzO4MVU8v1p6YODV1S2DGDZb08rppK4l86hwnz0y2afVeX3taVzBlU4Hk5127VmDnJtwuSHoCtUZId40gXRoUBPQFT1OmBlSoJsJoLB4BJgeLnZM4LB4IzSCVU9asyYMZ+HQqGRqhpP9+G6bp+0tLReGr340RvY6Pf7B+Tn598sIvGUjiLSPTc3N36OCgaDO4ilyRCR3+Tm5sZzVOfn518CTBSR44HDiF6Q+xR4Q1X/uGnTpjcDgYBXm7ir2wcNdqwJPzjwlHUv3zd4R1Wrm+b3f6/rr9at3hLof0yG6/3UET1V4RRUsoFDYqtkiTozgOWl25Tsi+Snt/XdC2QBR2z3dl0KXFi63PHpU/WtozpeesYO3ANt4wr3dZtVdGftXn2ML1z5N11P7EK0MabOrMHdGGOMaUGWPDCoVhcbAwHxgCdjj/Kuiz0qVNNebq89OLhOFySNMaZFEs6M/Z3dZWbRrZJwd4EGcLa7fWeD3IwwMGUxtgI+n+8mVZ2YMKvCu7/D4Soa5BLk5+ffICLlx2JoSzT3eX8RmXTcccedAbx18NZ1V1Xe8IqWuarfk+hgkwNEtVhF1rrK1OVzB20AGDa58CmBKxLrULhq+OTCq2LPFyybMyh+4e6cKavOUrzr8BikIocCEeDfgr4mjveb8umyKorJc7UXQvzCx9I5gwYMm7TqZyK6KHE9VS9bVe4AjgU2gzy8dM7Ax8676ZXMcHqHO0HGAYcJfKzoS1kdu8x8PtA73jI74uZVfdXRooN2olAsqv/ykMUZ4bSHXn3k9HiKk+FTCpeg5S+OyIzhkwvjF0ciaWlHrXjg9M9rksM9GfuruvewNg4PvFtm3B+d2D99+2HevShToruGMhdVD3tw/Z7i6dlPli5H9VFiqQlFWRvrTFavOoAwkB4r31duGV0Db+8qnpYdHydIVC7UwNA8CaywcYKMMU2GNbgbY4wxxhhjTOPpARB23AekXCofCeD9J+Ddm+76btbYeqZyfr9/BNR58NErgF+4rvuHcePGfV3ZSm3btq1Rg7uITEqYvDU9Pf3x3bt3S9u2bY/xPO9MEfmZSHTk4nrGXWeucoUok4n1wlaRI4EjfQ4Dh966/KQVv875T23KGzG58B5P9Q4QSejXnQGcoMgJ6vmuPGfSytzX5g7+a2VleC43IVR74cPzvJ+DJN6hcwLo70ZMKuweFj0LZFjpAoXeIL137tpxGHB1tS9E6apIV4FTw2nu2GE3vH1G7I6gpErG/krme7g9r9+LCpscdLH6nE+ytvDl9sPDPXCdY+Md9WPj/iTyOWm/c93IJKLvVbfS+Z7IU+XXrVsd+hnRgXoRZOCOQN/OWYF1OxPXENH7FYmOEyR60nZ3Z3BboP+M3XTY3DG8p7s47tEqDEN1ZLrPGV4+tasxxjQ0a3A3xhhjjDHNht/vX0czumXfmApEgAyHtI4k5DYu5UScTghIdD3TcH7r9/sfrm6lPXv2eNWtE9O59ImI7N6zZ0/kqquu2gesjz3qnOYyWUT1WpDLSM9cSnjfeCCaOkfp6nMzcoE5y+YMGg+MHza58BOBo6OLy/ZqBxg2pdCvyoE0Hspcxyf3qUQ6qev7PTAYaO+JPPfjm9/s9b+/OWNzJUFdocgvfA5/eO3BgZVe+AC5RJWzXA3/Pc1Jfw44B0CFu0C+QXUEGW3fIbzvGeDiWNxXDLytcNKqBwbthng6sDLnj+G3r+nkRfad6SjPAN0R7SkZ4Vsg+tqWzh40Auo/aGqy9ldN3sOaxqSiR6KM9OAWXI/tPQC3TIdyl+hYPGV0Drzz8fa87MUKFyXM3pfu23/QwKR1qkOdZYgeG31ZmqOu7CjOywZhTdeZRT8C6DJrXah4evYJKNMAARklrjeqI9+AE7uSaQlhjDEpZA3uxsTUNqe8McYYY4wxdfApcKLj6oKd004e3/nu9fEUEjun9f+hK97vY5ObUxJdKyEirya5yPeBIQCq+nhGRsZDwWBwo4gUeZ73DhAaM2bMrqqLaFgCDy+ZM/CPAIGAPly4a1UA6AQgyvG1KsvjtvgvJ5WPls49cwqIAl8Pn7TyCkQ+ItoDuq3rRG6CWAqS8pTfLps7sNoLHwizl80ZtBJg+ORVL4Cek1DGY0vnDl4KMGzKG0+LOhfHlvgyS7yewNrKil16/4BvgFeHT1m5GJXxsbrOBeqWE7yy8JO0v5L5HnoOF/tcLlLKj/vDl8B7ePpI11+tW13htsojIgkN7sqfOwU2bE9GHV7Jnim+Nm1LVGUE8H2gTUUxdJ1ZNH1bXv+XBb1W0EEaGydI4AuQzzz1ljjiW2y9240xqWAN7sYYY4wxxhjTSERYqsqJAkNc8W0qzuu7WZAdima5eEcTT6mhS1IZZ0vneV6NUm8ccsgh5VOcVJjyxHGcqZ7nvQgcGpuVCWSraraIXAncEwwGL/X7/TUeHDL5vGWlzwIB8YZPLtxJaWMtXpealnLeTW91DEukT8Ks5bHGYwCWzh388fDJhZuJ5lpHVSodj0AdanbhQ/SthOfFib2XRXiz9LnjsUMTulA5ImVe1/BbVl2Aq1cieiJId0pTopTtDX1YjWKqoWTur2S9hwDdA0W1GvcnUde0Tiu2u998B7SLxVXRWEB1qqP7Ax/sBm6sybrdZr1bq3GCuswqqnRQ8i53r610UPLud69bUdkyY4ypiDW4N0EylO6pjsEYY4wxxhiTfI7nPOSKdyVwCOCAHBtteSvTlvOtT73qe/2aOvM8r0YJJ/bv359Z+rygoKBtOBzuUNF6o0ePXj1v3rxj2rdv/1PgVOAUIJvo+wyQBcwAUtbgrppWPmXL/rqUsz/DzXL0wAdWRCvKd15MrAEZpNKGYPGcmuUcd33xOlS1JDEJuufJ1vgynwiVJAEaMXnl7erpfdFNq2w7Ta9RTDWUzP2VrPewPrYE+rcrdnfeLEi0sV1Z1yXtvaWNHYcxxjRlFV6dN8YYY4wxxhiTfJ3vfvdfqjoG2FfJKntFJDcx1YypVjjhua/StWpARLaXm44PChkOh3OooqX2mmuu+c7v9z/r9/tv9Pv9g7/99tssEZmdsMqJDRV3TTg+LX+Roab56cvILPHtIKFPuKp0rWC1hHl6UKqRKmKq9XriVF/GeTe9kqnItIRZRa5yUqRjOH3pnEGi8HRN4qiLBt5fdXoP66o4L1szXW+PIL8CUNgvIj+XQOPGYYwxTZ31cDemFQuFQj1U9VwROVlVTyLaq6IT0IHobbDfALuI5hD9QFWLROQ1v9//ccqCTpFnn3320LS0tHOAPp7nnSwiP1TVDiLSAWhLdF9tBT4E/ul5Xv7YsWPfa4zYAoGA88Mf/rCn4zjZQB+iuRGPBA4nOoBXBtHeVRnAt0R/3O1U1S+BTx3H2ex53nsi8pbf7/+0MWI2qWGfleQqKCjIiEQiQ4AzYv9DewFdiP4PbU/0/+d+4HMR2ayq74nI6t27d6+65pprvktd5KYpmjdvXnrHjh1Pcl0323GcXqp6BNHj8zCix6eP6DnaIXrO8WJ/twFfqOq/ReRfnuetLSkpWXfVVVftTtFLaTKa8jHa7e51L+2cdnIvV3w3gg4EuiPyNcpqx6ePZAWKNjdk/S3QZ8R7BzPwqaee6jx+/PiddSzrn4kTInJLMBi8WVWPAx6qbKNgMPgisElEFkcikU/27t375SGHHNIjIS6A8r25kxl3o3n1kdN3DZ9U+HeEk2OzckClNE3K8EkrjyU24CqAiK5KQZhl7G3bpXtaJNK+dFpEn1k+Z/AGgEBAncJdq06tpogwpT3fxanVxZHmuL9q4BuFdSreXV1mvrcy1cEYY0xTYw3uxrQyzz777CGO41whIuNUdQDgaOWdQrJijx8AQ0SiHXqCweA/gd9HIpGnLr/88opuiWwRCgoK2kYikfGqmkv0x7oDULofSv/GlO6r/wIudBznU6DBGtyDweAPgPNV9QIROYto40FNlP7QyBKRY4AzVTX+WvLz8//jOM4rIvKnTp06LT3//PMb/TZVk1z2WUm+hQsXDnYc5/pwOHw+0LGKVUuXdVfVbOASVaV9+/bf5ufn/9VxnHm5ubmvN3zEpqlauHDhKSJyvoicD5zqeV6GiFDFeblUp9jfLKKNNANKj03HcWjTpo0XDAb/AbwKvPLtt98WXnPNNeEKS2qBmssxGuvBXvFAkqZWRGSZqpY2XOdkZGTsCAaDAGv8fv+PalNWbm7uO6FQ6P+IpoUBGAeMix1jTwDdOXAMJjoSGKmqt/h8Ptq3j55GE45nV1VnNVTcjU1Efq3owuiE9hw2ZfWvM0reuN9LS+vkii4ALb2bfq843qOpizRqaLvTthTuWvUtse83qnLp2ZNWv5Dm03Bs4NFe1RRx4OKI6sChNy/vvOI3OTW+ONLc9ldlus4qsjzmxhhTA9bgbkyKBYPBvkBRMspyXbfPuHHj3q9oWSzn5O3ATUR7d9XHCcCv09LSZoVCoYfT0tLuGTVq1Df1LLNajbWv5s2bl96hQ4ebSkpKbhWROg2aJOVa45Mh9h5eBkwEBsbqSWodInKYql6pqlfu2LFjR35+/gLP8x4dN27cv5NaEZCfn/8jEfm/JBSljuMcO3r06M1JKKtGQqHQn1T1kiQU9Yrf778gCeWU0dI+K1VprP8LAKFQaISq/gqobyNIexEZraqjg8HgKsdxbh49evSaepYJQDAYnA9cnYyyauC4YDBYo1QANfCW3+8/oyYrNuZ73hBCoVA3z/MuF5EJwPENVI0D9I49bmnfvv3WYDD4DPCE3+//qIHqrJAdo6Yx7N27d0qbNm1KgBHA94E2dS1LRPSZZ545Py0t7T5gKHCEiPwLeHT06NFPhEKhURVt5zjOxa7rXiQiPwGOI3oX2X5V/VJE3nMc55HRo0evbqi4G9uSOQPzR0xe2UeRWwER1SnhdGdKuQwne1Dxv/bgkJSnRwoExBs+qfBRhDtiswY74n3ueSCqn6vIX4CLKi9Bl4HEL46kOek7hk8uBFizdM6gav/nNLf9ZYwxpn6swd2YViAUCv04HA7/lrK3tCZDG1W9LRwOXxkMBq/3+/3PJ7n8Rpefn99HRJ5W1X71aaBU1aS1bsbuSvh5OBy+hfpfLKmNLBG51efzTQoGgws9z/vl2LFjv0xW4WPGjHknGAyuA/rWsyhRVT/wqySEVa2CgoIusV6TyfBEksoBWu5nJdXy8/OPdBxnrqr+tAGKH+h53luhUGh2Wlra1FGjRrkNUIdpAgoKCg4Lh8PTVPVqEcmsfouk6g7cAkwJhUJ/jUQiv2zsCw0Nqbkdo8XT+15W03W7zlzX7L9bNYZYCqUbq1onNzf3JaoZKbNU7A7OCRWUAdE7Sw4yevToLcDjsUeN1CTupmzJnMG3j5j0xisqznXAmcChQAT03yBLUf3N0rmDmkwqykGdBv6ycFfhRyA3Eu1AtAuV10jnDlzyqOIS8t40mdImQonU4+JIc9tfxhhj6s5uBzImxRqy51cgEHB69uw5C7iTxjnef19SUnLj+PHjKxsErF4aupdcfn5+rog8STR/fX3d7Pf7K83zWROqKosWLbrK87xZde1pn2TfquqsjIyM2clqFAyFQter6m+TUNQ//X5/+YHIGkQoFLpGVWv8Y7oKWw4//PAf5OTkROpbUGv4rFSmEf4vnCMiQaBbJZsl0//bt2/fZfXJvd3IPdyTqcX2cH/llVcyd+zY8UtgMtExEpoCD8hPT0+/ZdSoUVsbsiI7Rg9WnJdd4ztDLH2DMcYYY0zz41S/ijGmKv4FGz7xz9+gscfCVMdTat68ee2OO+64vwBTabyLa1dlZma+9tRTT3VupPqSJj8//2YRWUhyGtvrbdGiRUeFQqH/VdX5TaQBFaK32N8fDof/tmjRoqOSUeD+/ftDQDIGpjshPz+/UXKdquqYJJXzVDIa21vLZyUV8vPz7xSRV2mchjyAc9u2bfuXgoKCto1Un2lgwWCw/86dO9cAeTSdxnaI/gYYFw6H/x4KhUamOpi6smPUGGOMMcY0RdbgbuokoYFZx8zfELB4mpZ58+a1a9++/V9FJOm5oaujqoMzMjJeLygoaMx0FvUSCoVuEpG5JPF/Yn1SyuTn55/jed564JxkxZNkZ3mety4UCg2pb0Hjx4/fKSLJul1+bJLKqVQwGDyWWE70evI8z/t9fQtpTZ+VxqSqEgwG54jIPTTydyVVHRoOh59szDpNwwiFQtcAb6rqSamOpQo9VPXFYDD4UEFBgS/VwdSUHaPGGGOMMaYpswZ3Y1qYgoKCjPbt2/8FODuFYZxcUlLy1+bQAywUCv1EVecmu9y6Dpqan59/rYi8DDT1uwS6qOr/BoPB/65vQZ7nzU9GQCLys3nz5qUno6wq+EnOHSNLx40bV68BsVrjZ6UxxBryHgMmpTCMnwWDwYkprN/UQyAQcEKh0IOx1FMN/T8pWX4eDodfKigofxV2yQAAIABJREFUaJ/qQKrTEo5RDxlQ0UOF4SLcC+wReNRDBiQxZmOMMcYY00iswd2YFiY2OOqwVMchImeGw+GFyRw8NNlCodAJqroIaBK9+vLz828TkcdoPgNatwEKgsFgjQd/q8iYMWNWARuTEE/3Qw455NwklFOVZKWTqddFhtb6WWkMoVDoLhG5JtVxAA+EQqEeqQ7C1I6qSs+ePeep6pRUx1IHF4bD4Zeb+sXylnCMdp+19t2KHt1mFi3rMrNoKsoVCteLaoWDcxpjjDHGmKatufxQb5XGLNg4UlVfLJ12RPooHKfoHSinAHuAV1VkWujqXp9WuZ2nvTyRWwXtDWwMTugd7zGTu2DjWQ7edaoyiPhI6fwbeM3B95uFE06I98L0z9+wBBieGKfCDP/8DTMOzIkcFZxwyufxeJ74+5mIc73CYIUeAi7wiYgsdtWdu2hCn68qfP3zNvbzHO86ERmCcgTgKvKBAwX7vcwnnr/mh980VjznPfxRZte2+29T5ArgSOBzQZ9u5+27b09FwaeIz+e7gaY1WN6loVDoBuDRVAdSns/nS1PV39NAOXVr28M9Pz//BhG5vyFiaWA+YOHChQu3jh07dkVdC4nlH0/GnQZjgcVJKOcgwWDwVOC/klDUV3v27PlzXTdu7Z+VhuTz+a4GfpHqOGI6qepMoCk0LJoaCoVCs2la5+HaOqukpOT5efPmXXLNNdeEUx1Mea3lGJWws0QzPEeE6cDSZJdvjDHGGGMalvVwb0Y85VpVfRHlNKK9BbsCY0T1rdwn1x9b2XaqepMKzwk6AGgrCe+7/4kN94jqClX5GdGG5AygHXAC8HMPd/3oBe//pK4x587fOFPFKdRoGobvS3RAynZAb1W93cFZnzv/H/3Lb+efv+EOdfT/BLkapWdsmw6CDlD0gQzf3lsaK55AQJ2ubUv+pMhM4Fii++hYRWbucdo+jzap4+jaVAdQgQfz8/P7pDqICtwBnNpQhXueV+MG9/z8/AtF5JGGiqURZDqO82Isv3mduK67ENhX30BE5KKCgoJO9S2nEsnKEf90XRuy7LPS4JpKQ16pywsKCprKQLimGsFg8DpSm+YkKUTkgvbt289JdRyVaPHHqAZwNEPHxyb7JbNsY4wxxhjTOJpSQ6Gpll4uIpfQNqOT4l1KtIc7wGG4vscr3QquUPiFE4n0CE7oLfkTevcDyH1igx/hTmL5iEVlrhOJ9FBX/gtYGdu8vaPy3M8e+8fRAMEJvUcEJ/Qu05AocFdwQm858Ij2Jvcv2JAraF6sfFeEa0u8Np0hcpQqL8U2P1TwXpw4b0270vJyF2y4DLiXA2k+3lThNCcz0t6nzvEIU8WTHY0Vz4dH/OMahfMTqpjteWndHZE+KEcD369s3xsg2sD22yaYWuZ/GrLwmvZwf/bZZ78vIs+QnLzgqdQZCC5fvrxOd05dfvnlxcCfkhBHm3A4/NMklFNGLDd8Mj4z6nnegrpsaJ+VVimzpKTkulQHYaq3aNGibKCpNlLXxY3NZdyFFKvTMVqc1/dflT22u9k7ID62zM4kx2taMF3BJ7oCjT0W1nr75YxM2F51OU1iwOeGiKupvtbmwvafMcZUz37sNiMKDwev7lXaMPwn//wNpwO3AgiMyH1y/bGhK0/+uPx2ovLb4MReD5ef74jcpmhsJT7Kv/rEKYgo8HXuk+uvENf3EdGLMm2ddO8moFb5SEXl9tLyFQ0Grz5pXmzRN2PmbbxeRUfGpo/a42s7EghFt2NqQjHFGnYvCF1/8o7Y9IdEG+Nrrc7xoPFBsQT+ddwXvW4LBMQDto154u/XK86qusTTmqjq4EWLFvmB/FTH0pSoqoRCoSDQpQGKXwUsAd5wXXez4zjFGRkZ+/bu3ds9IyPjSFXNUdWLgDOSWOfpX3zxRR4wo9o1K+B53nzHcXKTEMdY4PdJKCculhu+exKKWj527NhNtd3IPiutl4jkYvupSSsoKMgIh8OLiN592JL8PhQKrcrNza0w9Z+JqtsxKjW6y0dgTR1CMuYguqL0Rx+g3CU5BFIXTfNm+9IYY0xNWIN7c6KyvMwkskLQW0unxU37EXBQgzvCq+Vn+fM/6qh7S+JpPkRZHmtsByB05ckf++dv2Ew0hQoCA2sT6kHlI+P88zeMOxC7lt1A6QuE/PkfdWRvySkJ819JaGyvs7rGc97DH2VCyckJS1bEGtsByJ9w0pu5Czbuj6Wmaeq2qeoix3H+5nnevxzH+Xr37t3b27Rpc6jP5ztcRE4ELgQuJpo2J6lU9a7ly5f/IScnJ5LsspuimvRwDwaD40RkUJLr/YuIzBo9enRlP9K/iD3eBu7Lz88f5jjObFU9pZL1a1v/bYsWLXpq9OjRm2u77ZgxY14PhUIfAT3rGcbgYDD4A7/f/2n1q9aMiCRlsFSgToOl2melVTtu0aJF2aNHjy5KdSCmYiUlJTeLyPENVPy7IvKCqr4tIl+mpaV9CZTs27fvsPT09O+pat/YBbERJP/O1c7APcBVSS63pWmoY7RY8X6Z5DKNMcYYY0wjsAb3ZsRRtpeZIbotsZ1YRDtXtJ168p+D5u0LZ0lCWgJViivYtJhYgzu17FVZvvwa6FDRduLIltrUm+x4Omd6HUj4AauUfw9EZf6G7cD3khFnA/kOmFlSUvLQ+PHjK8qRXdqo9g7w7KJFiw73PO9eYFwF69bHsVu2bPkfIJjkcpuk6nK45+fndwTuS2KV+1T1536/v1YNumPGjFn21FNPnZ6RkfEscFkS4mjjuu791CH9iohofn7+giQMCOoQHafhnnqWA0BBQUGncDh8URKK2paVlfVi9auVZZ+VJmMf8LyIvKqqH3qetyUzM7O4pKTkUFU9xufzXayqY4Aeya5YVYcD1uDeBBUUFBwWDoenNUDR73qeN2ns2LErK1n+SeyxGvjdwoULjxeR2SJyQTKDUNUrgsHg7/x+/7vJLLeBNKNjVJ6vfJm3A+SDiBsO9rjnfbu7wLR6ksNLNP90esYYY1oZa3BvRjwp1+it0o3EO9pUKszz6PhUy8+TNuk72FuilOZvF7pWsGnivO0VLK9UrPzEWfcFJ/S+s4bbxeNSTw+vTb3Jjmfnfmd3l7Z4xBrdpfyFB1XRBRu7NOFvgJ+p6gVjxoz5e003GD169Bbg8lAotERVnwTSkxjPFJpXg/t6EXlZVd92HOcL4Kt9+/ZtBXAc55DMzMxDI5HICbG7AwYBg4H2UKMe7teKSLIGWtsvIj/2+/2v12Xj8ePH7wsEAj877rjjIiIyur7BiMhloVBoZm5u7obabut53tM+n28W9b/LYixJanAvKSm5VETaJqGoZ88///z9ddjOPiuppcC89PT06aNGjdpawfLPY4+VBQUFeeFweDaQ1LzrqnoW8OuarOv3+ycAE6paJxgMTgNmJSG0TX6/v753pDRrJSUlvxCRDkku9rH09PSbR40aVVL9qlFjx479ALgwPz9/ioj8muQ1TjnAnUDSx8ZIomZ1jAJ0nbV2VDLrb+l0OX2RCi9oFAP/AhbThofkdHaV224kwoEL3UofHHqh3Ar0RtgoQxgQX/w6Z6FcR/Q73aFABPg38BrCb2QIn5Qr/2aEuQnld5cctsUnV7CD6J0ixLafVGlcwveAPGBA7HWtxWOqnE2Z86O+QibtuA24AjiS6Gf7adpzH99WsO9WsAQYXmamMENXJKRBUo6SHD4/eGvQFYyoSVwA+jpn4nE9wmCiF7Zc4BOUxbjMleGUuYBU0/enovUkh/fL7JO23IowvoJ98iFwdGzVfBnK2IpeZ01ea232ZYWvDY7D4Q6UU4iOxfYqLtNkGAfdkVnbfZmwXW0/w/WKsyp1fQ3GGNNS2KCpzYiIDi0zrd6QxGn1Rd6paVnBMT13CRJvhFUhh4RBLXOfXH8sB76coNEcv4nCB7ZVX7llpeWvT5h14dBA9QPkBcf03AW8F58hnJ/7u/VZ1W3XUPG8+vOe+4H4dgpDEvfTmPnvn9GE08lsBYbWprE9UW5ubr6qjoXy+XbqJTsUCp1c/Wop90fP8/r7/f5TcnNzp/r9/j+PHj16zejRoz8b///ZO/PwKKvr8X/OO0lYBBUQxIXWWlEUF1DcikCCUCu2im2dykwSoVVx+dqquNWKpuDParVSUduCVC1kgsZabUuxrWgSwKWtghu2ilurooKICghkMu/5/TGTZJJMJpOZdzJZzud55sm897333PPeuW9m3nPPPWfGjJ0zZszYec4552w+++yz/11cXPxIMBi8KRgMTtm2bdtA4BtASES+aE34ggUL8kXkEg/1nR4IBNIyoNZTVlbmFhQUnA+85oE+oqo/TKdhaWnpRhH5kwc6jCgvLz/WAzlehZNREWl3OBmbKznnC+DMYDB4YSuGvCb4/f4dwWDwIuBHHutxjMfyDA9YvHjxbiJyfts128X8YDB4UXuM7fEUFxf/QkT+z2Odpi5evPgrHsv0im5xj2666pD+n5Yde+Cmqw7xevGmuzMIOA6Yw06e0xUJHYgaES5BeZCoQbUPGreLtZqbUKqBs4kabQuAvsAI4IcoL2k130oqP5L2b+bpwN+IOm70ifV/Og41WkXDgrsqDn35AzCH6C7kgtjfOWznIbx/tk9JLwCtZg7KaoQg8CWiz0d9iRrOryaPl/TJNu6TJJ9Pa6jisBsPI8wlszFJ+VrT5AKER1COJ5rvYxBQjI9ndRVNcjqkO5aezOF26JkMT+aDYRhGF8cM7l0J5ZLAPevOCJav37140atTEbmo8RSPJ0qYmlyc3hp3MDy46NVbz7p3/eDiResOciK+e2mcHzt86rurWfN3G965Mnb6fWtbhLNR0fiwEIfvt9+Q0LQFL42Yft/bvc++9+VhxfesG1d8z7qy4MJ1L0xb8NpecXX/X9z7QZLv+0vJgnXHlyx+cbfiResOKl647vLAolcu6yh9FFkY1+6g4KJXb5m24LW9pi1cN1LFubt5P50FESkNBoPtmhPNKS4ufhDw+hq9DlXjJR8B3wgGg98tKSlZ097GM2fODAeDwb8Fg8HiQCBwZ2v1+vXr9x2iP4S94KFgMPiAF4L8fv82Vb3YC1lAcSgUSmWxrAWu66YV57w5XhjKly5dOgyY0GbFtlkVCAT+095GNldySlhEvhUMBv/Y3obBYHA+sMRDXfbppGPUo4klefYskbGqPp2fn395pnICgcCv8Hb++RzH8dQj3CO6/D26+fpRZ22+bvRap1ffzyORujedXn0//3j20Ws2Xze6M+8o6HCkiBekEIl/EWZPYApRBxOA4eRzRRuipgM/Ip+9Y3KOBtAagkR3ctQ71cwjn70RDgbqwzr1Ax7UqkaHpBb0TdPgLlyAy1mE2RMl/hlnEEJjMvkaZhK95ijKL1AGoxyBcgBRw2ZT0YVMlsJmO16UnzYZz1a821PVS2sIEPUMFyCCcEGszTDg0Vi1ITg8os/RN8lITCfB55OUGmaixIfSuhOHIQhHohxEgjFJ91ozHMtzUM6kN3sgfIeo5zjAUCL8pkFcmmPp2RxOUc9keDgfDMMwujRmcO9CKCwWeJQdtZ+p6iPEQlcAHznCRcnaJiJ03shyVH9OowfzrIJI7UZV1mujgWm7wrQl541osv0MkSca31MUrivYErxnnQbuebXByz507sgKRebGyfc7ju/f4bovdvgizv8UVircgNAkAV/ovJG/J/qDIRIrOtF1eNbdlbdNlfUq/KJFaJcs6hPe49CFwF/jiq50nLpNjvCKKu8Q3abXqRCRPwUCgb+2XbNt8vPzb6CdIYWSoapTvZLlMa9HIpHjgsHg3zqgL69iVu8ErmyzVjsoLi5+gmg8/0zpC2160STkjTfeWAFNt7ymydkLFizIKCSSqgbx4LsyHe/2GDZXcoSqXhUIBJ5Mt30kErmOxu+xjHEc52CvZBneICJehgVxReSHfr/fkzmTn59/FbDVC1kAItLpDMBd/R79ZPboa1CpRBgVXy7oaISHPpk9+hqvdOuOyGQ+k0IeA5Y1FCqntNHsbilkvoxlY5NS5aq4o/VMYJaMZaNMYD0+pgNu7FwfhNZ3ne1qqNde5stEHpbJfEYh84HP4s7FJ2SO31HzJoVcJUV8LEW8QhrPgp7ppVwdVx6SCSyQyXwmRbyH00SvYWwn2XNA4s8nOfFj8g4buUzGs0km8HI7xyTVzyBd5ksRj8oJfC4T+APwq7hzkxu8x9MdS6/mcKp6JsO7+WAYhtGlMYN7F8LnyAKFqcCzwA7gY4FQpM45ofzckW+kIzN0/uFXu+oUAQ8C7yrsIrqS/W/gTvVFjqw4b2QLz6Fe4swCuVvhdaKGnIRUnHfY9Y7LiQj3A2/EZO8A3kCpQrgW1zly6cxDPo5vFzpv5M2qjFF0UayP7cBWRZ4T5KraSJ/bOkqfh/wS+WRHwVSEGwTeVNgl8Kag1/fTHX4k7R/X2SKsqm15+KSM3+//BLjRK3nAVzvh1vQPIpHI5NLS0qwvnlRWVvaDNh8IU+XhYDDYrniKqRCL3e8FZ6bTqKyszBWR33rQ/5Dddtsto7GOJdjLlE/y8vIebm8jmys55YWCgoJWd6mkQuz/SdrGwOaoamdOzt3jqKysHIg3u18AEJH7vUxM6vf7PxQRT/JYxPjK0qVLR3soL1O69D26qeyYo7WN31YKN24pGzUqWZ2ehD7JaVrNw1rNq1rNJq1GtRoFZsRVayv0x2Mt5D7L7sARcUVVIo2e6jKOt4B3Gs4KY9PRPykuDY5DEn2uiM/LNRBiccqhMSyjUi3xzyDjeYboc1zH6tVy/ErrPxutRnHZ0ESmkmxOt/h8ktFiTKBK/HGLaONZRapjksK1ZoRS1eRYqG7W/7HpjqWnczgFPVttm1iXTOaDYRhGl8aSpnYxYsbvpFtny889rF2Z3Jeef2gN0K6Yvvf+YMRWIKUYoUtmjvwH8I/2yAeoOH/kC7SR+K2j9InFcp8TezWnsxmPHw8Gg+s9lnk/cDOZJ7IEwHGcSYAnYUM8wHVdN9ARxnaAcDj8daKxITNGVRd7Iac5eXl5NZGIJ05/X1++fHmvdBKFish9qlpGht9TsbAyy9qsmIClS5eOdl13ZCb9xyj3+/072tvI5kruEJFLvPA0VtV/ishkL3QimnDM6CTU1dWdgodJxSORiOch6sLh8D15eXlz8EhPVZ0CCRNXdjhd/R51Iu6FQH3Ooc2iLHcdNjgu+6pwGlEDn8+tcy6iqQdvj0RruBrl5hSqJp/rwoctyrYzAF+T56bNCVpuhgYP5NaNr71aOLOl5tzma+HR3fK7sA/9m8iTprtPRVCt5hPAu8XZVPRqOX7JEVrPU5Do80lG8zGBJg5c7RqTVK41E3zNdgsLHzcLQLRn2mPp5RxORc9keDkfDMMwujjm4W4Y3QxVrfRaZjAY3AKs8Eqe4zieJLP0iPtKSkqqO7C/Ez2S81lBQcETbVdrP9/73vf+Q1PPnnTpu2XLlqPartaSadOmbRCR5R7ocHplZeUe6TR0XdcL73YikUi6i0s2V3LDPwOBwGovBInIi23XSg3XdT2LFW5kjqqe4KG49enkDWmLc845ZzPwuFfyXNf16n9SpnSHe3R87O8zvnDd8IE3ri3da87aawbeuLbUF647CHgmqmBDvR6LLqcXynVxRWtxORwlPxZP+/6UhbkJYqzvxhZoUp4o8WpjmSQJs1hHrwa9n6YPpGhMbKlXy92zO9japLyZ0VQVwcOcEinrFR2/RoSbm8fbb/KaQOv5IBJ9PsloPibQJI9Cu8YklWvNhEgzPZS9mtX4NO2x9HIOp6JnMrycD4ZhGF0cM7gbRvciHA6H2508LBVUtd0hMZLI6iyGtdq6urobOrhPr4w0a7yK9dscEVGiCWS9kHV8um09Sp7ap7a29jvtbVRZWekDpnnQ/zOlpaWvpNnW5kpuCHklyHEcz3bOiEivtmsZHYWqejZfs7FQHsdDXgkSkeO8kpUh3eEe3R9AXffSPW9+uYmBas+bX96iOLGkjepV0uyuSx8G05i3CoTfyUTWSRF1qjhARvNSTuBz4OW4oqKYoRaAWMzqAxrOKk81vHeaGS7jjZNhimjHjuM29ZzCLuClxgImxOvJSk4Eks3BcMM7p2F3ReZ6RcevUS/lm1rVMbvoY2MSv2g2rtmYjCP5mKRLOmNZ2ORIm4Ukc/hXumOZ0RxOQ88UdMnJfDAMw+hsmMHdMLoX/5kxY4YX3qYtcF33nx6KO7ysrKwz/P956Jxzznm/ozpTVQGO9kjWc17ISSI/0XbUdDgm3YYFBQWPAe9lqoDjOCXtbRMOhyfhzbbshek0srmSM1wRedArYXV1dV7+P+7toSwjA8rKyhwR8Wzh2HGcdofdSxWfz+el7MFLly4d5qG8dOgu92gdQN0uXZfopOvbWV+elcXSLkUhG4BtDcfKd/QJ9tOnGEINdwGHZdyHcmvc0XCquVVXMlirOAiXe2l8Zt6BcFdDTeE/zeRcoasYoNUci3JHxnq1JP43xUHUcItWsZc+yUiUtsJSvRun51itaiM0SHsQbok7OhwhpFWM0Cp6aw3DtJpxWkWZVvOCVrXwmM607wVxR4ewkpt0BYN0JUemMCbp0v6xFC7RJzlDn2V3rWIqNEke+ngsznr6Y5nuHE5Xz+TXmrv5YBiG0Ymw1cZOTHtjsRsGTb0bPGXHjh2v9evXL4w3sWD7HnzwwYPxyDM2XVTVMy+5VCgvLx/qOE5fL2SJyJWhUOhKL2RlE1VNO8eB3++PlJeX3ysi12eow4SlS5ceMG3atHfa0azdRvoEfBaJRNLyLrW5kjNeDwQCnv1fUtUtbddKGc88Eo3M+MpXvrIPHi6A1NXVeRbWpDmO47weiUR24FE+iLq6ugOINzZ1PN3jHhVeRxnj9Hb2BVrk3ZE6335IrF4PRwRXa7gL5ZpY0Th8vBfzMX4P+BNwekZ9FFGu1RwBXAkIwixcZiHEB+rYjktQJvJ2Q8k4/kUN/6TRy76UCKWx9wuBwUBaYe0SspGFDOF04BuxkisRrow9LT5KNHzKl1pp/QT1MbyhCGGLVgPwnBQmT4TZFjKBCq1mBHAd0WdXP4IfaBy/bD3RjuceVvItlNNi/V1DHtfEAsI8SnT8vV4obP9YCotxeJSdNB+Lj9BGo3a6Y5n2HE5Tz2TkdD4YhmF0IjqDh6lhGB6hqumGrmiTmTNnhsG7Bz8R2dcrWWkSLigoqO7IDkXkyx3ZXycho2sWkXvJPI6mRCKRlMPDVFZW9gOmZtgnqhoqLS3dnk5bmys5w1PDZ+/evbOy48jILQUFBV7O1c9LSkqyZsCOhZP6T5sVU8Tn8+X6Pu0e96jqgwA+nG8mOu0T35nx9Xo84/kJwg+IJu3dQdRhYwl5HI+wwYsupJCrcSlCeZDootIuYDvwb+BOfBwpE2kStlEEpY4pwCLgjZhuryBcwAQuoGlc7cx19BPhC6YCNwBvxnR8E7iefvhJ9nspj1kxj+/XgZ1e6gUghVyPy4lEY+q/QXTsdsTeVwHXIhwpRU0Tm2bcr+CyF99GuI7mY/IFZxNd9IiifOZJp+mMpcsCXKYCzxIdl49RQignSBFvxFdNdyzTmcOZ6JmMXM0HwzCMzoR5uBtGN0JEWvdY8Ib/AiM9krUv0QenXPGK3+/f0ZEdOo7zJVVPn726AvuVlZU5ZWVlaRnNg8Hgf0Oh0N+AUzPUowT4WSoVw+HwmcBuGfaHiKQdg97mSm4QkRe8lOf3+2tDoVAE807vVqh6Glf7nVguhKwhIu+o6mgvZLmum9OQMt3lHpVa3z1uL3cvR91WnsXEVdFbnF0+L3KZdHlEcIF7Y6/mXBh7tWxXRLt2C8tEaoCaduk2ic3Aea2cHpCosC29pJBDWz0XjVs+J/ZqTqs7xeQktgL/19r5TPUCkIn8A0g5jFWqn0+beo2kFvh/sVcDWsNENG43kkNDcuqMPoMUxjJhu6ixO6VcW+0dy7h27Z7DCWS0qWcqn12612AYhtFdMIO7YXQjHMfZmk35qrpNxJs9gKq6uyeC0idp0p8sketrzgV5Bx54YB+ini3psogMDe4icmgoFDomGAw+n0L14kz6ivHPYDCYiWHI5kpu+G8WZJrBvfvh5f2Z1e9tAFX1rA8R6dd2razSLe7Rgbc8/xk0hEhpeX7ump93oDqG0aXRKsqBV1AeI8wbFNAfhwkot8VVex+fd0mkDcMwDKMtzOBuGN0IVd3Wdq30EZHPvZLluq4n8WTTRUSyFjM3CTm95hyyGxkYUbdt2/bn3Xbb7UMRGZqhHiVAUoP7kiVL9gFOzrAfVHVRhiJsruQAL//HxVEHFGRBrpE7PLs/vTSGJ8HLeZ3x7p9M6K736KarDumf33f3weEvPt80+OevdcScMIzug/BlIIjwM3rFypruG/oAlzNinumGYRiG0SFYDHfD6EZEIpFs/5D0Un5ODYqq+kkO+vQkCWZXIz8/P6PrjuUPuN8DVaZVVVUlXWj2+XzTyNzTcWtBQcHSTATYXMkNdXV12TLmGd0IL+9PEcm6AcjLPkTE7lEP+eT6UcHN141+0enV9/NIpO5Np1ffzzfPHv3CJ7NHn50rnQyjyyEEiMa1/xewCQgDG4nGCp9FmENlYnKHC8MwDMPwGvNwNwyjR6Kq3iROMtqkrq4u4++avLy8RZFI5GraEYs1AUM+/PDDU4C/tFZBVUsykF/PUr/fn9XdJt0VL+ZKhnQrY55hdEO6zT26efbouapcl+Bb7SiFpZuvH33YoDlrr8+BaobRpZAJvEvrce1zQnvzB+SKrqKnYRhGV8Q83A2jG+E4TrZjq3oZt7ZDE5YmYEsO+sz1NXdZzj777DeJeiplhOu6rcZnLy8vPwwYlWkfjuN4keTO5koOUNVIFsRmQ6aRWzy7P1W1v1eykvTh5Xd3LnMsdJt7dPNPjj4B+EnSSsp1m2ePPrFjNDL8KmCvAAAgAElEQVQMwzAMwzC8JNeeZIZheIjjONl+cPfMoO84Tq4NirkwGuTUUNHVUdWFIjIxQzFnlJeX715cXNzCS1JESjOUDbB22rRpz3kgx+ZKN0FVI14lmzY6DZ7dnyKSdYO7iPRT1bYrpkauv7s9Jyf3qOgFNHqVrlP4s8SSqAosVggCPkUvAp7pWOWMzsLXZz01XnEvxOUkFRlCdDfG/wT9uzjuL/9+24S34+ufPGvlVFHnkfpjx5Ej3IgehnAlMBJ4dcXtJ42ZfOlTo9TRtS06FDaL6psusqwgnHfHY3eekI0dJYZhGIbRIzAPd8PoRrium+0Hd8/kZynxWcq4ruuZ9SFVOiJWb3dm4MCBjwIfZyimD/Dd5oVlZWUOEMhQNoAX3u02VwyjE+Px/eml93lH9GEGOA8QYWz0nVYO9O0xaq+5a39cf27g3LXniMrFAIKclBsNjVwz+fLVN7mq1apytorsTzSxb19ghCI/dF3fS1+/bNW3kslwI1yC8CAwhujvn+TP/sogRY4TmBPOizx38sX/GOTR5RiGYRhGj8MM7obRjRCRA7LchWfyXdd93ytZXYh3c61AV2bKlCm7gMWZyhGRFmFlDj744EJgWIaid9TW1maULDUOmyuG0UkRkfc8FHeAqmbVvVpVv+KhLPvf5AEK+wKoz3eDlFW3jCEflgdi74Z2pF5G5+DkWauDCj+mfheEMs9xZG/xRQ4GVsWq9XNFHvzGpc8c0Kog0emK/MhxZO8Vt58kK24/6WiAx3859oXYccOL/N57usIUoklHQXS4FISvyN5VGoZhGEb3xkLKGEY3QlWPyJbsBQsW5AMHeSUvEols8EpWVyESibzjON6sc7que0ZJScmfPBHWhXBdd6HjOJeRWYKnwqVLlx4wbdq0d+oLVLXV2O6pIiJLZ8yY8WmmcsDmimF0Zmpra/+bl+fZT+j+FRUVXwL+65XAeKqqqvI2bNgwwit5IpIVPXsqW+n/TqJyzXN2BxcsB0SPRFyuaviVo7J+xbyvzQJRYOOky1ZNR2Q9Uce5PhGn7hJgVkJByt1PzBs7P5U+V9wy5jPgsUmzVi1DZUZUEU4havg3DMMwDKOdmIe7YXQvsmZw79OnzyFEt7N6wRdvvfVWpqFBuhzFxcUf4lH8W8dxjvRCTlejpKTkNRFZnaEYiUQi0+oPKisr+wDfyVAmwCIPZAA2VwyjM/P2229/AOz0Sp6IZO0e/eijj4YDvb2SZwZ3bxDYALAHW4c0P7fp2mP2ESdSbyR9q0MVM3LOqZc8uzvS5Pd8VczYDsCKeePeAt6pP1aVsa3JUofHWjs36YqnTpt02eqHJ12+6tVJl6/eNOny1Trp8tXaYGyPYjssDMMwDCNNzOBuGN2LEffdd9+e2RDsOM5xHop7payszPVQXpdARFQ1QZKq9DjcIzldDlXNOE56fFiZ2tra08k8xvHLgUDAs8R2NlcMo/NSVlbmquqLXslzXfd4r2Q1JxKJeCl707Rp0yykjAco/A+AMF9qfs7xuRsUnQogwrIOVs3IMbsKIgOI28UnopsTVIsrk4GtyRLX+TBR+eTLV12Nq8sQvg1yKLBXKyLyU9HZMAzDMIyWmMHdMLoX+fn5+WdkQ7CIeOEBXC/LM0NFV0NEnvVIVGFVVVWPDAuWn5//e2BLhmIOC4VCx8Tel2QoCxHxJFlqM5k2VwyjkyIi//BQlt8rWQnwUrZn19zTUfQJAPXppCTVPsoPM6+DVDI6Cb1qfVuABo92VUmUuDSuTD9pTZbjU21eduoly3spcl1c0dqIcnjd7uH8FbefJAr3p6O3YRiGYRhNMYO7YXQzsvHgHgqFBgDJHgrbheu6//JKVhfEKyPq3u+///5kj2R1Kfx+/w5VLfdAVMnixYuHiMjXM5TjlT7NsbliZAVV9SoudI9dyPFwQQxgeNwCoGf87ne/G4SH390eX3OPxsH3ZwA06smegP+5PmdK/5+t3dRxWhmdgcfuPOFzlJfjioqgMbHypMtWHQgcUH8sok+1R/6OPgMHA/3i2v+uat5J66rLiurKytQR8HJHq2EYhmH0WMzgbhjdj8mhUGi4xzKn4138dlzXXeGVrK5GbW3t40CtR+KmeySnK+KFR/nZPp8vSOZbpn8fDAYz9bhvgc0VI4t4Na8yDcXUZcnLy/sbEPZQ5MUeygIgPz//PDwMCaGqf/FKVk9n4NznX/aF6wb6wnVFjaW6EJFbRQh8sa33iMFlz6/JnYZGLhGRWxsPdPjJs56+9dRLVg4+5bKnD0Kce2l8ht8hjntXe2QX9j1+A7Ct/lhVvjPxsqf3+/oVTw1Z/flTdwGHeXAJhmEYhtHjMYO7YXQ/8oFb26yVIjHv9uvarJg6b5aWlr7tobwuxYwZMz5V1ce9kCUi362oqDjRC1leEQqFBlRUVNwUCoWmZ7Of4uLil8ncA3xvoCxTXVzX9TycDNhcMbKHiOzySNSe5eXlPdLo7vf7PwFqPBR5jpde7pWVlUNV9Vqv5AFvB4PBFzyU1+PZ8+aXt+x588sNi7WD5r4wc9CcNVcNnLN26bB5z3iSNNvomjx++9hyQX9OLLSMqM4K5zsbI+KuB50Qq7YdlWl/v21Cu35Tl5WJixJvpB/niPue6+pHovot4E/eXIVhGIZh9GzM4G4Y3ZMzysvLMw2TUU8Z0GpCpjR4xENZXRIRqfRIlAP8ujPE5w6FQgNCodBs4C1V/TFx25WzhRfJU8nQQ1dV/11SUrLKAz0SYnPFyAaqrcf8bSeOiPTY8AOq6tX9CeCo6nyv7tFwOPxzoL8XsgBU9fdeyTIMo20ev33c1aJuEfAg8C6wC9gO+m/gTlSPXDFv7B/TkX3SHmN/AvoDYC2wA/gIlSXky/EIG7y6BsMwDMPoyeT8wdswjOwgIuWhUOiEYDD4VroyKioq/Kp6icd6LfFSXlektra2sqCg4OdEPawzQlWPev/99xdXVlaW+P1+r+Iyp0woFPqyiFyqqufSwYZT13Uf9Pl888hhWItsJEuNx+aKkQ1EZKOH4s4HemSYMNd1K3w+3814tCgtIl/bsGHDPCCj792KiopLVDXjZNBxRFzX/bWH8no8m68fdVaqdQfNeeGhbOqSa7SKqUicM4ZyhBTxSg5V6jQ8Pm98De3YSfPEL8Y/Ckhb9crKxAXujb2ac2HsZRiGYRhGBpiHu2F0XwYD1RUVFUem0zgUCgVjiSDb/OHeDtYEAoGXPJTXJZkxY8ZOoF0xN5MhItNqa2vvr6ys9CzOfjKqqqryKioqvlVRUfFH4A1VvZQcGFBLS0u3q+rSju43jl3ZXkCyuWJkAxF5z0NxZ8UMvF5+V3QJYv+DFnos9v/Ky8t/k849qqoSCoWuUNU7PNbp0Z4cCi4rqFSm/DIMwzAMwzC6HObhbhjdm2Gq+mxFRcWcvLy8O/x+f5sxQZcuXbqv67o/A0q9VkZVf+G1zK5Kfn7+r8Lh8KXAIC/kiUhxOBweXV5efm5xcXGmsc1bUFZW5nz1q18d6/P5vr1hw4bvAft43Uc6xDzMZ+aib1X9QzAY/Djb/dhcMbxm69atb/br1y+MRwk1VXV+RUVFSSgUqnRd9znXdde7rrt9xowZn3ohvzNTUFBwRzgcvhgPw7eIyMxwOHxcRUXFZYFAICXv1oqKihEVFRW3A6d6pUcM13XdmzyWaRiGYRiGYRjdGjO4G0b3p4+q/iwcDl9ZXl7+gIg84brumz6f78O8vLwttbW1Q3w+336u6x4qIqe5rns6kA3v1zcLCgoezILcLonf7/8kFApdCyzwUOxIEVkdCoX+APx2/fr1j5eVlbnpClu6dOkBrusWikih67qniMhQVfVQ3cwJBoPPh0KhNcDRHd13tsPJ1GNzxfCamTNnhkOh0H+AIzwUeyxwrOM4OE50A2UoFEq17eiumpDT7/d/WF5efqOI3OKx6NGqWh0KhdaKyMPAM47jfOA4zgagNhwO76Oq+4jIaOAMVZ1Idnau3ldSUrImC3INwzDQat4GDogdlkshKYXDSredV3gZCsnCKiUmnXGxsTQMozNhBnfD6DkMFJGLgIscx0FVCYfDiAiuG7WzZdlAdkMu4kZ3ZtavX79o+PDhPwC8TDroA84Czho+fPi7oVBoFfCc67prY4ssnwKfnXXWWTsrKir2FJECYC9gmOu6+zqOc4iqjlLVI13XHQrReSHSeaNFqOo9ItLR8YXXBwKB6mAw2DGd2VwxPEZVV4mIlwb3HktBQcEvw+Hw94FDsiB+tKqOBohEIkQijV+jHXCvfSoiP8l2Jz0RFxmTqNwRdyBwKioXoyx1Re7sYNXSRqsYhbA2wanNwJvAMnpzh5zA5ynImorDNShHAduBx4hwnZzMf+PqXIowr7ERg6WIhl1nWs0WYE8AhF/KBC6LO3cm0fwThwBDge0I/0VZicvDFPGMCE0WobWGr+FyEcI4onlVIsDbKMuIME8m8VGbg2QYhmEYRo/BDO6GYXQEKwOBQEVHGSe7CmVlZe4DDzwQiEQiz1H/UOgtw4AAEIhfZAGoqKgAmi6yiEjDcRczmlYAtwG7dVSHqrpIRDrMhdvmiuE1IvIEcFGu9egO+P3+2qVLl05zXfdpoHeu9fGQHwQCATMiZoHBc9c8n+T04x/PHv2OCHc4sBxIVrcrMCj2Oo6dlOgKTpRJbE5S/wKEi2n8yukNFONjkq5irIzjrYStIqT0naw1XIy2yI3SB2Uv4BgcLqOaE4GGkGtazRyU65AWeY1GIowkjxn6JFNkYpf/rAzDMAzD8AhLmmoYRrbZGYlELu5I42RX4uyzz35TREohtQdFoyXFxcWfi0hHhiuqdV33/g7sD7C5YnhLfn7+Y9C2p6mRGtOmTVsrIrNyrYeH3B0MBv+QayV6KnW+yAMAiF6ZY1VSRop4QQqR+Bdh9gSmAJti1YaTzxXJBXEOypn0Zg+E7xD1cAcYSoTftNqub4rfjdro6Y5yJUp/8tgdh6NQLkSowdfo3a41BIDZgAARhAsIsyfKMODRWLUhODyiz9E3JR2MLo8U8WiT+Z5B2BIvZfV0bCwNw+hMmIe7YXQvfgNckGslmnFlaWmp/dhJQiAQ+HMoFLoM+GWudemquK57j4h8vyP6EpE/lZaWbuyIvppjc8XwCr/fvyMUClXQ+b4zuiyBQOBXoVDoYOBHudYlQx7btm3bZW1XM7LF0LKXNm6ePRqUkbnWJRNkMp8Bj2k1y4AZACinAD9O0my+FDUYsv+g1ZwA1C88TNZVHJjQy30XqeYhadwl5rAVlzo5iZ3AS7FXU6O+cnXcUUgmNORT+UxXchEuU2PHw9jOVKK77joEXU4v+nAlwgxgf+A94H76cTPbeJ0kMc61hvEoFwInAUOAOuB/wN9jIXjeTthnGu10Ob3oy1XA9AR6Jr++NNrF9EwrBJCu5GhcLgQmAPvF2r0GVBJmYWxOtxkrvD1hi1KJO97ecU8kE2EfootHY4iGelqDy7UykXVx7c5GWNqs3WjgGuBA4B1gvhTy69j8+zFCaewa30J5lCHMkZHUxsn0LNxUg8zo+D5IY/L3ZRTgZxentDaW6Y4JZHavGYbRczEPd8PoRkQikbuBRbnWI46HA4HA3blWoisQDAbvoPGB0mgnxcXFzwIvd1B3Czuon4TYXDG8IhKJ/BwI51qP7kQgELgMuC/XemTA6m3btn135syZNi9yjMDzAq/mWo/2oE9ymlbzsFbzqlazSatRrUapN7ZHGZpcCFVNjoXqJscux2akpMQZMpXfIHyq1azRan6rVVygz7J7w+no+/hcF6X116TVKC4bmuk+KiPd2oEqDrvxMMJcoobQgtjfOWznIZI852s1N6FUA2cTNR4WAH2BEcAPUV7Sar7lRTtVHPryB2BOe/RMt11MzzkoqxGCwJeAXjE9RyJcTR4v6ZMc06JdFdfg8k/gXGB4rE1/osbYn1PQxu6Mejk1XAz8AfgG8BWgD7AXyjHAZTispjr1nDzpfl7NmA78DRgX02d/4HQcarQqyT0p/BBYDBxGNLzTCOBXWs317MZfEG6Iu8aRCD9hI79K8dKioaZgDjt5TlcwKJVGLYztyoP049vyNXak2G8900lhTDK51wzD6NnYPwfD6Gbk5+dfDKzItR7AU/n5+SUWSiZ1gsHgbSJyAWYAS5eOWGx66/XXX3+iA/pJis0VwwtKS0vfBm7NtR7dCRHR/Pz884A7cq1LGizfuXPnlJkzZ36Ra0UMGDh37ZiBc9cmTK7aGdEarsZhGfBt4FCiSbYTkd9KeRQfnzQ5lsZEqDES5zHp1eK5trXn3GuB+F1qvYDRwPcRfs1O3tFqigDYzgBoEbe9dYT+KdfNlBpmopwWV3InDkMQjkQ5iKihuQVaQ5DoDoP665pHPnsjHAysipX1Ax7Uqgav3bTbUcNMomGFYoL4BcpglCNQDmhNz3TbpRsCSKs5C+FnRBPKAzyDw/Hsoh8+DgGuRdmSUNcWSrQvbFFSUemOe3OEC3A5KzYW8TuYBiEEkqhwJjAeZQDw97jyn6KMQZlMmD0R/hjX13Rd3XgveBZuioSe7YvYRFDGpPF7ONUxSfNeMwzDsJAyhtHN8Pv9tQsWLDijX79+fwYm5kIHEXkxLy/vdL/f315Pgx5PIBBYEAqF/g08RHTLqJE6S4CbiXqpZIvflpWVpbptPavYXDG8oLa2dm5+fv7JInJ8rnXpLvj9/ghwaXl5+X9E5E66wO9tVb2zoKDgsmAwGMm1Lj2BzdePOivVuoPmvPBQNnXxAl1OL5Tr4orW4lKC8JoUUafV3EfUm7RtIgxsKryF4f7ThO3q6NXQ5Gn6UJvY+C0TeFqf4yts57u4HIdwFFGDe33i9QExr90qdmMLO+Mbc7NMSBoOpyM5P+79O2zkMvETATZpDReh1CRspVwVd7SeCcwSQYGNuorpRFhPdLGiD8IlwKyM2jXV800KuSoWSuXjmJ5PpXB9qbdLPwTQtXHtNuPjNBnXYGB/HfhZK3omon1hi5KR/rg3Z75M5GEAVeZTQxmwR+zcIUn6/4UURQ37Ws3vga83nBN+LYVRJy+t4n6EM2JnfLgMB9a0JjatcFPCmUQXU+qN7fPixiMdUh2T9O41wzB6PObhbhjdkJkzZ36xbdu2bwHLctB9TV5e3gS/3/9J21WNRASDwZUiciRRQ6qRIsFgcIuqPpzFLupc1+1UoSJsrhiZMmPGjJ2u654OTeOVGplTXFz8G8dxTqRzj+1GVf12cXHxD2MLBUZHoFKZ8qsr0IfBRL1sowi/k4mskyLqVHEg9fAZQGGTI2VCk2OHf8X+ftKsXqNhPkwRSTzTZQxfyAQWSxH/J4WMox8DUH4RJ+tQgFhM6Zfiyr+pVblfQNPl9AKOjCuqihkAo4xnFbCrRbuWIXKq4o2Vsdj47zScFcZm1K65nkp1fdzymJ7PJNQz3XZphgCKtTsq7szyOGN7+2lH2KJkpDvuCXFp2J0ZG8v4hauBLRs08Gyc/M3Nzj3TqGyz8Wq2cOZJuKloeKH6MDI/lUIuz8DYntKYpHuvGYZhgBncDaPbMnPmzC/Wr19/BnAjZPBjpB2IyD21tbXf8Pv9n3VEf92ZQCDwUTAY9ANTgfW51idFPlfVctd1z6itrc1JLgERuSeL4peVlJR8kEX5aWFzxciU0tLSjfn5+WNp3G5veMS0adOeGzBgwDFEv4s7U6gWF1iSn59/eHFx8SNt1jaMZBSyAeLSWCrf0SfYT59iCDXcRTT+c2oIl+iTnKHPsrtWMRW4KO7s4w0JU4X/NGmnXKGrGKDVHIu2HtJJq3lEa7hVn2SCruZL+hz5bGVvhAPjqn0Yp88tceWHI4S0ihFaRW+tYZhWM06rKNNqXtCqVsPoeEsf+tP0Ob5J2J2YEbKl40vLEDnNDahNyzRmNE23XXM9palOreqZbrt0QwA1b6fNDPPtJ/WwRclId9wT4WuiD6RqJHbi5LuNiVBj/W1qeC+tj7tn4aYacXESJE5uL6mMSbr3mmEYBl1gi6thGOkTC30xOxQKrQbuBr6apa42iciFgUAgm97FPZJgMPjHqqqqv2zYsCEAXEc0iVNn4jNV/bOqPjRo0KC/TZkyJadeHoFAYFVFRcVrJNsemz7ZNOZnjM0VIxNiC6VnlpeXf1dEfkp7DGRGUmJzffaSJUt+5TjOT4gm5OvVRrNsoSLyZ9d1rysuLu6oRNNGN0cEV2u4C+WaWNE4fLwXi6r8HvAn4PTUhLEYh0fZSXPT6UdonPF9HP+ihn/S6D1fSoTS2PuFwGAaw0PEsz/KVByuoI7oMkHTfiIocxvUmUCFVjOC6PeqAH4EP9DozpK6idcbdrCVvrg0GgIHxJ9WRahJYHyNhshRGjVOlKSysaze0J1uu+Z6NjMIt6pnuu3SDQHU/PqEfdtsk4R2hS1qj16pjnsi3BbOV6mFR2zZrhFt26HL03BT0STShwEOyr1awy6ZwIMptm1JKmOS7r1mGIaBebgbRo8gGAz+LT8//wigDG9X4XcCt+Tn5w83Y3v2KCoqqgsGg4vXr18/QlUnqWo5kKv4+DtEpFpV5wCTBwwYsHdxcXFJSUnJnzqDAVVEVFWzYRj/X35+/t+yINdTbK4YmVJcXPz79evXHwGcBoQA27HkESUlJR8Eg8H/y8/PHwZcSTQucEfxMXCbz+cbEQgEzjBje25xkTGJXipMkmjixu0Cd7lIl0maynh+gvADYC3R752PgCXkcTzSDo9hlwWxONvPxuR8jBJCOUGKeKO+mghKHVOIJkx/I1b3FYQLmMAFtLa7M48zUC4ElhO9B3cQDSXxb+ABhPFSxO/jm0gh1+NyInB/rK/tsXZvEDWaXotwpBS1SPCaFWQKu4AX44rGqcaZ/VcyjgSLerEQOfH3flF8O13FgRCXeDMWJz3tdlE9G0PyCBOa6XliQj3TbZdmCKBYu/jxnKKrmhpW20uqYYtS0Kvd496p8DLclMMM4OnYkQ9lSWwXTNZI914zDMMA83A3jB5DLIHpTxcvXnyb4zjTRaQUGEN6C2+vquq9kUjk/nPOOSfR9kYjC8R2LDwBPFFZWXlhbW1tIfB1EZlM1KM7Gz5W/yP68LLacZxVPp/vOb/fX9tWo1xSUFCwOBwO3wQUeCVTRH7bleIb21wxMiE2f5YDyysrK33hcHgU0Yfiw1T1IBHZl6j3aG+gP/Z7sl34/f5NwG3AbUuWLDnK5/OdqqqnAsfj3YO7C6xT1b+KyGPbtm1bPXPmzLBHso0MGTx3zfNJTj+x+brRa1R4UFT/2GFKZUgsBvK9sVdzLoy9WrYr4lFafie9ArR57TKJzcB5rZxOaDCVk9hANGll6okrAZnIP4B/tKdNVhEWoA3XcAgruUlXcBsF7IfL3a22U25FWBI7Gk41t+pKbiHCHrgsovG5YAfCXRm3i+42+FXs/UHUcItW8XOUvdEkeqbbTrgFJRQ7qg8BdAPwDg6DUQ5AORlhKsqkhkUS5f8hDflwBhHhL/oklxHmFQrYB+F0QKWQeUl0joqq5hGEN4iwjALepjcfJA1blFRY2uPeOShkAzVso97oHg039Xt6E44lKU19N12EL8jjm0SoJhpXPR/hQa3hTJnAcu+Vj5HuvWYYRo+nozfAGYbRjFAoNIqoN1DGRCKRI0pLS19pu2aUioqKvVX1FBE5UlUPBw4kuv22P1Fj5edEvX7eAV5T1TU+n+/xadOmveOFvoZ3/Pa3v+3ft2/fI1zXPUpEDlbVfYD9gL2B3Yl+nrvF/oaJbqJ2ie542Bz7uwH4L/BfVV0PvFpcXPx5x1+NkU1srhhG52TBggX5/fr1Gykio1X1MGBfERmmqkNpvDfrFzg+JXpffqqqmxzH2aCq7wJvisiavLy8F/x+/7ZWOzM6NZ9cfcweWuB+CqwaNHft+FzrY3Q+VHFYyZ9QTktw+lHgGGBY7LhcCilpaFvNLUR32bRmC9iOS1AmNl30SKedVuJjCMuAb7Si59HAl5rrmW67mJ5zaAwB1DrK4PhdCVrFNQg3Ar6E9YUbZQKzY3WnIjTmv1COkKJoslSt5l9EnZpaI4Jydv1OimSyYvLaP+5ty/w3MCJ2+Hsp5KxYu7MRlia8riq+ifDnuHMnSlE0qapWUYjEhchRJksRKwC0hp/FhZuK5z1gDY3hpj6WQga3dQ1axVCEVcBBsTM7Ub4lRaxI+rmkOyYZ3GuGYfRszCPJMHowgUDgI2BxrvUwMucHP/jBVqLbLJ9uq67Rs7G5Yhidk5gH+guxl9FD0TKcTyI6I3Z4dE6VMTotIri6jm/zMVeizAD2J2rA/B1f8HP68mlDZW0aGkwKuVqfZDnChQhfA4YAdUR3qq3Axy+lsGVSynTaiZ+ILmcqfbkaKG2iZz9uZlvi0Frptovpeb0+yV9wuAA4CdiHqCf4+8C7wOMIy6SwWQLMIm7WKv6KcDEwnqgzggu8BlRSy8LW+mxCHmcQ5nSEbxE1Cg8jmpDzA+BFhDulMPXfYOl+Xp2G8fyElaxH+T+iBu3Pgb+TxzVEmN12JPimSBEfag1fR1kN7Av0Rvij1nBqipHp29dfBveaYRg9G/NwN4wck0sPd8MwDMMwDKNj2Tx71Jutn5W9iO5oAHh/0Ny1+3eETkb3QWuYiPJEQ4HwA5mQMNSPYRgZYPeaYRjJMA93wzAMwzAMwzCMDkMObLsOCDyXbU2MrotWUQ68gvIYYd6ggP44TEC5La7a+/gaYpMbhpEGdq8ZhpEOZnA3DMMwDMMwDMPoXGxW3J/kWgmjEyN8GQgi/Kwh3XLT8Bwf4HKGnMTWDtfNMLoTdq8ZhpEGZnA3DMMwDMMwDMPoMCSJF6S7BeS1ukg4tPdNr3zUcToZXQ4hEIsp/U3gAGBPYAuwDlhGmN/KZIspbRgZY/eaYRhpYDHcDSPHWAx3o6eiVeyJsCWuaJsU0l9r+DbKJcBooHKQZUIAACAASURBVAB4BeEuxrNEpGVqJVUcajgDKAaOA/YCIsDbKH+hgNtlLBvb0X8A5QLgKGB3lMlSxAqtYi+EHwInE02ANYRo4qcNwEsIf0V4XMazqUVflfjYm++gTAOOjdPxI2A1Lr+VidSkrOOTnILD5TFZfYD1wG+YwK8TjZFhGIaXnDxr5VRR55H6Y8eRI/5+21j7/WEYhmEYhmEYmIe7YRiG0YnQam5HuaxZ8bEov6OGk1SZGW9Q1pUMpoZKoDCBuMMRDifMTH2S78rEuKRGrfVfxV0oFzcpdHB0NV+ijqeB/Zo1GRx7HYVSgrIaGNdM5lAcfo8yNkGXXwG+gkOJVrOYLzhfprArqY7V3AT8uFnxEcDdVPMl4Jq2rtMwDMMwDMMwDMMwjOzg5FoBwzAMw4jRD1oY2+M5j5V8v/5AnyMf5c8kNrbHsycOf9QnGdlm/9LM2A4QQYjwY1oa29tE11GAw7JWjO3NKaUvv25Tx5bG9kaEK/QJvtweHY2OQ6t5W6vR2GtJrvUxDMMwDMMwDMMwvMc83A3DMIzOxEcI38fHKiIcBNyDckzDWWW2VnK/+ImwnRkox8e1dYFrqONehH74mAecGTu3Gw63A6e00f8uYDZ5PCgn8b+Gbqspi6uzEZiKspZ88nEZRoTDEKYAezSRtpHvI3H6Qxi4AqUChz4oVwKXxJ2frlX8Sop4LomOWxHOpZa/UcDxKA8Bu8fO+cjjG8CCNq6z26HVcaF0lJ9KUZPPzDA6hI+vGzVVRBpCrYgvcsTAspe6XaiVJ34x/lEsNKVhGIZhGIZhJMQM7oZhGEbnQZglE1geO1qrVZyN8B/AFyv7MnsxCngeCDRru1AmcGvsaLNWUYrwNtF46QBf1xqGyQTebbV/5UYpapARL3tXnDm3FoddfEhY/OwEXo29ft+incPZzSKqL5JC5scd/1CrOYFoLPZoTw7fgyQGd2G2TKAydvR3reYPwPSG8y5fabWtYXRjNs8e3Xi3ifx00Jw1ZbnTJjtMvHTl0eI4F4rKBET3I5oL4jWUSgp6L1xxy5jPACZf+tQodbRlfhhhs6i+6SLLCsJ5dzx25wmfx59OFJvdjehhCFcCI4FXV9x+0phkMdwTnYuo7iPKbGCMqG5WkTUR5dqqeSeti+//1EuW9wrn9b8SkRnA/sB7Cvd/uq33zXv22/m6RJPVoVD+xO0nlWQ4nEYHUbzo1amq2jgnRI5Ycu5hnXIhqivp2hXRKqYiPNJYwBFSREbjmw2Z3UmfjkKreZvY/2igXAqx/9GGYfRoLKSMYRiG0XlwGoztAEgRbwCvNanji4WGUUY1KY/wQLO224B/Nuvha0n7d7kvYbnyt7ij/XF5niF8qtU8r1Us0hou1lUcmKBdUx2FZQmkNy1TjmpDxweblWxocuSwW9L2hmF0SSbNWn2N4zj/FDgX0eFAX6A/MAbh59TtuqJNIcogRY4TmBPOizx38sX/GJSsuhvhEoQHgTFEEzS3+9khokyX6P/QcUAfFdkfON3nUFN4ZdXQ+nplZeqE83Z/GJG5wIFEk2YfKDBnQL+dD4k9txgZErxnnda/iu9ZV5ZrfYzcExfmTbXKdsYZhmEY3mEe7oZhGEZnISzj2JKgfCNwWNxxf1WEGvo3qeVQrdVt9KDsm+RsLRP5oJV28xBGAf640n7A0QhHo0AEV6uYJ0VcAZBQxwgftZAtfNTMC37PpDoWNpOh7OiowA66kqNxuRCYQDSmfdS7FioJs1Am81mT+jV8DZeLEMYBe8fqv42yjAjzZFLTa0nkFYawD0Q9Y4HNwBpcrpWJrAPQah4HJjVRVLhBq7khTs4wKeK9hPIdDouF9hmJ8KpMYEy6+gPocnrRl6uI7jrYH3gPuJ9+3My2tsfYMBIx+fJVZ6nys4YC4RnXdS7N821dF3H77gfyHbQx4fLjvxz7As1Cvky6+rk93LqdX3OU3wGDER0uBeErSJoXQqcr8iOfwwN/v23sxnR0F9ULQM4iv9cKwjtnAPMAUAb5IgUB4HaA1Z8/PRPhtLimd+aH3bnhvLyhIu5ShS+l079hGIZhGIZhdDRmcDcMwzA6C/m6igEJjO5Dmh1vFUG1ms+AAe3qQeib5GytCG7CZkXsBL6nK/kpESYS9Sg9FDiCqNcngIMwS6tYIUX8NabjVuLjuvvYu4VwbVH2aRs6arOyuiT1PUOruAaXG2kM71PPGGAMBexO1DAerV/NHJTrkBbLASMRRpLHDH2SKTKR55N0Ox24nEbD4f7A/jiM1SoOlyI+zOiihEtQzm841kYP2nT0V8Whhj8AU+LqHwjMYTvH0A08dDeVHXO0E3HjFl00gshr4molYd/Cgbc832TRZctPRo93HS4ETiJ6L9cB/wP+7tPIL/e88aW34+snioGurrMPKg2LLgJrFPfaQXNfXAewefbolosuqjdsnj26cdHFFxk2qOyl9xLKj+QdhuiVKCMFXh04d23Dokt79c8WKnJtw50vbO6Vr6f95eav1f+vfB3ijPGtEAs389ikWauWoTIjJusUkhnclbufmDd2fqvnU0Bg/uO3j30YoKxM56/+/KkyYv8XRTmksaKeX3+NCu8MfHfDZQ895I8Am74+66mLVLUmEz2M3FF+7mFdJuZ/V9K1KyJF2PgahmEYPQIzuBuGYRidB5cpQKj+UJ/gqxBnkAGIUB/z90WgsKFcOVWK+Gs21ZPxDfHao10+Rz5buRiJeWwCCEUQ00N4AWVCnI6nQdOwOdDEoxOEF73WO1O0mrNoatB7BodL2cE6+rIfEZp412oNAbTB+B5BuJhaHiCP/gh3AlOBITg8os8xQsbwRcKOhQtwOYsIK8hjRtw4D0IIALdLIZNjOqaTNHU68CPyeUDG0uC9m7b+Ncwk3tiu/AK4GRgKlNPFPXQ/mT36Go24zRZdBJQxKjKGArfJossn14++yVWuoalxpQAYAYyIiO/7n1x/dGDgnDV/bq1PdX3T0aaLLgr7gzN2Y9mxhw8p+1dGiy4acS6BRkOvizQsinihvxecesmzu4e1rjHUlCvL/3LzSYl2AzVh0hVPnUZEv4/ooSCDqc9n0XTJbmiCpg2ow2Pp6NwU94n6d2Vl4k66fPWn1BvccQdCLHa7cmR9PRGtihnbAfj7L762atLlT+0CemWiSfGCV492HfdCEZmARnfpKPKaA5W73F4LH5r51SYLRoFFr453cC9UlRYLLg6+Xy45b0STBZfAwlfPFtGl9ceOyBERGC2uXoNwIPCOIvMrzjvs16fOX99rUJ/aHyuUEv0c3gIerd2DOQ/5R9ZmU2bwnlcvBW343nLdvMFLZx7yceP5dVto2G2lvwydd/hlkDi+uSr7KNq4C0lY47pcu/T8kQ3x+VOJi57qZxNYuG6UCC3zE0R3QL0p6DLt0+uOUPHwhvwEwXvWtViUU7gheM+6xkU56oaFzjvqvVR0be+8SHfcuhKp7iBrK765LqcXfbgSoSGPA427xF4nxRjhWs1kPNodF6t/JnA+0d+kQ4HtCP9FWYnLwxTxTGtOGw3j43BNLGzgduAxIlwnJ/PfuDqjSDK3gWX05g45gc+bV0hHP9vFZxiGkV3M4G4YhmF0HpTbtJpPyGM1Yb6KsJCmHtX/42NeAEBYisYZ3IX7tZorcVhBXz5mK4PwMQSXkcBkhMNkAiekpVYVvyT6ALMMHy8RYSOb2MRW9o55usfT+N2qPAhxBnc4V6v5D8pSHPoAl6Mc12QEtCEhamfi2rj3m/FxWtxOhJbetcrVcUchmcCC2PvPdCUX4TI1djyM7UwFKlrpd75M5GEAVeZTQxmNOwYOaaVNe7i7WRLbKOnrf35cuzcp5KrYA+7HWsNFKE95oHNO2Hz9qKYhTeAZdd1L63bpOl8/2U/q5Dsi0rDo8sn1o4KqcZ7TovPCjnuzU+fs4RP5LdF43v1U9cEtZaMOG1D2wjsJO1YuQDhLdjkrtEBnxBkJB/kidQHg9kFz106GdJOmynSFH9X5Ig8MLXupYdHFM/09YFdBZICjcUZ/aZa3IQGTL191tbp6c7RVUmfS/GQnxXUy20UCqOY1D0Wzq3mdHQV9+udp/A4Q+bhpDVFY/QmwT7p6BO9Zd42iNwrii190EHSMwpgC344mC0bBhetuQvUaRRIuuLhEvj9t0SuBpece3uqCiws/FNXz4j6CEYL+Krho3WC0drzCyXHVRwIje33GUODcjpSZ39ttvnMqJVzV6TTfhaTs7whjp9+37vD7Z4xMaf6097NphUEQzVHAztqS0t/9+8TF5xy6ud0X1ZauXswLj8atU5NkB1lrqOKwkodjzgn1pLNLbDoe7o7TGi5GuatZcR+UvYBjcLiMak4Enm1FxAUIF8fN7d5AMT4m6SrGyjjeakOFQbHXceykRFdwokyiYW6no5/t4jMMw8g+9k/RMAzD6EwMBZZTx+cxL59jm5xV5oqfqNfjbtyH8I+4s3sDi3HZwDZqET7A5UWixtAZMY+59BD2QPgewhJcXkT4gCHUIbxLUyMruDzd8P4L7gXWxJ0tAOYjbEL5H8qlzXr6nRTyr7T1zAL6LLtDk0Suy1uJtR9f/4i4otL4pGS4zYyFzRPLxuPS4BkbM1zHh9sZmNoVJKWF9266+utyekGjhy5KdRNvsvE8QwJDY5fBlSaLLr5w3Wl7/b8X/zn0tpe2Dy578fW9bnzhZ4Pmrr29voK6clVc/fUD57wwa2jZSxuH3PjCep8vbzo0jE0fNyKXtNatCPMHzVn78MBbnv9soG/NfIjPE6CZL7qI3r3X3LXz443tXurvBb1qfVuI90tPnouCUy9Z3kuR6+KK1kaUw+t2D+evuP0kUbg/1b4dn6ZliG1DRgsv0D61O7bGl6s2DxemQgb3fGDRuvpdOvULuM+ocLzTq66fT51DEK4VVxr+rwUWrgsi/JiYwU5U5jl1dXtrRA4GVsWq9XP+P3vvHudUee3/v9dOZmAE5CZeip6qR34qgwjqsSpyGUXb4r0e+UoyUhAHlNaeIkXRIxovVVCRqq0KA96YHRRttf1S7VHsjIjafrWiyAxVvNDjrVVglIswmWSv3x/ZyexkkpkkExiQ5/165fXK3vu5rP1kzzPJetbzWSpPXPzA2kOzdqx6gcCIEn+kNyrPt5znJuAEVTkj4nTtBfy+5RITLl309x4ZWttpbW5vLszhDlwuqhfF+5NpnvN9o80Ecmkg388mPLn8LbuqXLyviNO1F8oYgS8BUAbEIk4yibBdVX6GXVWe4lgUuCm1nWM/adfWYj0XRRi3PYAJxHeQHSCjEBnFce3WeIkpac72+7DYH2EwyhHkuksssTuumV4oKePr7o5DRnGGjEpzNis3ubbGX250e0obygyUHvjZF4tjUa5AeAlf9uh2hB+jXEBXeiJcSDzCHeBAYjyYLFbBWyn9j0JophdxB/eXbrEBlJCaIDtP+/QlAsQXsIT4Lr7L3bE6BHjGLZbYxdcixZhpF5/SD+UYlEPZw3fxGQwGQ7ExEe4Gg8Fg2F3YClRDyo+jFpRFjGJR4lBOoFlXcA5KmPRtwZ3HU1S0bJWWMTTpCs7G4bfAyW3WVGy2c/nONjBvttEbn+dHqbYTXZtevj2E7I4lH+1GxnYIyRDlVqj9ZfTAG8ggbEopFtf071CEbmexMfS9fYlFkosuojzba/Y7WRdd3PKeRQutFY/DuFfo9Q83zhqyHuRw9/qwbG05eBZdQjgbZ5GUIwHZKYsuxbS/GDx330mbR09f+XZyccrSMWfNfLn3H2cPz/gZbC/r088fjXZPHIvoo7V3D68HCIXUWrn5lRMz1etMnrtvTNPoq1a+DQwFEGF43MkuCnDm9FeHO1q4nIxo6i4dbY6dFZ46OOsuHUvkak185MK6msuOno6IAl8EHlo9QWK+dcT/3susEudKYHqWrufWVJW/DBBcsOYpkDM91x4ITx64HKByYcMjqnqee94XiToDSF2s3altdvNFsjsL20K5t2byoKQ+/7r+DSESf5+S2y6kfD+bTLhyM88FquuXCUyMd99OfoICKNpzUYRx2wPIvIOsbbwBDOv5gmlukMWX7i6xXPM4FHt3XEsye4stOETlVHYAq93Xg9kqJu2pSDqyf6d1nATMcI/P0Jc5PFuUu5uM/jmtYxnus422erbzs8/s4jMYDIZdgnG4GwwGg2G3QUZxldbxMnAlccdLKcI7wAOM5LH0hKEygi9V+T4r+AFKEDiReJR8CfFooH+i1CO8iL/FcZc3fn5GhGewOBPheDdafn/i0bZfAO8CjzOS36ZrZMoIPtdaRmBxIcrFwPFAP+Jamf8EXkV5SCqoK9i+nUk3GtmBktiaLW1H17rlWxBmy8gCnR5OqwSxhTmFcm+/cPu3s4V9cEg43TU1GlcV4aWiROXvcqzmSG/HalmEcKy2F13Sy4tIBlkH2Uh8KzptOc4ttXbqoouor9WiSzHtLxaK/FLQJ92Dvk3N8sczf/HyNPhmjcR6HBQVPVdEdfncU+eN2ud7n63c/MpWoDuAqlx42rRXn/L7tNlNWDpwZ9tbCArzJeEYUo4cPe2V2zTy17soa+rvOPqbQtsN1qzbl+0tC0Yoz3ocuhnL6/aWBRdRal2nKgDhSwd/GKyuX4/7+QtkXXARnBYJB9GNXvUGUV5LvI850mi1dIEj2eeKndFmwVik6PMHq+uTC2Kaw46EfD+bBJULG85S5VLQo4n/P90vvYy2k58gX4r5XHR03PYQ8sr/0GqXGNQmdzQCjOBlXiK3PA5pu+O0zrtQW8D4CmuS+XiUBxHu0ToagFUor1NGOJOuehKlNq29OlfbPmHvfxDPt4D+mbOwuBTI+myT/mznYZ/+hX3Z0WoX33iPLem2DwHCOe3iy/XzMRgMhr0E43A3GAwGw26FjOJp8CTUaq98/Av/s7RORtp2vQq+oh1x42TZU9lCfHv+79srm6WvKPCE+8qnXrs2SgWziSfm3CnISWzWOt6GpPTLGH2Z3tlkZdzyq0n8MFPO1lpmuWOwM2kmoUdtpej+50Wh9ssYmtx68XESRqoiyUWiFZzMHvpD1CkpbSQWSS66WE7biy7p5VW1b+tS2rfl0dZNra+7+Jp37qJL6/aLa3+ReHHusKdGT195LUo8aa1ysqPyF+gG4iRWw24FNzHptJW/RpjpVh9uifOJ44CofqIifwDO3dk258vwfYdVr/z6lXMQV1JCmCldmmfiWIA8A9oTOCTfdnVHc2/xzKNiSZsLRunlVcmkA+5ZcMnuwFPHn6wrSsQ7m8d8VkIiAp9EJQeJ653W5rZYaWpBxcrpv2MsdUFMoSn37UH5fzYAgQVrrlHVXP7ntZmfIF+K+Vx0dNz2CDLtIGuL9F1ikJLHIa9dYsXfHXcd8e+l+7vHXYgHhQxFuJQd3KZ1XCij0hzrLfak/o8QNqQt9/cC0Je4Bs3p+1z6s527fWYXn8FgMOwyjIa7wWAwGAyGtlF+6TnqS4w/6p/5nv4P3bSWI7SOq7TOIwUkzPGUH4Rgay1HaS1d9SUO0TqGay0hreMtrc0YvVUIH3vsHaa1ni3W+VK4/Qs874/gJeZoLfvpnylHKThCt7PpG/rrZpS3E8cqjPlq5jG92yn/TssZqVCPo+qr0H8cDnKo53qxtqE3J9+pFrzo0on2t8nyuafOFkdOUFhIXGpjG7AFeAPlavxd7kqUPbXnsP8GnQSsArYD/0JlMSXyvVySrnYGoZA4vXv2/hFx/fkPiDvJPlC4oaT564uJR3sm+DpjIxmQriUpGvjqaJsLRunlRciw4JJyLuuCS1sa+JZTmD7+zmizS0ySi4EX3f1xWZtSX23YInkuiOX72fzw3nVdRFryEwiscpRBn376RYldVS5I7vkJ8mVnPhf5jtseQaYdZG2xnZQ8DpCax0HjiaNzi04v8u44GcmrdOcwV4v9N8BKWnTY47YKN2ZtIJZmt7b63vOVPksXlJTcGzgMQilxteYfKYp93dKCJYTZ6brxKa+RXAG0/nwy7eL79uzOMBgMhqJgItwNBoPBYDC0iVTwlNZyLeJG18LJWPwlJV47fi3+diRhreMo4HrijsqxCGOBFndF8cP5XqQlsrACoVHrAHhDRqUl322Hgu3/ggXsz7nAD9wzMxBmuGWfIf5jdE9NKvZL4En3fd9Yif+PG2YdPy26vXmN1d1/kC+m56KifW99cx6AiNyp6GK3/IBNNwy9c0szc7Z3kZ7RWHShtAR9bPdp7NfFMVE/TuiqCzKsMTSkV+/QW1+1VysTnWN/+7zwq2FvAVXtlQuFxAEecl/pXOG+WvHi3BHPkMNfZ1vl2mtj+d2nHp3t2pOh8gjxZ827yMeZv3jlNBztmjgWNJu+eSvsygGbg9X1Lbt0hDGB+1f3ziZdYlcO2FxZ3fCOooMBVKhAVRLyIYGHVh9OjEMT5ZU9T7dYYJPXI6nIfsDnACU9tlSwM2boDOT72fQp+6Yf+JP5CVB5dMnkgcn8BOuchhPbsTy5E0olv0W5veG56EzcXWLJPA7A8LRdYsPZObvEctodJyfwDfCY+0LfoIQt3I64Ov1K1nkNGAUsTx4l5F8SWLxOGf1wZcDiHfKonEY9gCoWL9Fm7o1c7TO7+AwGg2HXYRzuBkMnEwwG32IX/bAxGAyGQpEKZmstf0L4CTAC6E882uldYCmRlOhuZBQ36J/5IxaXA6cS32ZsAZ8Sj0Z/AWGZjErdNl4wfqbTTAThDOJO7a7tVWmLQuyXscT0Wc5nH64BxgMHA58Aj9Kd2WzlvY7Y1Jn0vXXVU5tmDb1WaVl0EZy/lJT5IJZIIqjJRZc+t7xZs2HWkGMEmQEIyvSIn+m+WErg4TYVDfa6ZfVHRTFSrRcRPRxA0QqNSePGWUNBeKPvzavyWnTpFPsNjL5qZQ3CGp/qc2p9835ESnv4YiUjNebchSS/Kn263S9PttVOBlIWjKTE98dL5tdPoyy6RiP+g3A417FUw5cNmgeg6J1AfMFFGRBc2HBn5KF1c7o4kZ7EWKgpCy6+XbbgUiwc0b975N1RK/aLwP2rfy5+6wjQe3axOTl/NgM+HfzZuv4NLfkJRC8c/8C7Tyk7mt/3N4RoPz/BxyQWZh0ZNuHhVb0emTg050W5b/tz0ekI89Fkgs8jWcFtupy7KKU/zk7bJdbyTLi741w5vyRax9MI7xNjGaV8RFc+ZwsHIMlFfqANCR3hSv0zr7MPtWznNGCq5+oLMpwPXad68tlGuVBf5Cm60uwmfc36bOdtnzAHxXaPErv4bgTWY9EP5VCU0xHORxktFcnvOQuA+933iV18d6AcsCfv4jMYDIadhXG4GwwGg8FgyAmpIKfo2mT50/gr8Nc82m8zMlZGZY8gc3X2f9qR9luVz9N+iEeBATe7r3QOy6et3Y0+t6ya3Rga8icnJp5FF3UQeVccXUqzL2XRZb9b3rqmcdbQZx3lCoRTFPYXiAL/K8Jyy/L/qlfo9Q+LZZ8T2Tbd17UsoipFWXTZ1fYbAPguSjCG3I7TLflDRVuc7Z9boue9csfwLfk0aleVPxWsrr8Wz4KRY/EXmtwe4uLct3rK1wQXrDkGcRdcYHppLDI9Tadim0JwcdVRe9yCS3jSwNeDCxv+H/FE4wgynhLf+Ph7FmhcvqdnW20Ui3w+GzfB6K+hJT9BzB/9xP1J+wnCH9A28hOIvIjGF+UQKpqjpY3B6noUeSNcNbDdRblv+3PR6YygmhWcg7p5HJSZ+JnpCpk8Q/yZzDuPQzvksjvuYJTzsfgFUWAr6d8kYii3ZO1BeAyLZ9jRqt6/0LjzXQRHX+LXaMuzjY9PXKG0T4C2cm/kZZ/ZxWcwGAy7BuNwNxgMBkOnkE/SUoPBsHvQO/RWXosuvW9Z9RLwUq7l97v1rTYXRfresirroku/O95td9GlvfbTKbb9hraxiAVUfRNVOBs4lHgywUagXpFlUtJl0fNzTshZv92LXVU+O7Cg/k+I/gRkhLi7dBR514KlTbGuKQtG9uRB14xbsPZZS5wrIHXBBViuvtivwpcO3jMXXETU9+jaMdFIbLYgo4iPxQci/Lpm0sAFwYUNY3elOfl8NgM+Hfjf6w5uWCfKTxWOAjajPB/z+Wb6nNistvrpItb0JnUiip4hBS7Kfaufi05GBEfr+REbmIEyEe8usW+4g308keeaex6HNslld5yf82jmXIRzgCOIO/2biMswvY1wn4zi1ax9OMxHWY7FTOBYYBvK/wDXSwXrk+VG8N+sYB3KT0k82/A8fmYSY1ZWVfwC7DO7+AwGg2HnY34QGAyGomPb9kfEfyijqjWVlZWXAITD4fNV9elEuVgsdsz48ePXdI6VBoPBYDAYDAaDYXdHX+I0lBeTJ4RJMjJjjgqDwWAwGHYLTIS7wWAwGAwGg8FgMBgMhk5Fa6kB1qA8RzPvU0oPLEai3OUp9ik+8s3jYDAYDAbDLsU43A0Gg8FgMBgMBoPBYDB0LsJ3gSDC7XRxz6VKqXyOw3lu3haDwWAwGHZbjMPdYDDsMgKBgNG29RBcWP8RGpfeAWrsqvJLdmX/lQsbUiR+LJFjFl82sCCJn2K29W2ikHExY2kwGHY3Tp++4nxRq2VesuSY5+8aZuYlg8FQXISAq9/eKo8DsIxmFskZRdJvNxgMBoNhJ2Ic7oa9mkya4n6/f6CqzgDKgYZgMHhC4vqSJUtOcRxnKjAcOACIAR8By0RkXiAQ+Fd6HzU1NRcAk0XkSOBAYBvwD2CFqv72/ffffy0UCjlt2HOE4zgzReRYYJuqPici1weDwX+k92Xb9gjgCuLJb/anJYnT87FY7Ffjx4//KIf7PwiYpaonABtF5E3gukAgUO+t++yzz3ZpbGy8GphAS9KcR7Zu3To7n/FOaLgXwZYZkJJg6ZGtW7fO7t69+3tk0JM3GAwGg8EAo69a6Ykf1ZuW3z081GnGGAyGvRoZycfAze7LYDAYN/jo2AAAIABJREFUDIY9FquzDTAYdid8Pt+VqvoEcAJQhudvxLbtmx3HWQkEiWex7wLsQ9wxf42qrrZt+3hvezU1NT8Rkd+JyA+Aw9w29wOOB6aJyMojjjjixDbsuVxVnxaR7wFdgb4iUqmqf7Ft+3Bv2XA4fBtQB1xM3Olc6tp3FPAzn8+3OhwOn9PW/fv9/gmq+j+qOty19WBVPVdVX1q6dOmBiXKhUMhqbGz8HfEvw4e7fR0O3Ny9e/cnKcLcko8tmzZt+i1wy86yxWAwGPZW9Fm66Mv01meTm/sNBoPBYDAYDAaDwdAGJsLdYEhlAvBfsVjs8fHjx3+ROFlTUxMAZrmHMRH5id/vfzwSifQQkfuA84lHlD89f/78o6ZMmfINgIhM87Q9o6Sk5MEtW7ZIWVnZYY7jnCIiF4uI04Y9PxaRCxzH+bOIjAYeA7qJyIHAg8CZALZtB1X1Wk+9ebFYbLbP5+spIotcp3V3VX1iyZIlA8eNG7c+U2eqermIXOT3+5dHIpGJIjLPvdQ3Go0GgLsBBgwYMAUYk6gnInOB2dFo9EC/31+jqv/Wxj3lRJ62nOWpd19paektkUjkQBFZQnxxxJCBmssGFk3ip5ht7e2YsTR0NqpY1DEZYQowmBgW++BoHatR5jOKBSK09b/L8C3jxbkjzLxkMBgMBoPBYDDkiHG4Gwyp/CYYDN6bflJErvEc2oFAYL77/uvFixdPtSzrfPf4kG7dup0PhN3jXp42tmzbti06adKkHcBq9/VgO/bc6+qeA/yupqbmJBGZ4R6fYdv24cFg8EPgak+ddYFAYLqIKPCFbdsTgHXEI73LHMe5EpieqTMRuTcQCPwWIBQK3TtgwIAQ0BNAVY/0FJ3sef/Be++9d7Uri7NhyZIlU1X1lXbuq10KtGV9aWnptLFjx8aAL23bngq81FFbOsIP713XpW9Z09WKTMCVuxH0kX2cHbO3tVO3csE7pyDWVIXhCgeIK2EkIstiGpu3pOqYVhJGAJXzG45zLOcKERmJ0h+IKfKuBUubnC4Lnpzy719D+1rhwQUNFyA6GUiRQxKVFWo5vx3wSflroVB8wSgX3fHAwoYRFs4VqtJK8sjC96vFVUelSB5lalOVgxSdRXwXykaENx2H65ZMLk/KDAUWNFwsoku89WIwVBydiXA4sF6Re8NVAx+Ifz6RaxXGu/f4IfBMpCc3Pzm2PNLSZv0QEVZlGO6NwAeCLtOyLvfYlQM2Z/pMMuGO7xNASfyMLIts6TG2y75bvp9tLAsdE4g/i727Ns8Q0aT0UvJZ9JW915n5BAydh77EISgPofxDKrhMn6ULK/gt0rKQ6WIBQxAeYAVnaz0/knIimdrsCJm0wmMaO0IcaybCsQjbVHlORa7/89xh/2irnhPTgQhJibjld5+alIg77apXT7FIlYgT+EiRZRrzzXvxnpP+1dL2yptEucE9/HqbWge9Nu+U7Ynrx09+o6R39x2fEd/BhqB3OyJb863zwt3Dk/+b87Ev+7jpQaLMAk4Q1Y0q8mZMua523qn1AKOnr3wBZXTqJyA3jr5q5Y2Jo6jff0jdHSd9kouG+5nTXxmhOFfgcKqKJOd4QZ8Xy/nV83eNTJnjC7HZYDAYDAaDwWDYEzAOd4PBg4g8l36upqZmX+AYz6nxtm2Pb6OZIbQ43NcAIwFU9cHS0tJ7bNtuEJFVjuO8DoQrKyvbctDVptlXByQc7qjqf9TU1GxIs6/WdbYDEAwGP7Rtez1xmRVUdVi2zhzHeTHxPhQKObZtf4Xr5BaRPpDUSx/sqVaX0KAHuPjii18Lh8NN0DH5gQJtqXWd7QAEAoGXi2FLoYRCar1f1vA7RcZ4Th+uyM3brLLj0exyN4HqhpsVvR43otATVliuquUW1sRA9dox4aqj/+atF6yun6norYL48KjyCnqCwgmlvu370rJbIyvB6jU/Af112ukyYD8VPR6Vaev6rz0Z+Et7bQEEF9TfhupMRbwRkqXEJY+OcohdOm7hmsCSywb932xtOKoTgKtoGY6DUQ62hGETHq4f9MjE8n9mrAc/E9UqzyAeJej9wYX1/dDICIXTPcXLgfIuX3MgcFkOt9YX6KvIieyIXDL+0bUnP/bjoze2V6m1s50nujnfXGJfNbC5cmFDDt2695bjmIRCaq3r2pDuRM3pWTR0LqGQWuv6r/5OpKf/C+8iUNGIJ6cbDcR3SZUxA23lbE+vcxZfcDVwa9HtSSPm6OWC9ZPkE650FagU1dGjp708bPm84R9mqufEuBJJWZBNPuNnXLXyZsVJzq8JFMpBy8UXnXjm9JfHPD93+N8ASmK+h6NW7Hq3jZ7dcM4Blibq9eq+/fsg+yX7Fl1UEvN/k2+dQu3LOG7KBNGWuUFFDgYO9lkMGzWjdlDdnRUZ58tCOeOqlbc5qjNBxGN1KXCUIkep47v0zGkvB56fNzzrHL+rbd5dyZZQfXdKqL072ZIzqhJc1DARZQrx78Txvz9hvX1Z+WG5NmMSzhsMBoPBYMgF8wPbYPDgOE6rH3Mi0ps8tlGLSI/Ee8uyrgO+8FzuAgxV1UtF5AERWW/bdkUb9mxKO7XBe2BZVq90+0Qkk7Nvo+d6nzbM/yLtuCm9wFdffdUDz9yhqik2us7+dLsLoRBbUsaniLYUxHv9105Rj/QOMNdx/P0skWPcH9MZ5W6CC+sDEo9YFiAmwuURp2sviB6iSmLHw/6C8/Tk+W/sk6gXWFh/EXA74HNPvabC96wu0e4+tY5EuE4caczFdqFFDkmFGZEIPbpYvn0dnGNRrhB4SUVzkpQILKgPIlxLYvFAZZ4VjR6gMfn/gJfdYt0tlScufmDtoW00dbmoXhQfixS5pr7RZgJZa6leIDCixB/pjcrzLee5CThBVc6It8nvWy4x4dJFf0/+LYcnl79lV5WL9xVxuvZCGSPwpVtpQCzi/KK98Uh3tiu6MNJzYHDBlBOa26ubgZzG5L3+a6ekOdvvi/hK98exBgNHYKSXdjtCIbUqq+uvW9e/YTP4Py79mo3BhQ3e3UwEqtceH6hee3y2NnIk/lwo8QVnYYLn2rsoi1DmAI8A65NXhB93sN+cEPixinNBSbO/J8KFxHfaABwoItl3iYlOUOS/LEsOWH73qbL87lOPAxg9bWVA44uOAsQULqeka6+o338ISHJ+dVSePmdyfH79069OXg8s9xgV9HZlpR6/8uLcEQ2F1CnUvsy3r5eDXERJ115Ay9yg9PXFSgMAy+eeesbyu09N+36jN7njJcvvPlXq7jjpk2x9JDh9+sqg0jLHo8yzLDlAfLGUOd4ReeIHP3/t0I7YbNgzCFbXa+JVWV0f6mx7ACqrG6ahLAJOJOFsNxgMBoPBYNhJmAh3g8GD4ziafk5VG8UTlKuqsysrK69NL5eJcePGvTp//vzDunfv/p/Ev+AfCwwFurlFegM3khbJnsCyrHTneMoPBMdxvgIaXceyuPb1zdBU8ly6gzytvfT7b+VQ7dWr15bGxkYH19Gd7sBXVQmHw2059XOiQFt67wxbCkXQyS3v+eCITwde7UqwbKhc8M5UxcoovSMq16gbnq6obV82KClhVDm/YaqKJiWMtvnKkhJGolznaWajNsfOCk8dnHCwv0fcGZ8T6pFDsmBLt332iT408bB85JCSWCJXJ+4HYV3NZUdPx5U8Cjy0eoLEfEnJI6sku+QRyr01kwe5MkN677r+DSHcXQ8IR2asE2duTVX5ywDBBWueAjnTc+2B8OSBywEqFzY8oqrnued9kagzAHgzW6OuNM9zger6ZQIT42bwfRKRwpluQZ0LEJmF62wXlXl21cDEeORPjmPifRYR1kf2HTjtybESA74MLGyYKqqdKr1kaM17/ddOFPil51R3VOcEqhvWhKsGPgsgOG+41zqirX2Y28IH7vHB7vFsRnCdSMteGVUsVnAPyk+BQzrQZ86ocu+Ld49ISquNnr7yJDS+00vhjNHTXj48Y5S78psX5w1rJREHpEjEvXj3qcn59fs/XzE15pGI295tR4tEnLIIITF3/GDU9Nr96uZWbBg1tba7qpybaFCQhR4b8q9TqH1pCNz7wt3DknPDys2vhEjsEtM258u8EYerW3YgyLrl806ZDvE5fvS0lycgkpzjY1Y0u6zdLrTZsPehIufQMp39TZtjZ3i+IxkMBoPBYDAUFeNwNxjaobKycrNt26uBwQCWZZ1dW1s7q6KiIppLfTeB6mPui/nz55f06NHjdlVN/OA8OltdVR2FJ0JOREaqtvjlROT1YDC42bbtdxL2ARWqKglZGdu2D4fk1mREpEP66mPGjGlyx2OIe2qkt7/HH3/8ZHaRhItry9vEFzEAhnttCYfDw3eVLen88N51XSCSJr3TkiC3pmrQa4GFDU2SZl+wZt2+uj2SlAgSZHywuj4pYaSk+WU1LmEUrFm3L9sjx3rOP9uRH5ICazQph8SDkeg391RW1zeosgp4nX1Kw7nolbe6H6XW61wOXzr4w2B1/XpcySOBrJJHWHhkhsQJVtcnZYYUsi6sCE5S9kZFN3r1DkR5LfE+5kij5fF7O5LaZuXChrNUuRT0aKAfGSLkNK4DnxVFbm6xi5tqJg8MpYhe5EsOY5L+LKpS6zrbAQhPOvrlTM+ioXMR1SszudEFnQg8W8Su4otrMboBW4HPgMNwmOt1tgOI4Ogr3EIzPwXajXwuBoKmSqspdeqVVhP5D+K5F1JQi1YScT+88i/7Nks0RSJu9FUrk/NrLL2C1SIR17tn72caNzduIP53X+pz/GOB+0vK/Beokog03yzW1icT1fOt0xH7WuOkzA2jr1rZIsuGU7SF6Aw217rOdgCWzxv+4eirVq4nKWsn2ef4XWTznsrulFB7d7Ild/S7iXcCb9kFfkfaM+/dYDAYDAbDrsY43A2GHFDVOSJiu+8Hffrpp3Y4HL6xqalpfdeuXftFo9FDLcs6XUTOB0YHAoENALZtPw28LyLLotHoR9u3b/+8W7duB+D+8HTJqkkqIlfatv26qtZalnWaqk71XH7BTZiKiNypqovd8wOWLFly59KlS+c0NTX1BBbSIruyPRaLpetyF8IC4H73/RG2bc8Jh8N3AAc4jvObIrSfMyIyX1UT0dZH2rZ926OPPnpXSUlJf+A33gWKXUmvLk6q3E26tI2ISnX9JuAg72nd0dxb8vsh1yNTPbHks0LsbjHEuQ6xniae3BSBLgpDEYYCl7I9cltg0ZoLw5MGZdydkWwmzS5VskkeJf4msjtVYlaKzJBCUy4DpY6/RVJJiXhHN+azvky890lUskmZBxasuUZVZ+fQXUn7RQBwQDJqT+dFDmOS/ixKmjRVtmfR0MkIA9x3K0Tld4j+WGEoysAi9/QV0A8/I4AngYeBm4kvHm1oVbqJg7AA5ZEi25ERJ21XVkytDZakbHjqRQbEsVr9b20qjfW2NP/5FeDJUHnkjKtefkyRqyApCXO/qrRInQjh5+/6/rZC63TEvnRU/e3KshWDdJtFtJ05Prus3a6yeXegkITq7el9F5IYu9BE3NlsCVbXvwCpiXgVbgxW19/YciZ6COq7EpGERNa/ujnbD/HKqk14+KOuzdFvviD5jMv1dtXA5I6ffJKwBxfWP4ymSGWhMClYXT8p/l4XhqsGVWUcC0cHOiIzBC0HGuyq8hOKmXC+LbIlVn/yqkO2t1nRYDAYDAbDboFxuBsMOVBZWRm2bfso4HpARGSsqo4tLS3FcRwsK+7LUlUkJSckBwPnq+ovfD4f3bt3T5ZzianqLW10/RjwjIiQ5jj+l+M4Sed7IBCoCYfDx6jqDEBUdXpzc/P0hF0u24Dg+PHjP6KDlJSULIhEIueKyA8ARGSG2zfAM8SdprtEE/q9996rPuKII84RkbNcW2b6/f6Z7ng9Qzw6bpdIH3j5qsna0qeMFrmbdEeyqujChj7pnhXpWtLI9pS8iLPtqvJ2JYzcei3SQo5+pyP210w+5tXJ89847Btrn/9UOFFEj1VNlUOyHMkqh5TNLhHalDyiDc19y5f6RyAZZIZyqZdyzWl/ReaH967rIhK53tPvqphyyeefffFuXagimunHfFaUBoSBgKXoQ8Hqhia7auATOdXNZH8OY5L+LCqaIr2U7Vk0dDpbgX1ilm/c45OO+iw4f+2fsZzVCAcAoCrkkWC3DeqBUcDd+hIb2Y85bOB4YInWMVVGJTW40T8zEov7gWfowZxidN4eVppsmU+c/dL+aL/KWC/D332XiK+xucSzOU2ZvXzeqTlJxEE8salo3HmuyMmn//yVk0GTzkULXdiROh21z0uG+89pvswX12aPrJ20M8dnl7XbVTZ3Nh1JqN5Wm8VIjF1ocvJ8Ucu6X+I7PX3AAdussvOApxLXo7HtP6BlQSkGzY8mrhUjCXtONqpeqcLkxEYfySH3WbESzreVWD3/OzEYDAaDwdAZmKSpBkOOBIPBGyzLOpl44rj3iTuwt7vva1X1OlUdnIhuB7As6zxVvYL49v/33PJfqepa4HHLskZUVlY+ld5XglgsNh84n/gX8+3Eow1ty7JOuuSSS973lg0EAteISAXwBPAx8ciwbaq6VlXvAwYHg8HfUwTGjh0b69Onz/kiciPwgdvXB8ANW7duHcsu/JEcCoWc0tLSH4nI9em29O7d+2Li0h8AiMjXu8qu5342oIm41jkACiNRTf44rKxec3ImCQ+7csBmQVZ7Tp09KlTb7uKoK+/ydvKEMCZw/+re2Wu0z4IpJ3xTUzXwMbtq4E9rLisf3s3Z3huYm7iubcghee0S5J1kHaHCOw6Bh1anSB4pdEjyaGfQp+ybfkD35AmVR5dMLq+vC1VEQyG1cDgx17bUYiLIq+6hD3Rx5cKG89us1EGe+9mAJvE8G4IMT/kMFq0dbuRkdkueByiJNEUBurHt7+75PgAXLfhwX/e4ldJIniTkaQ5GeZEv+dqVqhoErNA6dmgdn2kdO7CoAwYCQ9jK37M1WFSEUakndGTKZdXXc23quftO2oy2zMtIbvNrghfnjmgQNPH3K2JpDS3BK6uenzv8bx2p01H7OkCLE08sXxvlWuHa/I7nVAW0zC+jp72cJmunu90cv6spNKF6e20WKTF2YcnJXeyq8jPsqvKU9VuBm1KTjh/7Sfiygf8A/uApdpm3jipjPYcv2FXHfgKFJWG3LyufaFeVC9KS9FnRhQl7wlWDqjLdi8IEhf+yotED7KpyqakqP669+y9GwvkiJ1Y3GAwGg8HQSZgId8NeTSAQyEuHcdy4cX8F/ppH+c+IJ5fMOcFkOq6TPCdHeSAQeAnIOflhe/cfDAazOlTHjBnTRFx24OYMlw/Lt7+O2DJ27NgI8eSC3gSDhMPh04CuiWNVzZoAc2egyAJBk9I7wYUNc5z5796BRA9QIav0jorOQbHdw0H9++9vj5u/+sYupT3W79Ct/fwx61DgdFXOd9Q/esmUIxOLPL8kLgkB0FdKfH+8ZH79NMqiazTiPwiHcx1LNXzZoHnt2R5YUP+0Be/HsJaVqPNRV7Z/vs0qSZFDEiSnSDdF7wQWuwcDggsb7ow8tG5OFyfSkxgL1SN55FNfMSSPisqATwd/tq5/w1Zcp7uKXjj+gXefUnY0v+9vCEHuEh8+5JtYc/Rsq8Rfp+hgoERVnwhUN1yQSIS5UxDmo8l56MjgwobbfI+uvas5Eu0vqrtUBsqQG76of2bMHx3llPhuDIX0ytAUaQ5W14M7T5bKjlPcols61JFSjXAVLfkHugLf9ZToQmu5oUM71GdeyJWjp73yeknUVxspjZymKsndXQIvvJApYWrbzIGW+dW/pcQ+c/qrN0Z6NK0v3Wz1i6nvUBE9XZHzY9I8um5uRYqsjsIiIDH2nvlQF2XrMM86HbKvQD5O2qU6bNTPa3vV/aoi486BTIjInYorayc64PTpr95ZGlkxx/H7e8ZEF4Im53ixnN1ujt/VFJpQPdc2O5QYu/Dk5Hmjlt4njlzgHp5x8QNrD338iqPXX3T3x2Ww+exkOeGhxPuiJWHPAVH5jT15YKbEy9nvqYMJ54ueWN1gMBgMBkOnYSLcDQbDHo9t2zXhcHjm4sWLj33ssce6LV269MCampr/o6rJLcgi8mlTU9OTbbVTbJp7Hr0A+JPn1AzLin5pCWtUWU9cb7QV9mXlYUVugWTCwrGW5VvbHP1muy9m/a/CCoUbEY5NqVdV/hRwLS0Rryc7Fn9xmvxbVVmnwtxW0jbZEDlYhV9Y4tTFLP6xzSqLgP9jIPHjOKa0KYfktasG1Ts89zO9NBb5QpV1icSswDaFcV7d1d0F1xHidRINj/mjnzh+/78UzkFSovTaJTx1cKPfr98nvjsGoFTQ3wYWNIxuq15HOOKTgdUof/ScmhmLOBssrLdVeZ+4w82wG+H4ozeAvIXK1HXfaXgnuLD+4cS1QHX9QyIk5rf3OtKPVPAVyjnA5x1pZyfyGKLPNJdEvxa1nqZlt8m/LLWmtlUxE8vnnRoWaJlflbGOOmv9m0u2O/j+V4QVIDcKqfNrAsv65glaL3Jsb3aidqby+dbpqH2FoS96Dir8Vknj6KtW6uirVua0e+CFu4fVCC1zvKhOby6xvoiJs86zI2EbKuOev2vkbjfH70riSaxpM6G65qldn95mpsTYObeZlogbj2RTW8nJC8HNAZPQPrd8JbFJAKXdt3jlZDY2flP6B3CTsKNtJmGHlij2NpOw54K0TrzcfpXk/SQSzn9VWV3/ZnBB/aLggvrLgzXr9m2rvptYvcRt66aayQOvMs52g8FgMBj2TIzD3WAwfBv4rqreblnWWz6fb2tzc/PnIvI4cQ19gM9V9bxJkyZ1LBI0T54cK7FN20vPR7hR4AM3oeUHgt7QXbePRbJL74SrBt5gOZyMZJAwUmoRrsOxBnui2wGwq8pnq3KCogs17ojbBmxR5A1Bro7Eyu7KxXbHss5ztz8/qx45JGCtiD4u6oxwHfw5YU8edI2jVlLyyP3xvw1YC9ynvtjgcFV5USSPdgYDPh343wiTBFYRH4t/oSyOWb7voeSdoPaRieX/tPCdCcm6XUX094GFDSOKaXeCUEicSC9+BHJ9+rPYuKM0RXoJdp30kiE7CpNB41GewkBvngCBiep+ZoIu62hfUsEb+DkS4TKEX6M8QXy3THuvnY5lyXxUWkmr+R3fSf8z75T3266dmRfuPvUGy9KTNZtEHFyHWoMzRY8/f9f3t6GyJOWkylNtRYTnW6cj9hXCdr9MV/gN8bl+RyFtvHD38GtEnVaydqBrgftQHbx83rDddo7fVeSUUL2NXCa5tJkxMXaubWZIxJ2PLfki4lnMVpk4KlTrF8vxysnYrkQfuqO5N7klYU/QoQUCdXLbxZdW6TogOYaehPOXIjzA9sj6wKI1FTm0VJzE6gaDwWAwGDoNIyljMBj2eCzLCqjqRFU9m7jUQS+gEagXkWV+v3/R2LFjO8WJ6P5QzEt6J8HiKeV5SRglCE8ufwvIqEnqpeaygVllfB6fdFReckhttZVgyeSj85I8aq9Nu6o8o8xQePLAx4HHM9aZfMyybG3WVB1Tl+2aG+n3kPtK5wr31brNNu7Bjebvn+laVhsLHBOAJ8eWZ5ReuqS6/jTHI72E7FrpJUMHENZp1y73FKWpU9lCXPpkt8N11LbprH1x7oi8JOKev2t4QfOra88UYMrOrJOvfe3d//K7T806N7xyx6lbgJ92pH2AF+aNyGuO74jNeyqFJlTPp82OJMYuNDl5oUhptEab/LcDvYH+/fsfcKH7XQ4AVZI7e4qZhD0X2kq4no0OJ5wvcmJ1g8FgMBgMnYdxuBsMuxH5asob4owbN+5jsju1DQYDUFldX6OwRix9Tkpi7/ti/h7NURnpoN5dD592Ed8ulV4yZKUxy/km4J/An3wl1l2PxRMm7zR0JT1Q+iF86TrlDQZDgTz3swFNwer61cAQ8CRUd2VDKqvXnKxi5ZXE+rmfDWiqrK5/W2EoeBJju212UmLsZhJJP0WzJuJdPP7YbcHq+odIaq3rr2mRjXrTDSAA4knYK6sb3nHzn7QkYU/c50OrDyfW+UnYF0w54RvgMffF5PlvlGyzym7Hvce2Es6rxURRmQd6Ci2J1ZvcxXaDwWAwGAx7EMbhbjAYDAbD3oDwXZSgOnK7NvndsMWUAL7PFeu8hyYdZZyquwF2VXlR9ZLzReu4BPgFUY82dB2rEe6QkWTVKzcYDG1TaEL1Ntn9EmO3JOJ1ZNiEh1f1emTi0IwSSuqL3S8x3zTiEfr7Jc6LtES3J8vu5knYO5pwvtMSqxsMBoPBYCg6RsPdYDAYDIa9gKjlBBBuBF4X+JJ4BOIXKLWiTI84XY8OVx39t04207AboHXcQTw6c3DapcEoNVrHbZ1glsHwraDQhOptsdslxhZpScQrVDRHSxuD1fUaqG5olYg3fOngDxHSc1HsaIJwetndPgl7ERLOd0ZidYPBYDAYDMXHRLgbDAaDwbAX8PilxxjppT2YCQ9/1DWyfUtZY7Tsm0QSwZ2B1jIKmNFOsZlax3MyipeL3X++WuwGw57Gk2Ml9sN7153fZ5/INaKMd+BgCz4BfbSb7pi9zSp7jzzVw0MhcS5aWv+j0q9lhqATvW1u2tHljj5lEU90+c5PjN1FrOlN6kQUPUPg3/DmCcmAOnKfiJ7rOfX7Jy8rz6jBbk8edM24BWuftcS5AjhFYX+BKPGFiuXqi/0qfOngTkk46ljWeb5Y7FwRznHgCIFDiMuAfS6ib+PofTWTj3m1vXYemVj+z0uq/36mQ2wl8B1aEqv/MHzZwBU7+z4MBoPBYDB0HPODxmAwGAwGg2E35KKl6iv9au0U0MkIxxDfmegAq1HmD/hs4AI3oW/R0FoeR/g/7uF7QB1KI0IfYBQwwL22REYRKGbfBoOh+LiJsb0R55Psy8ozJQDvNEaFav39++/IVpSsAAAgAElEQVT/NbAPAJbzfXvSMc93rlUGg8FgMBgMhWMi3A0Gg8FgMBh2M35477oupV83PIPwg7RLFjAE4YF132k4+6Kl9T96cmx5pGgdC6cAoMxlFDNEWmJtVbFYwVyUnwPDitanwWDoMHtqYuzJ89/Y5xur7OeacLbDWwM+HrS8U40yGAwGg8Fg6CBGw91gMBgMBoNhN6N3WWQmtHK2pyKc1eVrvabIXR8AQCl3eJ3tACI4+Lk9pZzBYNg9EL4L3K6OvOU0+bc2R/kc9HHgYLfEbpcYO1hdr9ussm0KvwRQaBL4WbF37hgMBoPBYDDsaozD3WAwGAwGg2E3Q2C852AdykMiMgflIVqS6aHI+Ez1O0AUgAj7ZrnaM6WcwWDYLdjDE2N/LfASlv6wpqq86LkhDAaDwWAwGHY1RsPdYDDslti2/RFwKICq1lRWVl6yM+sVi3A4fL6qPp04jsVix4wfP35NZ7f1bcKMi2FvIFBdv0OgC3CnfdnAaxBJRpuHQmq9d3DDnaJcpdAUripvMyFhPmgdDcDRCC8BE2UkHyWvvci/4+NhYDhQL6MYVKx+DQaDwWAwGAwGg+HbgtFwNxgMWbFt2ysncFMwGAx1li0Gg8GwNyHwGXCY4/jv8DrbAUIhcS56aN3s0ljkKgs+KXLXy4GjUUYC72sd6xEaUXoTX8y0XANfKHK/BoPBYDAYDAaDwfCtwDjcDQaDwWAwGHYzBH1YkZuR6AHAhvTrXZ3mAxzAUXmkqB3HuAcflwLdiDvXD09VcgdgK3BvUfvdC8m0W8fv9w9U1RlAOdAQDAZPSFxfsmTJKY7jTCW+w+AAIAZ8BCwTkXmBQOBf6X3U1NRcAEwWkSOBA4FtwD+AFar62/fff/+1UCjktGHPEY7jzBSRY4FtqvqciFwfDAb/kd6XbdsjgCuAU4H9icsO/S/wfCwW+9X48eM/8pbP0t9BwCxVPQHYKCJvAtcFAoH6Qu9rV42fwWAwGAwGg8GQwDjcDQaDoYgEAoFnKJJcVzHbMhgMubHh+iHni0jSCSi+2DF9Qqt3uWTRPs6O2dussuMtoWbcorVTl0w6+rXEteDCNcNUuV+VZ7rrN3OK2a+czgdaSyXCEiCTVM12IOCVmjEUB5/Pd6WqTvacSuZasm37Zsdxrqf1/4RyoFxVJ9q2PSYYDCY1umtqan4iIr9OK18G7AccLyLTjjjiiJOBv2Sx53JV/YlIssuuIlKpqqNt2x4WDAY/TFwIh8O3qerMNPtKgaOAo3w+36XhcDgQCAT+b7b79/v9E1T1Kk8bB6vqwcCwpUuXDho7duw/C72vzhg/g8FgMBgMBsPei3G4G/YK8olQqqmp+bmIzEvUFZF+gUAgGV1o23Yj0Mu99qtAIDANCo8M200iylIi6oBGYHRaVzfatn1j4kBVD6msrExKGRQSOfbss892aWxsvBqYABxMXBrhka1bt85OL1uMeoXaCbB48eLjLMu6AhgJ9HfrvSsiS/1+/4KxY8d+De3ri3c02jBdq3xXRRTatn0xsMRbz+fzDQVmAocD64F7g8HgA+7ncy3xpI8HAh+q6jOlpaU3jx07NuJpcwiwKsNwbwQ+AJap6j2VlZWbM5TJSE1NzQUi8gRQ4p5aVlJSMnbs2LHbc21jb2PjrKEt8csiN/W9+c1Q51mzc9mT7nWbVfZ3BAvlUMtxXg1U1zcJbFLog9JFUcRi321a9vdgdUrwL3ZV+b93pG+p4Bl9iYEoP0UYhtIP+AJ4FeU+qWB9R9o3ZGUC8F+xWOzx8ePHf5E4WVNTEwBmuYcxEfmJ3+9/PBKJ9BCR+4Dzic//T8+fP/+oKVOmfAMgItM8bc8oKSl5cMuWLVJWVnaY4ziniMjFItJWdPaPReQCx3H+LCKjgceAbiJyIPAgcCaAbdtBVb3WU29eLBab7fP5eorIIlUdDnRX1SeWLFkycNy4ceszdaaql4vIRX6/f3kkEpno+S7WNxqNBoC7C7mvThw/g8FgMBgMBsNeinG4G771dDRCqbm5ufVm+hzIJzKs0HrFiChrK6IuVwqJHAuFQlZjY+PvgDGe8ocDN3fv3v34bHYUWq9QOwHC4fBMVb0V8KXVO0FVT2hubt6Xlh/zWSl2tNyujCjMUO9nqlrlOXUUcH84HO7X2Ng4Ajjdc61cRMqbm5sPBC7L4db6uq8TReSSRx999OQf//jHG9urlMHZ/sTWrVsvmTJlSnMOfRoMuxspUi5uAtWDUiYvjSeI3hm4EezTd1b7hoz8JhgMtpLqEZFrPId2IBCY777/evHixVMtyzrfPT6kW7du5wNh97iXp40t27Zti06aNGkHsNp9PdiOPfe6O60AfldTU3OSiMxwj8+wbftw9zvJ1Z466wKBwHSJ5x34wrbtCcA64v+byxzHuZIsz5WI3BsIBH4LEAqF7h0wYEAI6Amgqkd6iuZ1X504fgaDwWAwGAyGvRTjcDd86+lohFJZWVlBDndyjAwrtF6xIsrIElHn9tFu0tRCI8cGDBgwBY/TXETmArOj0eiBfr+/RlX/LZOxhdYr1E7bti9S1ds9Tb0G/DwWi9WXlpb2j0ajF1qW1ZSpz3SKGS23qyMKM9S7wHGcEdFo9J3S0tIncJ9LVb0J+Bo4o6Sk5PXm5uZHgfPcahMWLVo0bdKkSVsAgsHgW6QtfixdurRnJBI5RUQeBfoBA3w+3y8A7722IoOzfWFJScnlU6ZMibVVz2BIZ79b3zJSTh50JT1Q+iF8KaeypbPt+TYjIs+ln6upqdkXOMZzarxt2+PbaGYILQ7jNcR3ZaGqD5aWlt5j23aDiKxyHOd1INzODqLaNPvqgITDHVX9j5qamg1p9tWKJ8lvMBj80Lbt9cQXxlHVYdk6cxznxcT7UCjk2Lb9Fa7DXUT6eIrmfF+dPH4Gg8FgMBgMhr0U43A37A10KEJp27ZthW4XzjUyrNB6RYkoI0tEXa50IHLMG1X/wXvvvXe1K6WyYcmSJVNV9ZUsXRZUrwN2XueptxE4KxgMNrrH7wFeZ3x7FDNabldHFKbXm3vJJZe8DFBTU/OUiCQXkFT1gcrKyuUA4XD4EVVNONx9paWlA4A3s7XrSvM8Z9v2MmCi29f3acPh7vP5LiC+mJJwts/zjMduxYYbjrtA4jtKkpJCAv9Q0RWi/La3763XJISzYdaQOYIkPuN/9fmXdYgs+FsyUv+j0Kiu+8a++gKkB4CqXL/frW/+Mp8+Ns4a+gLp0lGqN26cNTQpHYUvdkjf0OqkdNTG/x5yioo1VUSHKxwgriSTCsti0eZ5B9y2JkWSadOsoRerR4pIfLFjHMc3VLRFikiUe/vcuuoBvfKILpt673stqkkpIhF9prfVfLOE6pNSRI2hIUOcmGSWIhI+wGEZ/tJ7+ob+mnSE5XOvuWi4fxk6/jgr5ngkpjSGyLvi6FKafQv6zPnb1xnsywuBJzvaRkfQOi4BfkGUwZ5zqxHukJHYnWjatxbHcVrtKBKR3uSxACQSnxMALMu6znGcp4kvJkN8l8RQVR0qIpcCt9m2fWEwGKzN1JbjOJvSTqUk77Usq5eqptgnIpl2I23EdbinOc7T+SLtOONidj731ZnjZzAYDAaDwWDYezEOd8PeQGdFKLUbGQZkcrjv0oiyTBF1uVJo5Jir8T3Yc74uoVsOcPHFF78WDoebiP+4TVJovULtdOsd6zXB42wvhKI8ixnuZ1dEFKYQi8WSsjfpDhZVfc1zmDJelmWltLlkyZKzHMe5VFWPFpF+xOV10jkwmx0uN3ve3xQMBkPBYLCdKrueDdcf9xNRbSUppLAfKscrTNvUfNzJ8OZffI7c71hMJy5jdMCm/Z3zgKcSlXpEv/oBLY6hmPijj+bbR772b7xh6M0o1wsqkOLBKhel3O8rmfjlrOPG9Lvlzb9la0Oj/p+JpEoRqXD/xllD+22CEaimSBGpSvmmaGnuUkRKX4QTiUUu2XztiSfve/v/a1eKKF82zRo6U2NOmsSUgHKCipxAqZOTxFR71FSVj+1oG4WiddyB5/+Oh8EoNVpHuYxKWYw0FAHHcVotEqpqo0diDlWdXVlZ2eaOnwTjxo17df78+Yd17979P4ETif8/Gwp0c4v0Bm4k7XtHgvT5mrT52XGcr4BG9/+PuPb1zdBU8pyqpjvxve2l33/GgId87qszx89gMBgMBoPBsPeSt1azwbCnYVnWdaRGTSUilC4VkQdEZL1t2xXZ6nfr1i397ySnv5tcIsMKrZcesdVGRFnielbHaaaIulwpNHLsq6++6oFnHNN/gLs/3lv9KC+0XqF2Zqj3Wa5tZKKjz6LHvqJ9/uQYUZjBhmT7qhrxXvP5fF8m3sdisazjbtv2NY7jLAN+JCJHk9nZDi2R6+3hkHkRa/dA1CMppDNivkgPp+mbfcUnxwpcofCSEnMAev9y1T9A/9BSN9XhLIjXGftCMgo9jz763rLqjL63rEr9fERu6nvLKkm+3HY3zRoSQJlF/LmLicrlErF64YsdIkhiR87+Fvr0Z6Hj92ljDC4QZITl094gz3uu3AScoMoZErF6Cfzec7MTvrz6yGTUae/QW2+l2HjLKpGI1UuEMQqJZ29AxN/8i0SdfO61LTbeMOQije9qSTjbX1PH+V7z9lh3x+ccqarXkbbItDO5+IG1hwYX1N9UzDa1llFkdrZ7mal1DC9mv4bMuIuwqxPHlmWdXVtbm3PAzJQpU74JBoOPBYPBnwaDweFbt27t7UqxJTg6W11VHeU9FpGRacevu/a94zldoarJvzXbtg+HllwDIpJt91pe5HpfnTl+BoPBYDAYDIa9FxPhbvjW09EIpaampmS09NKlS8uam5t7ZCqXTo6RYYXW25kRZTlTaORYr169tjQ2Njq4zvN0h7CqSjgcbuUkLrReoXa69ZLjDHynvTptUaxouXS7dkVEYQ71crqWwN2tcL3n1CoRueSggw56t6KiImrb9sPE8wvkQgMwkPhz8VBNTU1TZWXlEznW3WWIV1JIrS3b6Bc97I66rJJCjuh9lsoF7uEZjaEhh/YOvbX+42knlyHbz04+lqIPFdpHrqjKNcnuwO5z65tJSaYvrzt+quXTpCRT11jMK8mUPgZz+9zy5ssAG28Y8hTqkSKCB/a7ddVygA3XD3lERJJSROzTvU0pIlfC5bmN1w9ZhshEt7c2pYgKwpHrPEtwG33N0bN6zX6nUImpgrhoaX2pf7N+36dyieL8iLjz/8b26uXB5Z737wF1KI0IfYBRwADiD98VwMtF7NeQBVWdIyK2+37Qp59+aofD4RubmprWd+3atV80Gj3UsqzTReR8YHQgENgAYNv208D7IrIsGo1+tH379s+7det2AO7uJ5esi+4icqVt26+raq1lWaep6lTP5RcSsngicqeqLnbPD1iyZMmdS5cundPU1NQTWEjLQvn2WCyWvgMnb/K9r84aP4PBYDAYDAbD3otxuBv2CtwEmI+5L+bPn1/So0eP21U1oWudjFASkfSo6f2AzwGam5sryDFS2o0MW+5pZ6Rqix9SRF4vtF4wGNxs2/Y7kNTWrVBVSciKFDGirJmW6GJf+sXKysrNtm2vTtjhRo7NqqioiLbV6JgxY5rcekPcUyO99j/++OMnkyYL05F6hdrp1nvb098Y27Z7d0RWJp9nsR27dsXnv9PYtGlTPxHp7jn1aCAQqAcIhUIW8QWJXJmoqvNE5BTAJyKLw+FwkycXwm6BwhpJSAqJPtgj9vU9G2Yd1yDoKoHX1Vca9uqO97v57dqN1x+3BtFBgOXEZBIwq6xH0w/QpJzMxj6NW/9QaB+5sDH0vX2JRZISRgrjN84a6pFkSl2jUbG8SQdTiKkmpWzUsTZ6ZfZVSUoR+UQava1K1ElZSNt0w5CzVOVS4n8vGaWIBG1Piigv3HFISkyJ8qzH2b7TqVz09yNRZ6J+rRNB9t9pCQqEUwBQ5jKKGSIku1LFYgVzUX4OZJWqMhSXysrKsG3bRwHXAyIiY1V1bGlpKY7jYFlxf7b+/+3deXxU5d3//9fnTBIWQQVEbdVWrX61pKJWblsXIFHU1lrFLrRm0IoKLq3+VLRa6xLB1qVVb9feElyqBFS0am+XtqKZIC69awWpwVbApVpbF0BkCSSZ8/n9MSeTSTLZJpNFfT8fjzwyZ7nO9bnOmUyS61znc7mTeXMZ2BGY6O7nxWIxhgwZkt4vknT3me1UfTfwsJlllgF4LwzDdOd7WVnZnLlz5+7l7ucD5u7T6+vrpzfGFdkAxE844YQ3cjgFLXWpXX14/nrVodMXTjQP0vNPBIHt9adfH/RKe2X6sq6eiDeXY/bmeRMREZHPDnW4y6deDiOU/p5Z3szOq6ysPNvddwNu6Gy9nR0Zlmu5XhpR9jZN5+mgO++8c+spU6Y0G5mf68gxYBZwa/R6t8rKyqvnzp17DbBdGIa3tBNTTuVyjdPdf2FmjZMXjgAemzdv3jn19fWvmNnnYrHY0e7u8Xj8+o5OZj5Hy/X2iMJ8W7Fixbu77777emAIgJl997e//e0DZlYfi8XKSY1Y75RkMrkxFosdBSRI3YQodPf7Kisrj43H44/3QPg5sdAvIrD0BHwGA8D3BfZ1OIlk3S8/uHTv746c8XL6CQeDm71pVPoULy+5fHVybWY6mUq7acXm7tTRkaC+blgYdD4lk7u3+RRQzGLpVEQB1GV24QWWTgdDg7sFlr3K1Rfve4E7V3UilM6mIuqUluchDLqXYqozjr/75S3CuoIf4Hayh8kD29it2xO0trAdAEVck9nZDmBG6M9yJfWcnd5PekU8Hr903rx5j4VheBpwMPA5Up/z/wLedvcngUfj8Xg6DV0QBMckk8mjzezbwG7ATsBmd/+3mb0cBMFNxx133HNt1ZlMJm+LxWILgAtJPZG1AfhjEAQXx+PxNzP3LSsru2Du3LmPu/vpwIGkPoMa3P2fwAIz+++2/u7pqlza1Rfn77NswrmLMj47/PIF140t77NguunT1BYRERHpPepwl8+CLo1QKisr+8vcuXP/j6YRticAJ0SjnmaRGk25VSfq7dTIsFzL9caIMjN7yt0bO4NLi4qK1lRWVgK8GI/H/wtyHzlWWFg4q66u7mgz+0ZU1/lRWwAeBoYDX2gZU67lco1z8uTJD8ydO/dn7t44SeIBYRi+EIvF0vsDV3TylOZttFwfjCjMq/Ly8nDOnDk3m9mFAO4+tqCgoDGH9jtm9nt3P7qzx4vH42vuv//+I+rr658h1TFSBDxYWVn57Xg8vqCD4r1ixC+WPPdu+X67FCXD7wXm+zvsjVuzlELmQbOUQnWbGuYUDopdSSrd0A6rw4+/CxzVuD2I+Z3draMjYWHRGpJNafodrtpm5uLcUrXE6tsemB1ah4O2/czdBqw20qmIHFtsJI8fHhv2DytPNKy65Kt3gp+YU2wdiM5DOpVTEHYvxVRHJlfU3BZu5jhgKLQ6NXUYf7CQys3rt/zfPFfdABRRx5a0nuMBGtK//9p9Qkg6Fj2F0+mbWccdd9yfgT93Yf93Sd2wyymVFEA8Hn+EzDkV2lFWVlYNVHf22B21Px6PZ33iK9d29cX5ExEREZHPJk2aKp96QRAcE424epxUPtpa4CN3fxW4NwiCcZMnT36gcX8z84aGhiNJjRJeAdSa2StmdlpZWdlpZOn5yCaZTN4GTAReiOr8EKgMguDrxx9//Ip8lCsrK7vAzEqB+0iNRt8MbHD3V939JmB09M9yTmpra6cDt5A6b5va2i8ej18aBMEBwF2kztmGKPYVQJW7X+TuozNGtzNp0qTk8OHDJ5rZZcDKKPaVwKXr16+fRBu5xHMtl2ucAGVlZVcBY0i9J16Lyq0DXjSznxYWFv66rTozdfW92JGevv49bcWKFT9395OBxaTOxXvAPUEQfM3duzx6eNKkSf9JJpOH0zS57UDgkcrKynF5C7qbPl/+143bzFx89/AZS34yYsaSscPfC4ZhpCfgsxYphbb/9dINGOkc7bjfTONTAc5Lw8qXLOluHaRSRzUev1XqqBHlf/4Yb5p00NyO8vKSPrlhv3rE4JFE7U/FEv52xMyXa6w80eDlBOAdpSJqt63tic7Dy+nixpEfXbjXsK4coyscpgEtnxb4q7mdHTQ07FR5SvExc6YV3z//3J1q81z1WwAEzPZqdmkW01N8Cef2aPHNPNcrIp8QT1077uEF1x1sjV+5pGDJxzHyob/EISIiIp8unR5VIyLtmzt37kR3T+eATCaTe51wwgkd/tGeazkR+WRZfclXH3JYEeCPeix4Y9i7/Hv15+u3IxncCNHkqM7SEVcs3juz3Efl/7VrMtmwnBY3yR07c5uZLzVLF5RLHasu2Wcl2K4AhlVZLPzOsPIlHzU/7j5lTiolU1T7/R6LXbaOoW9uWb9hpAXJnd04FPeJhbFgwpblf/0wVW7fHzrMayxlseRew8uXvgKw+uKvHuXmTaOzQztgxC9eegHgg4v3KQnM0qPw3TlsmysWL/BygtXJfdfS1On+jIfhcQ2FXl8QxsrNOT0j7A9HzFw8MrMdnWnrhxfvM9HM0p/JmTGvunjf72HMz9j9eSc4p6G2/pVgSMHnYkk/GjcfccVLHaaY6ki8oibz5u7rYRBMnnfyl59vs0CeeIIbgTOjxRB4E2MNzjBSc0Ok3ofGf9t4zunpeKT36O+RT7b2cpEfds4zx7rZfaRTbdmjG9wmDXHfwwNf3OpgxipzXxlijxbVF9zwxE1fbzb3R1t1TZi+6EmcCe3F2VBQsFPimq+/0268Zz+7Tz7jau8cDA4ajuhuW/IZb9L9c+ZcAowx91Vu9lLSuajq+oNrMst+88zHB9QXDD0/mih8R+Adh7s+Wj/wqq2HbHrNorl8HOY8dd3Bx3fnvIqIiEjXaYS7iIhIL3DzHcHPCyHhyfCt1duFdSRjb6c7wiEJtEoptHX5X143eLTF6k2Fsc2tJibNqQ4Pnkq/xEvDpK1Zdcm+vurSfdMTOw+fuWQuxkzST/jYJEuGr26ZXFtL0PBPxxfifhmpPM89xsoJHTJvMoy1IHinMBl7z5xvG/y+zcLQqba2Z8QVix8w+Bmp8whwgBG+UDgotj6W9OXAtZgPb+cQudo1CMNF8YqaRWUVNdNOuv3vbebJ77YkN5B6igdSfyfuirMfqbkmGv9uXA/c2GMxiEjetO5o5r416wd85/nrD2z76RhnhGP7G8yoL0i+eOiP/zyiV4LtSI5x5XQO8qGL8SadE835IzAWGORmOwJHxwKqS86vSk8EXl7uQX3Blg9iNpPUZ3MRsKvBjGFDNs23rv6P31+vt4iIyCeYcriLiIj0gjDgmFiSox2aTcAH/Bt4mdBvGvGLJVkn4Audm8xoymnvPLJVec3qfNQR1m2YHhs4qM7dDiM1/8HAbDGMmLH40g8v2e8xw08z/GCPJh00+BfY26GHTwYWe7RxdHtPGRFb/PPVyX2XO/YTw/cEPjbnT8kCLrQkl7T36F5n29qe4TMXX7WmfJ8/hEn7MTAO2AE8xOwfFvr91Mdm5dayFpx7ML4HDIrWBMBBBgdtDpPXxyuWPYIn527hm/8469Qx9e0cqUvsUFZ6FZMx5pH9/NQCZTaefjc3hHRPV3PKS//XsqPZYfbwt989bcH8SUmAJ//7oCW0uOYTLnhxq7Bh04GB81tgJOa7W1H9eaRuNrZrwbUHHwbdn2g0n3F1dA7y0ZZ8xWvup4F9n8IBC6jfNAVIPS3ljIgli8qA6wAWffzcqRjfyih6U2F9OLO+oGB7s3CeZ5nLKJ9xioiISMfU4S4iItILRpYvznkCvhEFWyVWJ9duBAan1oR3ZNsvlzpGXvOPdcBPOrPvNjP/2qVJB4fPXHwvcG/WbVe89ChtdO6NvGJJoq1tVk4Ii+8Asp2D06OvrDrT1m2uWNJhp2OUO39qe/t0V+W04hNOvHPxWfUNhXGwU4B9MjYPBj8OC47bYINWAdvks24r5WGvZhTOTzAOwhlJagLV53BuslLlbxfp75KhH2tml9A4qtu5/qnrD5oO7U9QveDqMWuBJyZMf+ZR3KYAYBxBH3fA5hJXruegr+I1uPHJ6w56EKC83G9c9PGz5ZCaqNqcPZp29GmNz5s5vDn87XfPmZ+6gfDB4dOfPcPdOz15cX+93iIiIp906nAXyZNcR4ZpRJmItOfd8v0Gr0p+dLZhqc52Z8nwgpcX9HFY0gvumrLvR6Qmrr7luFk1xbHAjnf3qUBm2poeefQ/GsE+vSeOLSI9z2BG05JfvuD67KPMJ5z37LdI+kmYfxlsJI038Jp3SW+fpWiPykdcnT0H+ZCf8xim056Vl1s44dxFH9HY4U44HKLc7c7oxv3MvGp+xmj9P1174DMTzn12MzCg5+IUERGRjqjDXUREpJ9adcm+TjKk8Z6cw+bA7KzUKG/5LJk3rbgGuPDEO98or0tu/LY504BD6eEbtl7FQAoYxDo22pFs7sm6OhnPRIyHmlawl5XS7Yk93TEWMgXnVFI5kRufGnjTStilu8f/NPEEbxBNyAjMsRKO78NwpGMh8Hq2DYed+8wFHvpVqU+Rdj9KCtvbmG89EFeb5yAf8hWve8H7LVa1+sytLRo0tMAzc7RbizRu5rBoNam0bz0Sp4iIiHRMk6aKiIj0f2sdqt3Cbw6f+dIzfR2M9J27puyyae4pxfMrpxYfFhAWu6Vy+uaT30/ME5zhCZZgbCDJagaz0RMs9ipOc/8U/v1YzTk4twP7k+cUPSJ9ZFn0PQC749BzF/0gc+M3z3x8gGMXZ6xanHS+0rBlfeGC6w42h7t6LdKei6vdc5AP+Yw3iHnLVDetbq4Pqqtdl7nenWHN93Cj+VNQeY9TREREOqYR7iIiIv3UiJmLlW5KADjp9r8P3WR1Iwd60Qd3nLznOoB7pu71KnlO++KPM4DBPAx8o8WmANgH4zcs5Civ4dp4x84AACAASURBVDtWTF0+6+5j306/Mv5KwGE2ljV9GI9It4QeTIlZ8nrHDgRiBvccOn3h5qeuHfcwQO2g4SMLGhqGNO5v5r+tum5sDUB5uQeLPn52/25UX0/jKGkLYl0pmM+4OjoHndRuW3r4PLbyxE1Hbp5w7qKXgX1T9TE21cmeykt/+PTnxobeOp1Mb8cpIiLyWffpG6EkIiIi8ilRNnvZ8ZMrlr28OUx+bMnYys1h8uPJFcteLptVE++RCrfgQlp3tjfnfIsPuKBH6u+AlfKwlWDprzykk4l8Mf0qZIk62+WTriDmG4uKOApnabSq0Dy477BzFx0JUDL4a+8C6xv3d7fvHnLOczscft6z2y76+NmbgVHdqP7t9Cv3g0rOrtq6swXzGVdH56CT2m1LD5/HrBxuy1jYY8I5z/7y0B//ecSh5y0cHbrfkq1MX8QpIiLyWaYOdxEREZF+KF5Rc4253+346Mz1jo82Y058Vs0v816pc0LG0nLgDpyrgTuAFRnbTqAPeBUTPYGnv6r4SnvbPMFhnmChJ9joCd72BI/40xSnyyS40xM4ZORpN07OOE5Fs/qrGecJ5kXH2uwJNniCVz3BDV7dOtd71piqmeQJ/uIJNno1L0b7/TBL7Md7ghpPUBvVcTqknkLwKso9wetRu17xKq7wGoqynrNqDvQq5niCtzzBpijmV7yKq3wB22Ut8zgDPMElnmBl1M6VnuASf1G5nT9JHrtq7JqGgvojaPrZLXJ4cMI5z0woL7cQ5+aM3ccGFr4Thv6euX8b+H3uNftTGQulBUHhmgnnLvIJ5y76S0cl8x1Xe+egc0dovy09ex6zG7vlQRU4j6VXGBfagPoPLQxeBltB5k2CSF/EKSIi8lmmDncRERGRfmZyxd9KgPPb3cm4cHJFzdg8V71D9P1XjGcPK+FkK+VCK+FkxrMHpHPG75TnenvCicAfgbHAIGBH4GgCqr2K7bt6ME/wS5wE8MPoWEXAYGBP4CycpZ7ISE2TjXEmzn3AGGAQbeXDN84C7iY16nRgVMetnuBStuAxjMtI3SQYBBRj/Jz3uTVLzDNwFmHEgS8AA6KYizEuoICl/jT7NSvjBAzmd8AMUhPIFkXfZ7CB+ej/h0+UxK9K/xMEycOBd6NVAzF75PDpz447eKuDfg5+MrAYqAXew+0eCu1rWHr/LqstsOkOtwCvAZu6Wj7fcbV3Djoq25m29NR5bEt5uYXDthr2HVI52VeSmlx1pcOlhfVrfwiMzNh9bV/FKSIi8lmm3LAi/YxXMRHjoaYV7NXRI/O5lJGu8QRvADtHi3OshON7tf48XmO9X6QvtPe+y/U9mesxPwk/A/GKmnuBHwA4vBZAArM1DsPBS3B2T+1p8yqnjirLV72e4HVgF5yRVsqHrbYvZCQh7wMrrYTd8lVvp+PrynWFDYT8iCQLKGAKxvUZ26ZbSdOEsy0+42dbCVOb1VtNHGdOxqrrKeQqGtgqmmy18cZHLc4oK+XNNmKqA86nkHvtIN7PaNcPMeZl7Pch8B2cv2HcBxyesW0tzvdo4C8U8VucY6L1SQoYZgezLoq5DKcyvc34MXXcSwFDMW4CJkbb3mYIe9oYNkbn4nTI6Lx3rgWuArbHmAPsnRFLr/8+FJG2HX7es4eEYeaofD95wXVj7+i7iERERD6bNGmqiIiISIYoxUi0wOVWSnkfhHFg9P3auaeMOh+zdEzl5R4s36HmWrCzwQ/Kc713AjNwtoPWHe4k2Q4DnLvyXG9PuNEO4UEAd26kmnJgq2jbHl06kvPTjKXljGe6GQ68789wIkmWkxr5PQjjTNqezPYWK+HGTtR3rZXyDIAneIDMDnfjN1bCAgCv4i4s3eEeI2R34KXoGJl59ittfDrv81pfyBmE6Q73ndjARGButDwto9xKSvipGSHwoVdzBs6zHcYvIj1qwrmL5mC8EnN/woONK+qsaGgsWTjek+GvsfSYun/VFtj8voxTRETks0qPhIqIiIj0P9sBBA0N12R2tkMqnUDQkLwSwMmegztnQ7gK4xEC5niCAzI3+dMchFEJPMxQrs5rvT0hJD3KM+ow/ihj6/DOHsZfYEtgr4xVVVFne+rYY3kdUiPaUyto7ybIE52s9oWM461qse35puBaTO6aTLUrS8wnZOaIJ2yRPsLZB1K524HRGesT0blLGcfzpNJXiEjf+iLOlUlsSRhusb4gWfhvg3vdbMdo+78D82OevebgdX0apYiIyGeURriLfApYKQ+jFFGfavm8xnq/SF/oifddrsf8hPwMNABFXliwJTSlHmmUtMKtDMdS++XPev5OakDGzsBznmAzsJpUB/WAaK8tWc/fPdG8qJXwpbzG0l2xVuctt47iDQwj1uz90rIDvHHdrgB4O535xn86VWeQUUdIXbPanQ8yjpf9fdw65vYZQwEYxFAyB+QYq5vtZrgnWA18rtPHFpG8C0iWucemuHEUqc/rrYE1QI1jj1rhgNv/dPWYte0eRERERHqMOtxFyJI71dkLY1/gQlL/QL8J3Ggl/MYfZwCD+BnGCcD2wOs4D7MtM6yYuoxj7oOxOEt1q0hNcPQoA7nBvs7HnY4zwbHAfUBhtOpRipjEZo7oSq5ijM8Bl5CatG0V8BIhF9kh1DSrL9XW8zGmkJog7h3gLoZwFet5jXZymns143BOBw4GtiXVKfRP4E8Y/23jeSO970JGEWbUHXKwHZJ6ZN2r+QHOvdGWV6ykacSeJ3gSmBAtzrMSyrrd3sH8lNREey3b2y6v5kBCzsAYS2rEaRJ4A+dRklxvE3gva7mFfJWQ04HxpCYrTAL/AO6nnll2WGqyq45yTkfvjWmk0iRsD2zAeAtnISEPUsrzjaMUO5O/uivXr61jdva897WssQeMwjmf1MSCy2w8Y9Kbc7jW3b0+wG4EXIizN7ABeIIkF9uhvNWqrl68dvl+37WKq4M25zv3e4vPlBTjMk9wWca+O0UpQxpTjLzHEHayMdRnHH8gxvsQdWIaF9t4ftFRXC28BXwZZ/bxFX+fcs/UPdPX7Qe3/e1LFvjt0eKbXTxuR3ZtsTyA1p2rO+e5zp4R4q3W5GIL1rAJp+kmzYgsezWta9FJ3UFMXd/PO3GMVMxNjKtsPD/rsFwt6xhMSGOne4ubB+4Y1Z1/OkBEesafrhv/NqmJjWf0dSwiIiLSmlLKiGRjnAXcDYwCBgJ7Ard6gkvZgscwLgN2AQaR6pD7Oe9nTDDWvhHA/sAMNvGiL8j6j3srrTrbnfsYwnfsQGq70jRSncl/JDXB2yBSHctHE1DtVWyfrs8J2IIHMWaS6oApir7PYAPzaefzwxP8EicB/DA6fhEwmNR5PAtnqSf4drrAWF4F/p1etvTkc+CMyzh0sVexDYC/SCFkpDswMiaIyrG9g/kdqX9cutreGTiLMOLAF0h1UA0m9d64gAKW+tPs16pcFRcS8n/AKcDuUZmhpDo5r6GI89qqs9lxqvkx8DvgGzS9L7fB2Q84h4BFJNi/M8eK2tO165fdiXTivPdLxpk495G6DoPwpmufy7XOw/U5DeMhnK+R+jwaAUwmxgv+TPPO0d68dvl+3+Xa5j6R5FZSN1oAtmNdOod2o2/Q2NkOSUJ+m0MtqRzdMD4kuSJeUbMyXlHzYryiZmVBELxGepJOfzKHY0sXRDfG/5axqtS9afR49J7cOb21H+Q4j2Jeml7hHOVVHQ+0sSPZ3KycMT6zrSzkAJqedBARERERkSzU4S6S3bHAOJxhwJ8y1l+OMwbnMOrZGuOR9BbjRF+U7mDBSlliJVjmF/VsDRwJ6cfBd6ew407VLCPbZ/MB8cwRlZ1mnEbI96lna5xzMraMwChLL1VzKs63MrbfRMC2GKNxdiPV2dg61mriwM9oGgl4PYVsh/H/IDUBHDAEuM+rUh0UZjjO0xkxZnayZ762dGf8esYAW2Rse5psutLe1LWJGsK1OCNx9sLZuZ32lpEaCWxAEuO0qK6dgIej3bYl4CF/kcHpcgm+j3ElEItWPU/A19jMEGLsAVzUKjdvWzLb5ZyPM5QCtiRgb5zTMaqJdW5kZy7XL6vOnvf+6UTg/6OQ7aKf3a9C7te629fH+BHOsQxkK4zvkhrtDbA9Sf4nfejevnZ5fN/l2uZ8sxIOs5IWaTicy5t9lpfyTjTK/vfpfQJOaRH/pIylJ62Ud7oaS0MY3kBTuwNSNwD3i743/v22PqCg4wk4u2Z+N74+vZxfZSztToJf+UJGehW7EXIHTdekFuPmPoiwNWuWZ/8rGJVexZ5exUCvZidPMNarKPcESxpvZkdmZbzejWqu9iq28acpxrmll6IXEREREfnEUkoZkWyca6001UHlCR4ADk9vM35jJdHIwyruwtIjG2OE7A681NZho/QgT3iCR4EpUV1HQDuPeRvHkurka+xsv57xTM+csK2LbrRDeBDAnRupphzYKtq2R8Z+0zJev8n7nGOTSAIfeDVn4FRnPbqn0ywALM+I9X1/hhNJspxUx8SgKC3D9KidTwHxqNyBfj8xhrM1UByt+5DU6NnxwEM44zO6xV5vmSajm+1dSQk/jVJhfBi1N/uIReeCjKVKG89t0eu1vpAzCJkYLe/EBiYCc6PlizLKrSLGt2xsuoP9NeDKNtqTzdbpVwHrCGmwg9lEapTiUuhCB2Wu16+1zp73/ugWK6F1J2bu17q71+fGKOc4wO88wdeB86Plw/wZdrWxvN4H1y5/77tsMXSmzX3rJlI3Z8E5zKvY2Up5059jEHUclbHfHbkc/L5T91o5efayye4+j9Qo/5ZqQ/OyylP2bOuzLydW0uxmgUSslDmeYC9S70PDmE7IdAwyfhtvICRuh7T5+6hX2XjmeoI9gYtJ3YiblL4Z1Bhztizv7zOLbTma1JMaAOdjnB/t+zCpfP5Zb0KLiIiIiIhGuIu05YX0K2s1Odrz6VctRyAnW+Q6fZpveYIHPcEyT/CBJ3BP4DR2tqd0lF5jBk1pZC63Es7tRmc7hE2pV6IO5Y8ytg6HKJc5jM5YXxV1tqeM4xmyTD7nL7AlNOVYB6oyY406yN5MbzUOSr9ONhuhvhXbszcxxpLqDtgAVERlxjX7ntJWOpnc2uskGvNOAzCO5+lce09ovMaewAl5t3kB9skot3fGlsczOtu7zjJyVjv/g/GRJ3jJE9zuVZwW1dehbl2/ljpx3vuxJ1quyPVaA92/Pk5Vs2Uj0Ww55L/65Nrl6X2XVSfanPOx88RKqIL0OQgIOBmAumbpZFaxMWMkfBfNOWXUwwGxUW5ch/Fn4HXgBTeuSzYEo+ad8pX/7UYTpIushAsIKY1STr1N6vfCBuBV4CZijLZDMp586weshEsJOQC4C1hBKt7a6HUVcBHGaCvlw3SZSSTZyETgMlJzzmyOvl/KECaRay58EREREZHPCI1wF8kmyOhkD6lrNgLM0+lgUmPc2uDVXIBzVSdqK+x4lyiSIA8jOmO832JNq45kBjGU5jfkPszcbIZ7gtW0nEhvA8OINTsnLW9WNK5L5WDOmIzNDuUtT7AC2C3aNhbji6mNvECSpwj4GbB39Oj7wekjehvpZCC39raY8K4L7W2fRZ1wLct5i87arrsIeIjUBJmQyq+7L7Avxkls4pee4LtRB2HbunH9WunMee+vjP+0WpfrtU7p3vWJtZiA0fiwxS23rfvo2uXnfZc9ho7b3B8YN+PRSH5nildxOTQbIV4Z5cTOWTRZaltPI3zmRE8+ZP1ZbG8bgJXw5Xa27dKp+g+hGtp4wiuHmDL2uxfSE4S33PZoW8ewUhIdHd8O4c/AnzuKoVmZ1Pu2rQkZO3WuREREREQ+q9ThLpJN2M4Icu94dLk/zgCcizNWLSbkeIx/WCkNnuBOUnmiO2MZqclbA5w7vJrNNp77Olm2tdZtaz1SrZZ1DCakqRN6WOZmd4zqLB12W7CGTThN//xnmxC2aV2Ljm2cp7B0h/s4jC/igLOQLXme9dQBRVE6jKHpUkXtdLjn0t4WnZEdtLeJcZWNbyc9UPNyTefJ+HyHZdph43nOX2QXNvA9QvbH2JtUx2djjvth0US/7Xd8dvf6ZerMee+vsv3853qtycP1afHkDN4s1zLAR31x7fL2vsumM23uDzYxhwFcSeozcgcCvotnpJNx7sxXVSfd/vehm6xu5EAv+uCOk/dcl6/jioiIiIiISH4ppYxITxjESFKTE6YYv7VDqLFSGtwJgP07fayAKcBz0VIM5x6vSueK7hHRyLaXM1aNdc8YQbeQsaRGszYv93U+Bv6Wsao0s5w/w66QMVljy7zoQbOO89J0Wg5noY1hI/DXaNtZGfv9zQ5qNSK3S6L2Lm1awfgW7T2AttvbVM45yqs6vpEZlcs8v0f6M81vanSVjWGjjeduK+UnVsJYhjAM59qM2Noc2dkirtyv36dYrtc6Xb5716ek2VJqHoMmAX/pq2uXj/ddG0qaLWVpc47H7aymCamD9MTGrdgRbMAzcrQ7N9P02f+SlbKku4GUza75fryiZvHmMPmxJWMrN4fJjydX1LwUr6j5XnePLSIiIiIiIvmnDneRnlDCu8D69LLzXX+KHfxZtqWam0mNWO+cJBuJcRRNnX2FGPd5NUfmM+RWLD0hJMAeLOSXvoARvpDROLe0Wc75VcbS7iT4lS9kpFexGyF30PS5U4txc4s6q2iaym0YEAPqGBA9Cu8sjLZtnVGm7dHtXTMr4/VuVHO1V7GNP01xu+01rs5Y+gpGpVexp1cx0KvZyROM9SrKPcGSKBVOivOLjHIjSPKYP83X/I9s4VXs5gnO9QTndCZwT/CQV/Mrf5rxvogv+IsUso7tsCh9SErrNClZD9aN6/dpl+O17vb1Mc70pznGX2DL6GbbGRlbn0xPHtrL1y6v77uWOtvmnvN2+pVzkFe1k8KmgFtpegog82e826Pb4xU1F5pzP2TMCQB46kmC+fGKmgu7W4eIiIiIiIjklzrcRXqAGWGLDq2xxHiHet4Dvg1dm0TPxrIG5whSk5wBFOE86FVMyFPIrY2jAuOx9LJzIQV8SMjLURxvZytmpcwBrqGx49yYTsj7GMszRqluIOQ4G88bzcqO4wMyRxGnyv/FDqQ2et06b27YzoSpXfE+s4A/ZKw5H+MDAl4hNdnkP7MVs/HMBWbSdKNgEsarGLU4/wQWRmk19m5WrpQHcH4G6cloDyDgBQawHmM5cC3W6clFd8Q5j4AEDbzFeuow3gaOjbYncWZ25kDduX6fdrlea7p7fYy7CXiYTazFeIimEdTv4U0d0X1w7fL2vmulk23uQZmfK6UYa6IJcluNrI86/x9tsXoTA5jbnQAm37bsq8AVHex2Rdmsmn062EdERERERER6kTrcRXrKOH6OcTKwGKgF3gPuoYCvYV2fJNNK+Q/G4ZAuOxDjEa9mXP6CzqjPCNmG72BcDKwkNXHiSuBSNvJDYGR6Z2dts7IlXEBIKc59pDrmNwMbgFeBm4gx2g7hkTaqbt6B3jSqHQbyLE0d1AANDMrY3g02iSQbmQhcRsv2DmES7eQgtxIuJeQA4C5SNyM2kLrmK0jlr74IY7SVtph8tpSrcMYAs4HXonLrgBeBn1LHrzsVfAHH4JwOPB4dp5ZUjutXgXsxxlkpD3TqWHT7+n2q5XStu3t9Qm4jZCLwQlT2Q5xKnK9bafomXGN8vXft8vy+a6YLbe4RBUyPnmx5DZpl78/OuanF8iN2YDt58jshDMLTIZ3OZhXOPWZ2Nc49kD52zALrjRsQIiIiIiIi0knW8S4iIs15NYfgGR3jxsk2PiOPsYjkzKuYGI3qjlawl5XySh+GJB3wKgow1gKDATCOsPH8qTvHLKuo+YfB/wOe9/rkt+aeMXpNetutS4dZYewx4ADgH5VTi/fsTl0iIiIiIiKSP52e8E1EPnu8ijnAKzhPUM8KihhKwHi82cjrfxFjfl/FKCLSl/xFBrOes2nsbIcljGNBd49rsCOAG2dndrYDzD1j9Jrjb6s5Jwx4gWg/ERERERER6R/U4S4ibTO+CMQxrmRAtM6b7fFvQo6xg1nX67GJiPQxT+AZ02NDKoXPWWZtp6Dq/MFpwCBW1FCTbfOmBmqKigBvlmZLRERERERE+pg63EWkbUYZzhTgKGBnYGtgDVADPEo9t9thzfO3i4h8Bq3FWIJzuZXwTD4O6GavGT4mubHw88DyltsHDIzt4GESN3stH/XlYvLsZRPdPZ3+KDDb655TRnUq/VF8ds0bODtHi3MqpxYf3xMx5ktn2hqfXXMSzlRgV2DbaPU77lxixp2N+5mx+5xTint+LgIREREREekT6nAXkTbZeN4GZkRfItILrJSH0RwrnwhW0oPXyfw+nDEUhEcB17fc7GHy2PR+0i3xipr0s1sGl8+ZWlze1WNMrqiZ4s7teQ1MREREREQ+kYK+DkBEREREmqtPDqwws6sDD7IPjjALzezq+uTAil4OTbJw57sZi2+EhNtXTi22yqnFO/VZUCIiIiIi0ic0wl1ERESkn5l/6pfWAhe2tb3ylFHX9GI4Wc05ZdRn5mmMDttqfCljacm8qXu917gwd1rxXcBdPRWbiIiIiIj0L5+Jf5JEREREPonKyz1YvsPSz9dtVfD+/EnFdX0dT6aO8pp/88blA0YM2vxTx04EdgTeMfyuweGmqzbEBr3WXg73ybP+diAWnOEw1mE7gyTwhpk9mvTk9Zkd2m3F4s7nHL8EGAOswngpDLlo3rTiGoB4Rc2TwIT2W9mwU+XUvd9pq61ls2puMuMnXThtWXO4d7W9APFZy47FfBqwB7A9sAF4y9wWehA+uPs7xc+Xl1v3J/AVEREREZEuUUoZERERkX6mvNyDyRU1Fy3fYdnHUPB20VpWxWcv+2nmPmUVr+5XVvHqfn0VY3vKyz0YMajud47NIDWJaBGwq2MzNgSD5uNt/w1aVrFshluwyCEOfMFgADAYKHb3CwKCpR21O3Q/0fE/AmOBQcCOOEcHRvWJd9Zsn7eG5kEu7Y1XvPJjzH8HfAPYhVQbtwH2c/NzcFu0fIdX9+/ttoiIiIiIiDrcRURERPqd13Z4dYrDL4AtolVDcL+6rGLZkY37GOGLRvhi30TYvtd2ePVUhyMzVl0bhgUjA7O9opHtX8hWLj67psxSo9INSJpxWl04cGto2Mmdh6PdtjXCh6bd9uLgdkI4zdy/nypr52SsH9FQTxlA5dTiwyqnFjd72tPg8ij3evS19zvttXPutOIzo2Nkjlh/IPMY7kxpq3yu7bWMNrlxfl0dQwcEsS1Dwr1xTjeodnONbhcRERER6QPK4S4iIiLSz5j7mdkS/xk+BXi81wPqIsOnNb1m5W7/GvXTKL3Jh5Nn/e0MJ3g2azm3CxwHwPHKylO+clu0ae3k25ad4eYTo+WdNsQGTQTmZg3AuXHOtK88CFBe7jcu32FZObBVFNAe3W5gnuTaXoetG48RwLotBg9uuGPKLpuApdHX//RaI0REREREpBl1uIuIiIj0N8bu0auF5vY7zH/ksC/OqD6NqxO+eePyAVA3OmNVIjOX+JypX3m+bPayzVHqlLT4nOVbem3dXo3Lhp0Qr6g5oXG5sWOaphX70FaHe8BTjS/Lyy2MV9R8RNTh7jA8l3blW3faa/CKw3gAd/6nrmHjDZMrapa5sxj4C4OL5lZO3v3j3miHiIiIiIg0p5QyIiIiIv3PeoBkEDtuzrRRN3gY/AgAYzsA3PvtxPdbDwiHkvE3psPqZjuYubVcB/im+mGQbVx/m4a2uSUZvN/s2LC5C8ftFd1qr4cXAek2Ggxw2BfjJIzfUFv3Ztntr5TmL1oREREREeksjXAXERER6X/+BEwurNvcALAFG/6+gUEQjc7+/qzXt4y6tJN9FWBbPtocrBs+iJCo091ajih3N5+9bHjLnmYbWLiG2rrMVVdVTi3+WS4xBDFvNjzcoN/lM+9Oe+dM2+u5abe9uMvGYPD3HPY3873d2ZemnP/DgtAuA6ryHLaIiIiIiHRAI9xFRERE+plYQ8GFwDthYeyy8nIPZp06pj7aZABFtunAaHldnwTYjifO2n0zqTziADiMzxyRP7nilQNappMBqJy8+8eGLc1YdVRJeVVvDA5pPLe4eawX6gO6395Zp47ZOGfqqLsrp476yZxTisduEdYOA65t3O7w5XzGKyIiIiIinaMR7iIiIiL9TFjQcCnYEpwzln9+WUl8ds3/Nab0LquoucPgqGjxtb6Lsm2OzTL81mhxt/jsZVeHt/3jGqxhOzduabOc+dU4ldHiV3bYYdvK425betmAoqFvbvL1IwuSwc7Aoe5MDL1gwrxT9/gwD+G+DewKQGgHnXjn4q3vmrLvR3k4bodybW/ZrJqHAliRJHi00MM3BlL77w1B4XbpdgCG/ac32iAiIiIiIs1phLuIiIhIP+MwDfwoAIxROCc2bjOY4jAy9dof7ZsI21e/1ZdnAX/IWHV+EDR8EBivuPMm8M9s5SpPKZ7r2ExIzxg6KQhir9Y3bKyNJYN/Oix0uAxj77wFa/ZU02tK6xuK1sQrarysYtlf8lZHG3Jur9mObpwXWJhIBry1IRhUBwVvA8dGeyQdn9nT8YuIiIiISGvqcBcRERH5JDKW+6ABN/R1GNnMn2TJ1bVFEzEuM1jpsNlgpeGXDvHaSVjbOdXnTh11aRByAMZdwApgA1ALrMCpwriIMBidp9HtDLBgOtgtnnpaYFM+jtkVubQ3DIJjcE43eDyKuxb4CHjVzO81D8dVTi1+oLfbIiIiIiIiUR5QEREREek/4hU1q9vYtBn4D/CHWFHw67t/9OVVvRiWiIiIiIiIiIiIiIiIiIiIiIiIiIiIiIiIiIiIiIh8IiiljIiIiEg/d9Ltfx+6yepGDvSiD+44ec91fR2PiIiIiIiIZKcOdxEREZF+qmx2zffNuQjYp3GdwWKHX2pSTBERBMzkXgAABC9JREFUERERkf5HHe4iIiIi/VC8ouZC4Mp2dvlZ5dTiq3orHhEREREREemYOtxFRERE+pnJty37qgf+f0Csnd2S7oyZO614SW/FJSIiIiIiIu0L+joAEREREWkuDMLTaepsX4Vzj5ldjXMPsDpaH7PAzuibCEVERERERCSbgr4OQERERERasnHRi+e9PvmtuWeMXtO4pezWpcOsMPYYcADu47KXFxERERERkb6gEe4iIiIi/YzBjgBunJ3Z2Q4w94zRa4KQc6LFHXs9OBEREREREWmTOtxFRERE+hunASBW1FCTbfOmBmqi/ZK9GJWIiIiIiIh0QB3uIiIiIv2Mm70GkNxY+Pls2wcMjO2QuZ+IiIiIiIj0D+pwFxEREelvzO8DoCA8KttmD5PHNttPRERERERE+gVNmioiIiLSz9QnB1YMiG3extyy/61mFhpcXZccUNHLoYmIiIiIiIiIiIiIiIiIiIiIiIiIiIiItFA2e9kX47Neubqv4xAREREREZEmSikjIiIi8gly3G01B8cCznL3YzErAC7o65hEREREREQkRR3uIiIiIn0sXlHjAJVTiy3b9hPvfGNgQ0PtJGC646O9V6MTERERERGRzlKHu4iIiEg/Me22FwfPOnXMxsblsjuW7mrJ2Bn1DRtPAoZlKfJe70UnIiIiIiIiHVGHu4iIiEjfWwtstTEYdHZJedU1n//8diUW+JkkOQoIWuwbAk+ae8Vg3/T73g9VRERERERE2pL1sWURERER6T2TK2oSDuOjxY3A4Cy7/QvzO5P1sdvvPf3Lb/ZedCIiIiIiItJZGuEuIiIi0sfCwC+30P4AFNG6s/1DsJ/UbfXlB+ZPsmQfhCciIiIiIiKdpBHuIiIiIv1A2exl48z9BmCfLJvXg/0vzvy69UP/MP/cnWp7Oz4RERERERHpmDrcRURERPqJ8nIPlu/0ygTC4CTgGGBglt3WAf9rZvMLYoP+cNeUXTb1bpQiIiIiIiLSFnW4i4iIiPRDZbcuHRYUxeLuTAG+2sZu6yqnFm/Zm3GJiIiIiIhI29ThLiIiItLPxe+oGWWhnYD7SQ4jM7dVTi3W33MiIiIiIiL9hP5BExEREfmE+P79NUUFH/sRMbfjHY4FCtThLiIiIiIiIiIiIiLSDfGKl3eMVyz7eV/HISIiIiIiIiIiIiIiIiIiIiIiIiIiIiIiIiIiIiIiIiIiIiIiIiIiIiIiIiIiIiIiIiIiIiIiIiIiIiIiIiIiIiIiIiIiIiIiIiIiIiIiIiIiIiIiIiIiIiIiIiIiIiIiIiIiIiIiIiIiIiIiIiIiIiIiIiIiIiIiIiIiIiIiIiIiIiIiIiIiIiIiIiIiIiIiIiIiIiIiIiIiIiIiIiIiIiIiIiIiIiIiIiIiIiIiIiIiIiIiIiIiIiIiIiIiIiIiIl33/wPhJttPNC8GNgAAAABJRU5ErkJggg==&lt;/Value&gt;&lt;ValueAsPercentage&gt;0&lt;/ValueAsPercentage&gt;&lt;PersonId&gt;0&lt;/PersonId&gt;&lt;ResponseDelay&gt;0&lt;/ResponseDelay&gt;&lt;/Response&gt;&lt;/ArrayOfResponse&gt;"/>
  <p:tag name="COUNTDOWNOPTIONS" val="&lt;?xml version=&quot;1.0&quot; encoding=&quot;utf-8&quot;?&gt;&lt;CountdownOptions xmlns:xsi=&quot;http://www.w3.org/2001/XMLSchema-instance&quot; xmlns:xsd=&quot;http://www.w3.org/2001/XMLSchema&quot;&gt;&lt;GUID&gt;709990d5-1fb8-4e01-b6e8-ac9f89e8bbee&lt;/GUID&gt;&lt;Name /&gt;&lt;HasCountdown&gt;true&lt;/HasCountdown&gt;&lt;DoesCountdownClosePoll&gt;false&lt;/DoesCountdownClosePoll&gt;&lt;Length&gt;80&lt;/Length&gt;&lt;Value&gt;8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0&lt;/int&gt;"/>
  <p:tag name="QUESTIONDEFINITION" val="&lt;?xml version=&quot;1.0&quot; encoding=&quot;utf-8&quot;?&gt;&lt;TextVoteQuestionWordCloud xmlns:xsi=&quot;http://www.w3.org/2001/XMLSchema-instance&quot; xmlns:xsd=&quot;http://www.w3.org/2001/XMLSchema&quot;&gt;&lt;GUID&gt;7a19e9c1-8d39-4ac6-827a-42d61e0fcff7&lt;/GUID&gt;&lt;Name /&gt;&lt;ReactorQuestionId&gt;937234&lt;/ReactorQuestionId&gt;&lt;Text&gt;What is Safeguarding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282729d3-2697-4c3a-acce-55816fc288e9&lt;/GUID&gt;&lt;Name /&gt;&lt;IsSelected&gt;true&lt;/IsSelected&gt;&lt;Description&gt;protection&lt;/Description&gt;&lt;Key&gt;1st&lt;/Key&gt;&lt;IsAnswer&gt;false&lt;/IsAnswer&gt;&lt;SubChoiceData&gt;&lt;SubChoices&gt;&lt;SubChoice&gt;&lt;NumVotes&gt;16&lt;/NumVotes&gt;&lt;PercentageOfVotesCast&gt;19.512195121951219&lt;/PercentageOfVotesCast&gt;&lt;PercentageOfVoters&gt;19.512195121951219&lt;/PercentageOfVoters&gt;&lt;/SubChoice&gt;&lt;/SubChoices&gt;&lt;/SubChoiceData&gt;&lt;Score&gt;0&lt;/Score&gt;&lt;ChoiceRankings /&gt;&lt;AnswerSequenceNo&gt;0&lt;/AnswerSequenceNo&gt;&lt;/Choice&gt;&lt;Choice xsi:type=&quot;DiscreteChoice&quot;&gt;&lt;GUID&gt;30db5dfb-67c3-44b5-82f6-7b907d5172df&lt;/GUID&gt;&lt;Name /&gt;&lt;IsSelected&gt;true&lt;/IsSelected&gt;&lt;Description&gt;prevention&lt;/Description&gt;&lt;Key&gt;2nd&lt;/Key&gt;&lt;IsAnswer&gt;false&lt;/IsAnswer&gt;&lt;SubChoiceData&gt;&lt;SubChoices&gt;&lt;SubChoice&gt;&lt;NumVotes&gt;14&lt;/NumVotes&gt;&lt;PercentageOfVotesCast&gt;17.073170731707318&lt;/PercentageOfVotesCast&gt;&lt;PercentageOfVoters&gt;17.073170731707318&lt;/PercentageOfVoters&gt;&lt;/SubChoice&gt;&lt;/SubChoices&gt;&lt;/SubChoiceData&gt;&lt;Score&gt;0&lt;/Score&gt;&lt;ChoiceRankings /&gt;&lt;AnswerSequenceNo&gt;0&lt;/AnswerSequenceNo&gt;&lt;/Choice&gt;&lt;Choice xsi:type=&quot;DiscreteChoice&quot;&gt;&lt;GUID&gt;f4405f66-0d82-4af2-8b16-c1e726b25753&lt;/GUID&gt;&lt;Name /&gt;&lt;IsSelected&gt;true&lt;/IsSelected&gt;&lt;Description&gt;support&lt;/Description&gt;&lt;Key&gt;3rd&lt;/Key&gt;&lt;IsAnswer&gt;false&lt;/IsAnswer&gt;&lt;SubChoiceData&gt;&lt;SubChoices&gt;&lt;SubChoice&gt;&lt;NumVotes&gt;11&lt;/NumVotes&gt;&lt;PercentageOfVotesCast&gt;13.414634146341465&lt;/PercentageOfVotesCast&gt;&lt;PercentageOfVoters&gt;13.414634146341465&lt;/PercentageOfVoters&gt;&lt;/SubChoice&gt;&lt;/SubChoices&gt;&lt;/SubChoiceData&gt;&lt;Score&gt;0&lt;/Score&gt;&lt;ChoiceRankings /&gt;&lt;AnswerSequenceNo&gt;0&lt;/AnswerSequenceNo&gt;&lt;/Choice&gt;&lt;Choice xsi:type=&quot;DiscreteChoice&quot;&gt;&lt;GUID&gt;d4ae57d5-d851-4442-9b62-39ce8a29da3d&lt;/GUID&gt;&lt;Name /&gt;&lt;IsSelected&gt;true&lt;/IsSelected&gt;&lt;Description&gt;rights&lt;/Description&gt;&lt;Key&gt;4th&lt;/Key&gt;&lt;IsAnswer&gt;false&lt;/IsAnswer&gt;&lt;SubChoiceData&gt;&lt;SubChoices&gt;&lt;SubChoice&gt;&lt;NumVotes&gt;8&lt;/NumVotes&gt;&lt;PercentageOfVotesCast&gt;9.75609756097561&lt;/PercentageOfVotesCast&gt;&lt;PercentageOfVoters&gt;9.75609756097561&lt;/PercentageOfVoters&gt;&lt;/SubChoice&gt;&lt;/SubChoices&gt;&lt;/SubChoiceData&gt;&lt;Score&gt;0&lt;/Score&gt;&lt;ChoiceRankings /&gt;&lt;AnswerSequenceNo&gt;0&lt;/AnswerSequenceNo&gt;&lt;/Choice&gt;&lt;Choice xsi:type=&quot;DiscreteChoice&quot;&gt;&lt;GUID&gt;c7ad3d11-5c37-4fca-ae7e-21d708830672&lt;/GUID&gt;&lt;Name /&gt;&lt;IsSelected&gt;true&lt;/IsSelected&gt;&lt;Description&gt;safety&lt;/Description&gt;&lt;Key&gt;5th&lt;/Key&gt;&lt;IsAnswer&gt;false&lt;/IsAnswer&gt;&lt;SubChoiceData&gt;&lt;SubChoices&gt;&lt;SubChoice&gt;&lt;NumVotes&gt;7&lt;/NumVotes&gt;&lt;PercentageOfVotesCast&gt;8.536585365853659&lt;/PercentageOfVotesCast&gt;&lt;PercentageOfVoters&gt;8.536585365853659&lt;/PercentageOfVoters&gt;&lt;/SubChoice&gt;&lt;/SubChoices&gt;&lt;/SubChoiceData&gt;&lt;Score&gt;0&lt;/Score&gt;&lt;ChoiceRankings /&gt;&lt;AnswerSequenceNo&gt;0&lt;/AnswerSequenceNo&gt;&lt;/Choice&gt;&lt;Choice xsi:type=&quot;DiscreteChoice&quot;&gt;&lt;GUID&gt;c346674d-e926-4e4f-8663-a8d9c62089ab&lt;/GUID&gt;&lt;Name /&gt;&lt;IsSelected&gt;true&lt;/IsSelected&gt;&lt;Description&gt;choice&lt;/Description&gt;&lt;Key&gt;6th&lt;/Key&gt;&lt;IsAnswer&gt;false&lt;/IsAnswer&gt;&lt;SubChoiceData&gt;&lt;SubChoices&gt;&lt;SubChoice&gt;&lt;NumVotes&gt;6&lt;/NumVotes&gt;&lt;PercentageOfVotesCast&gt;7.3170731707317067&lt;/PercentageOfVotesCast&gt;&lt;PercentageOfVoters&gt;7.3170731707317067&lt;/PercentageOfVoters&gt;&lt;/SubChoice&gt;&lt;/SubChoices&gt;&lt;/SubChoiceData&gt;&lt;Score&gt;0&lt;/Score&gt;&lt;ChoiceRankings /&gt;&lt;AnswerSequenceNo&gt;0&lt;/AnswerSequenceNo&gt;&lt;/Choice&gt;&lt;Choice xsi:type=&quot;DiscreteChoice&quot;&gt;&lt;GUID&gt;676ee182-60c9-410a-a1ee-5223e5eea51b&lt;/GUID&gt;&lt;Name /&gt;&lt;IsSelected&gt;true&lt;/IsSelected&gt;&lt;Description&gt;community&lt;/Description&gt;&lt;Key&gt;= 6th&lt;/Key&gt;&lt;IsAnswer&gt;false&lt;/IsAnswer&gt;&lt;SubChoiceData&gt;&lt;SubChoices&gt;&lt;SubChoice&gt;&lt;NumVotes&gt;6&lt;/NumVotes&gt;&lt;PercentageOfVotesCast&gt;7.3170731707317067&lt;/PercentageOfVotesCast&gt;&lt;PercentageOfVoters&gt;7.3170731707317067&lt;/PercentageOfVoters&gt;&lt;/SubChoice&gt;&lt;/SubChoices&gt;&lt;/SubChoiceData&gt;&lt;Score&gt;0&lt;/Score&gt;&lt;ChoiceRankings /&gt;&lt;AnswerSequenceNo&gt;0&lt;/AnswerSequenceNo&gt;&lt;/Choice&gt;&lt;Choice xsi:type=&quot;DiscreteChoice&quot;&gt;&lt;GUID&gt;e3e36dc0-d2fe-43bd-b494-fe1f9b2e7dd1&lt;/GUID&gt;&lt;Name /&gt;&lt;IsSelected&gt;true&lt;/IsSelected&gt;&lt;Description&gt;understanding&lt;/Description&gt;&lt;Key&gt;8th&lt;/Key&gt;&lt;IsAnswer&gt;false&lt;/IsAnswer&gt;&lt;SubChoiceData&gt;&lt;SubChoices&gt;&lt;SubChoice&gt;&lt;NumVotes&gt;5&lt;/NumVotes&gt;&lt;PercentageOfVotesCast&gt;6.0975609756097562&lt;/PercentageOfVotesCast&gt;&lt;PercentageOfVoters&gt;6.0975609756097562&lt;/PercentageOfVoters&gt;&lt;/SubChoice&gt;&lt;/SubChoices&gt;&lt;/SubChoiceData&gt;&lt;Score&gt;0&lt;/Score&gt;&lt;ChoiceRankings /&gt;&lt;AnswerSequenceNo&gt;0&lt;/AnswerSequenceNo&gt;&lt;/Choice&gt;&lt;Choice xsi:type=&quot;DiscreteChoice&quot;&gt;&lt;GUID&gt;466bba9f-679e-4671-a618-c8855c6025b0&lt;/GUID&gt;&lt;Name /&gt;&lt;IsSelected&gt;true&lt;/IsSelected&gt;&lt;Description&gt;relationships&lt;/Description&gt;&lt;Key&gt;= 8th&lt;/Key&gt;&lt;IsAnswer&gt;false&lt;/IsAnswer&gt;&lt;SubChoiceData&gt;&lt;SubChoices&gt;&lt;SubChoice&gt;&lt;NumVotes&gt;5&lt;/NumVotes&gt;&lt;PercentageOfVotesCast&gt;6.0975609756097562&lt;/PercentageOfVotesCast&gt;&lt;PercentageOfVoters&gt;6.0975609756097562&lt;/PercentageOfVoters&gt;&lt;/SubChoice&gt;&lt;/SubChoices&gt;&lt;/SubChoiceData&gt;&lt;Score&gt;0&lt;/Score&gt;&lt;ChoiceRankings /&gt;&lt;AnswerSequenceNo&gt;0&lt;/AnswerSequenceNo&gt;&lt;/Choice&gt;&lt;Choice xsi:type=&quot;DiscreteChoice&quot;&gt;&lt;GUID&gt;38fd1a67-66ae-472a-93d7-6f330438e920&lt;/GUID&gt;&lt;Name /&gt;&lt;IsSelected&gt;true&lt;/IsSelected&gt;&lt;Description&gt;dignity&lt;/Description&gt;&lt;Key&gt;10th&lt;/Key&gt;&lt;IsAnswer&gt;false&lt;/IsAnswer&gt;&lt;SubChoiceData&gt;&lt;SubChoices&gt;&lt;SubChoice&gt;&lt;NumVotes&gt;4&lt;/NumVotes&gt;&lt;PercentageOfVotesCast&gt;4.8780487804878048&lt;/PercentageOfVotesCast&gt;&lt;PercentageOfVoters&gt;4.8780487804878048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80000&lt;/TimeOpenMS&gt;&lt;IsQuestionWeighted&gt;false&lt;/IsQuestionWeighted&gt;&lt;CorrectAnswerVotesNumber&gt;0&lt;/CorrectAnswerVotesNumber&gt;&lt;CorrectAnswerVotesPercent&gt;0&lt;/CorrectAnswerVotesPercent&gt;&lt;ReactorPollDetails&gt;&lt;MeetingId&gt;147782&lt;/MeetingId&gt;&lt;SessionId&gt;151709&lt;/SessionId&gt;&lt;TenancyId&gt;61594&lt;/TenancyId&gt;&lt;LatestPollId&gt;20&lt;/LatestPollId&gt;&lt;/ReactorPollDetails&gt;&lt;TextVoteScores /&gt;&lt;WordCloudAsBase64String&gt;iVBORw0KGgoAAAANSUhEUgAABdwAAAKaCAYAAAAkk5ubAAAABmJLR0QA/wD/AP+gvaeTAAAgAElEQVR4nOzde5wU1Znw8d9TPTOADHcQjbqrvrBRUQHxxk1BIcmaxOAaeUP3OBGNohizAt6CXDqgBpMoXnIRkRh1qjGoq7shmig6gKDmRQUJ4CYSxUQxKgxyE2a6q573j67uqenpuQ8MyPP9fPrz6ao6dc6p6rk+59RzwB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GmDUhbd8AYY4wxxhhjABKJxBhVfTqz7XneKaWlpevask/GGGOMMcY0hdPWHTDGGGOMMcYYY4wxxhhjvggs4G6MMcYYY4wxxhhjjDHGGGOMMcYYY4wxxhhjjDHmwGA53I0xxhhjjGlAvtziBQUFJ6nqjUA/YEMsFjs9c3zhwoVDfN+fCAwHegMe8B6wWETmRqPRj3PbKCsruwi4SkS+DBwB7AbeB5ar6lMbN258NR6P+/X0p4/v+7eISH9gt6o+JyLTYrHY+7ltua57DnANMAw4HEgBfwee9zzvntLS0vcacf1HAtNV9XRgq4i8CUyNRqPrW/O6SktL15WVlf1IRGYEu7cXFhYeOXbs2D2ZcvPmzSssLi7eDPQMdt0di8WmNPfzaMn1Nqe9pt6n5pQ3xhhjjDH7h6WUMcYYY4wxpokikch1qvpb4HSgA6G/q13XneX7/gogBvwL0A44jHRg/mZVXeu67qBwfWVlZdeKyH+JyNeA44I6ewKDgEkisqJPnz5n1tOfq1X1aRE5C2gP9BCRElV9zXXd48NlE4nEHcBS4DvA0UBR0L8TgB9EIpG1iUTim/Vdf0FBwWWq+kdVHR709WhVvVBVly1atOiI1rqu0PU9DGSCx11SqVSN/nXs2PGrVAfbUdUFmffN+Tyae73Nba+p96m17qsxxhhjjGl9FnA3xhhjjDGm6S4D/tPzvN6xWExisdhpAGVlZVFgOuknST0RubqwsLCrqh4DPBOcezjw9Lx58w7LVCYik0J131hYWNhp7969nUWkv6peAywTkfpmK39XRC5S1S7AxaRnOyMiRwAPZAq5rhtT1R9S/aTrXM/zegP/JiIvB/uKVfW3CxcuPLauxlT1ahG5JLi2cN97pFKpaCteFwDjxo3bBCwJ7YqFj4tIeHtlSUnJBmj+59Hc691fn39r3VdjjDHGGNP6Ctq6A8YYY4wxxhyEfhGLxe7L3SkiN4c23Wg0Oi94v/2xxx6b6DjOmGD7mI4dO44BEsF211AdO3fv3p264oor9gJrg1c2aF6H+6LRaCag+19lZWVni8iNwfZo13WPj8Vi7wI3hc55JxqNThERBT5xXfcy4B3Sk3I6+L5/HTCFPETkvmg0+hRAPB6/r2/fvnGgC4CqfjlUtKXXFW5zgap+JWjja4lEomc0Gt2yaNGi4mQyeWGo6EOhc5r7eTTrevfj599q99UYY4wxxrQuC7gbY4wxxhjTRCLyXO6+srKyzsApoV2lruuW1lPNAKoDruuAcwFU9YGioqJ7XdfdICKrfd9fBSRKSkp21FNXeU7/lgKZgDuqekZZWdmWnP6VB8F2AGKx2Luu624Cjg/OGVpXY77vv5h5H4/Hfdd1PyMIQItI91DRll5XVkFBwTPJZHIL6dQpRcBY4JfJZPIi0ilbAHZ4nvcEtPjzaPL17ufPv9XuqzHGGGOMaV2WUsYYY4wxxpgm8n3/n7n7RKQb1alaGiQinTLvHceZCnwSOtwOGKiql4vIr0Rkk+u6I+vpT0XOri3hDcdxuub2T0S25qlqa+h49zzHMz7J2a7MV6il1xU2duzYKuDRzLbv+zEAVY2GiiVKS0sz6XSa/Xnk0eD17s/PvzXvqzHGGGOMaV02w90YY4wxbcp1XQ1t/igWi8Xbqi/GNJbv+5q7T1W3iUh4e05JSckPG1PfuHHjXpk3b95xxcXF3wbOBPoDA4GOQZFuwExyZrJnOI6TGxzvGd7wff8zYFswo12C/vXIU1V2n6rmBvHD9eVef9584S29rlyqukBEJgOIyOBEIjFYVUeFijwUKtvszyNXY653f37+rX1fjTHGGGNM67EZ7sYYY4wxxrSCIIXH2sy24zjfKC8vb/QElwkTJnwei8UejcVi34/FYsN37drVTUTuChU5sa5zVXVEeFtEzs3ZXhX078+h3SNVNRshdl33eODY0DkrG9v3+rTkunKVlJRsUNVXMl1U1TKqJxGtjsVib4TKtujzaKr9/fm35n01xhhjjDGtx2a4G2OMMcYY00pU9U4RcYP3J3/44YduIpGYWVlZual9+/a9UqnUsY7jnC8iY4BR0Wh0C4Druk8DG0VkcSqVem/Pnj0fdezYsTdBPvVArTQ2GSJyneu6q1S13HGc81R1YujwC8GCqYjIT1X1sWB/34ULF/500aJFd1ZWVnYhPTs8MyFnj+d5P2/p/WjpddVhATAkeJ+tR1UX5BZs7ufRXPvr899H99UYY4wxxrQCC7gbY4wxh5CysrKLgKtE5MvAEcBu4H1guao+tXHjxlfj8bifSCTuVNWbgtM+3rVr1zETJkxIZup5+OGH2xcVFX0CdAIQkWnRaPT2prThuu4LQDgVBMBM13VnZjZU9ZiSkpIPMtsLFy4c4vv+RGA40BvwgPeAxSIyNxqNfhyuzHXd7wALM9ue550SiUQGAreQDkxtAu6LxWK/evbZZ9tt27bth0Bp0O93VfWZoqKiWUHu6CbfxwY/EPOFU1JSknBd9wRgGiAiMlZVxxYVFeH7Po6TjmerKuH0I8DRwBhVvSESiVBcXJwtF/BUdXY9TT8KPCMi4XMAPg6+ZwCIRqNliUTiFFW9kfQM8SnJZHJKpl+B3UCstLT0vWbcglwtva5afN//bSQSuYfg509gTzKZdHPLtuDzaJb9+Pm3+n01xhhjjDGtwwLuxhhjDijRh9Zf0tiyie/1e2Jf9uWLpqys7FoRyZ2x2oF0rudBIjKpT58+g4HXVPWXwBQgAvTu2LHjt4AnMye1a9fua6qaCXZ5vu8/0tQ2mtp/13Vn+b4/jdqLEvYD+qnqeNd1LwinlMhVUFDwA1W9MrTrBOCXiUSi17Zt284Bzg/XKyL9ksnkEcD3Mjv35TWaL4ZYLDZj4cKFv/d9/2pgGHAk6ZnjHwL/UNUXgMWxWCw7m9pxnG95nnehiHwT6AMcA1Sq6kci8pbjOPePGzfulTzNAeB53rxIJLKE9GBSf9JB8z86jjMtFottCpeNRqM3JxKJZ1X1GtIzxQ8HUqr6d2CJiNyTmRHfUi29rnxKS0t3u667ELgqtPvJ8ePHf5avfHM+j5bYH5//vrivB6tL4uuLAJ6I96tqqKwxxhhjzP7Q8mkcxhhjTCuKzV9fayHCurhX9rPfY03guu5G4P8EmzcWFhY+sHPnTunQocNxvu8PEZHvADfFYrH/B5BIJP5LVS8Kyv8xFot9LVNXWVlZQkTGAajqH0pKSv69OW0E5zS4aGpZWVk0k6YB8ETk2oKCgserqqo6icj9wJjg2D927dp1woQJEz4P6q4xwx3Y4vv+f6RSqT8XFRX9FvhK6Nh24NuFhYWrksnkI8C3Mu3t3bu32xVXXLGzuddoTGtLJBJjVPXpzLbneaeUlpaua8s+GbOvjb5pxZf8JP8uDl/Bl4GI9gY6B4d3oPIxom+CPh/x9bk/3nPOR23ZX2OMMcYcmmyGuzHGGHPo6Jp5IyI7d+/enbriiiv2kl7kby3wQLiwqt4PZALuoxcuXHjsuHHjNi1atKhDMpn8RqiuXze3jcYSkZtDm240Gp0XvN/+2GOPTXQcJxNwP6Zjx45jgEQd9dx16aWXvgxQVlb2pIhkA+6q+quSkpIlAIlE4jeqmgm4R4qKivoCb+7LazTGGJPfiCnlPQu06AZN6X+K0B4FpNb4fGdEOwN9Qf6v50hy1KSVD0fUi1vg3RhjjDH7kwXcjTHGmEPHOuBcAFV9oKio6F7XdTeIyGrf91cBiZKSkh2ZwrFYrDyRSKxT1ZMBx/f9K4DpVVVVXxORTDqZrd26dfuf5rbRGGVlZZ2BU0K7Sl3XLa3nlAHUEXD3PC+b5kVEtoaPqeqroc1t4WOO43QPbbb6NRpjjMnvKzesPM/39SnQrg2XrqEQ0as8cS45f/KKi1+8e1j5PumgMcYYY0wOp+EixhhjzP6jOKfnewnyFVGZC1SBPKI4p7d1Xw82juNMBT4J7WoHDFTVy0XkVyKyyXXdkTmnZXOVi8j48vLyAhEZGzruXnDBBZUtbKNeItKNJqTBCw0G5DuWDbKrao18v5FI5NPMe8/z6mxvX1yjMcaY2kZPeXmc7+tzhJ4saoZuAn8YPeXlca3VL2OMMcaY+tgMd2OMMQeUxJUn1rngJfBCdP76TYLe66g+C9RX1uQYN27cK/PmzTuuuLj428CZpBdWHAh0DIp0A2YC2VmAqVSqLBKJ/BjopqpHffjhhxeLyDdC1T7c0jYaoqrbRCS8PaekpOSHjT0/zPf9OtcIqO9Y2L64RmOaKhqNPoOtx2S+wEZNeuUUVX8BUNQK1RWpysOjr1/59gv3DF3TCvUZY4wxxtTJZrgbY4w5qERSqccBfJEb27ovB6MJEyZ8HovFHo3FYt+PxWLDd+3a1U1E7goVOTFcvrS0dHc4R7uI/BwoDjbfjMVitQIXTW0DSIbeR3LrC9KzrM1sO47zjfLy8jadNNCMazTGGNNIgye90gHxFwEdWrHadur4iRHx8vatWKcxxhhjTC02w90YY8xB5bFr+n8Sm78eQfu1dV8ONq7rPg1sFJHFqVTqvT179nzUsWPH3sDxoWL/zD1PVX8JTCI9UN8zdOjh3LLNbOMfoeNDH3744a7jx4//LKcPd4qIG7w/+cMPP3QTicTMysrKTe3bt++VSqWOdRznfBEZA4yKRqNbGnNPmqO599EYY0zjFON/V+GE1q9ZTizYUXQpML/16zbGGGOMSbMZ7sYYYw5GbwAb2roTB6GjgRtUdWkkEnm/uLi4SkT+oaoXBcc9VZ2de1IsFntXRBbn7N5bWFiYb2HSJrchIi+GNkcWFRVtc11XXdddldlZUlKSAGYDGpwzVlXfLioq2uP7/t8dx1kOzFTV/k25Ic3UrPtojDGmMVRU9Af7rHrRKfG42v/BxhhjjNlnbIa7McaYA9rlC/63016p6tVeiz799RUn7ARwr+xnC6Y2g+M43/I870IR+SbQBzgGqFTVj0TkLcdx7h83btwr+c5V1fuBC0O7/nvs2LEVrdHGnj17prRv374KGA38C5D3cf9YLDZj4cKFv/d9/2pgGHAk6ckDHwL/UNUXgMWxWGyfzW6Hlt1HY4wx9fvKDSvO9H1pKC3XBoTH1GelaGQLgBPxe/noEFRLoZ7zlS+/vPOVQcCqOssYY4wxxrSALbRkjDHmgBR9cH3MEblJ0VOzO5W3FJmTuOqkx9uwa4ek8vLygs2bN28HDgNQ1a+WlJQ838bdMsYY8wUzetLLU1TkZ3UcTipyw/DOQ34ej4ufr0A8rs6KHSt/APyUuiaYCZOX3DVsbuv02BhjjDGmJpvhbowx5oATe2jdbJRpms4eUk3oL+jC6PwNJyWuPGlG2/Tu0DNv3rzDNm/efD1BsB1Ys3HjxiVt2SdjjNk6feB7wLEAipb1nL3m0v3Z/pZpA8aIyNOZbYl4p3SPr13X1nUd7HyRoXXNClO47sW7h857sY7jAEEg/p7Rk1bsVeFXdVQ0FLCAuzHGGGP2CctdZ4wx5oASm7/hbFRura+MoNPGLXh78P7q06HMdV0tLi7eDdwe7Kr0ff8H8Xg878xCY4wxpiUc+Lc6Dr324t3D5jW2nhfmDntA0PzpvZS+zembMcYYY0xj2Ax3Y8w+l0gkxqhqdtaW53mnlJaW7tdZW9aHg8rVVKc8Ww/8DrgFQNFHBYkBEcf3JwKvtk0XD0nbgTXAjy699NKX27ozxhhjvpgUuubdrzzQ5LrUeQjRIbn7Be3enL4ZY4wxxjSGBdyNMcYcYHRo8GbRhx9+ElsaH5mKzV9/C0DiypO/W/LQ+ldUeQBhWBt28pARi8VsvZf9zHXdAcDqPIe2An8DFqvqvSUlJTsyB8rKyk4SkfWZbVUdVlJSsjI49n9F5HEAEVkXjUZPCbX1AjAqOGdhSUlJtDntQ/5BxYKCgpNU9UagH7AhFotlFzxeuHDhED89cDYc6A14wHvAYhGZG41GP25E/UcC01X1dGCriLwJTI1Go+vJ0dT2gnt3EXCViHwZOALYDbwPLFfVpzZu3Phq+GmPppY3B7eet615hlZaE6s16/oC6JZvpxbIiqZWJAWpFepFatclkrcNY4wxxpjWYAF3Y4wxB5ovAfi+N3NpfGQq92Cl1/7xImfvAyhH7P+uGdOmegSvM0Xk0kceeWTwd7/73a0AsVjs7UQi8RFwJIDjOMOBlcF552QqUNV+iUSiZzQa3TJv3rxCIJuaSUTqS4tcb/v5RCKR61T1qtCubCpD13Vn+b4/jdoBxn5AP1Ud77ruBbFY7I266i8oKLhMVSeH6jhaVY8Ghi5atOjksWPH/rMl7ZWVlV0rIj/PKd8B6AkMEpFJffr0GQy81pzypnH0uj7tKrp0ugnRy0COBv0Ald90/8SZU0H9Yxdbbx0wRMWZKKLDFXpLMMiiwmIvlZzb+451tQZZAD6NDzrN8fxrgHOBo0A9RP4ivi4iGXmw+51vbIeG865vmXHaRZL+HsgOwAi8r6LLRXmqW2TNqxJPX0Rjcrhvu3XgOb7DNcAw4HAgBfwdeD6i3j1db1v7Xrh8vjrVd45EZTqQHqSCNxV/ao/Zb9UYpGpK3/eB2hFyoEB3/TPf/vqI7t2sdMxbXVPrMsYYY4xpLPtDwxizz0WjUZu1hd2HpmpX1GlTvv2Rws874zmQDpwY84UTi8XWkPOzYtGiRV2qqqqGiMgjQC+gbyQSuQH4IYCIqOu6LwExAFU9B5gD4DjOOarZBYjF9/3hwNOdOnU6XVWzkSjP815qbvt1uAz4T8/zHi8tLf0ks7OsrCwKTM80KyLXFhQUPF5VVdVJRO4HxpAOJj49b968EyZMmPB5vspV9WoRuaSgoGBJVVXVeBHJLIDYI5VKRYG7W9KeiEwKNXdjYWHhAzt37pQOHToc5/v+EBH5johkA45NLW8apnGcCq/TfwEXVH9JyvEIs7b19gdRz3pUW2cMnIUyTVCBGl/Q/UTpVxApHP/p9NMu6DX7zRqDOhXTB96inn8bNYK+AsrpKnI6RX5nqr+e6rRl2mnXimqtARiFnqgMUphUkTxtMLzZqAGYihkD7/CVW2peCkXACcAJnkQur5hxWrT7rDd/V1cd6kcuQ6k5SAVHgzP0k/gZJx8eX/XPfdH3ZthO+nuyhkilV2sQviFVxUVewY68h7Y1vVvGGGOMMY1jAXdjzD5XX+7ylqYIeOyxx05zHCc0Cw0P+IuILCooKHhw7Nix2xvqX1lZ2fWhQA0i0isajW7JbLuuu40gn6iI3BONRieFzm10+oC67kNZWdmPRGRGsHt7YWHhkWPHjt2TKTdv3rzC4uLizaRnSQLcHYvFpmSONydNwgFuM9DHr/r8cNIz97JK5m040k/pfUGo4N026JsxbSL4Wfac67qLgfEAIvJVQgFvEXlRVWPB5pBFixZF9uzZ01VV+wX7tgA9ReRc4GnSPzcz3i0tLa0xO7ap7efxi1gsdl/uThG5ObTpRqPRzCKI2x977LGJjuOMCbaP6dix4xggka9yEbkvGo0+BRCPx+/r27dvHOgCoKpfboX2uobq2Ll79+7UFVdcsRdYG7xy80k3tbxpwLbUwAkIF2R3CHcVOs6cFMkj1IuUAf+S77yK6QOiqqFBFpVrScrj2iHZSbyC+xUdAxzuoE9vjg864UvxNz4H2DpjwCWq/DhU1avq+9enKnV9pFiOkpRcLCKVjeq8aGgARm/0IskH5POURA7reByeDvHhO+A1agCmYsaAmGroe010btLx5zgpp0tEZAHp3//FqvrbbfEBJ3WLr9mUtyLlaoRLpNJZokU6HjQ7SBXxqgepWrPvzaK8h9QOuPuR4u7AR02q6/MOPdMPAtSyqVl9M8YYY4xpBAu4G2MOKE1JEZBIJG5R1ZxZaACcrqqnJ5PJRs1Cy5VMJrXhUq2XPiASiTwcpDpwgC6pVOqbwKLM8Y4dO36V6mA7qrog87410jIcaBT+LtAnmQ6k1Ai4q6Obpbrg4v3eOWP2k4ULF37d9/3LVfVEEelF6GdASI20Sqr6UmizS2VlZf/CwsJ/UVUBdovIfFX9IUGKmWAWPFA7nUxz2s8lIs/l7isrK+sMnBLaVeq6bmk91QygjoC77/vZPsfjcd913c8IAu4i0r0V2ltHMCihqg8UFRXd67ruBhFZ7fv+KiCRk8e+qeVNAxSuCr3/Ww9n9U1BGpMtW28dMBFHVuY9T+XmzG9FAbf7bW9mB1k+nTpoohPR7CBLe8+rHmTxZWrot+nWSDL19a5z/pyZCf1XqBGMr5eEB2DU2bmbXqnjfrK0WQMw6stNoX69033WmikCCnzyWfyMyzwv9Q7pvyE6+J5cB0zJV48I93WftfopAI1zX4U3ME7wPQOhQapW7HuzOPIGqmfl7taCyIk0MeBemEqdmu+POoWD5u8iY4wxxhx86nwM0xhj2kImRUBhYWFX1fAMq2yKAABc171EVX9MdbD9VeAsz/OKI5HIl1V1qog063HhDh06NCrgnid9QKe9e/d2FpH+qnoNsKwx6QPGjRu3CVgS2hULHxeR8PbKkpKSDVAjTYKQTpNwdXDfjgGeCcpn0iQc1phrOhA48CJAxEkv5FiHj6sKiubWc9yYg5brujf7vr8Y+A8ROZH8wW6AwvBGLBZ7H9iY2XYcZ3goqP5aKEDdP5FI9ITqhYfDwfrmtp/L9/1a+ZYlvVBho1NriUineg5/krNda+ZxS9pzHGdqThvtgIGqermI/EpENrmuO7K55U399Lo+7RBOzWyLsjScM7z77Wte1Tyf+db4WZ2R6kEWhdKt0wdq5uVE/M012hFnQOi8/qH2ng0F25ve//QATNCGPtDJ2/7Zlumnvbl1+sAFFdMHXr01flbnxtSTez2g5UGwHYCu8VXvgm4KHR9KHfzg9ytAcC8/qz6aHqRqzb43m8/z+Xarp81YLF3PzbfXIX8bxhhjjDGtwWa4G2MOKI1NEQBMDb3fCnw9Fos1axZart27dzf2MelWSx8gIgtU9SsAqvq1zKKGixYtKk4mkxeGij4UOqdV0jIcaNR3fofj367KGCCep8jfxZeLnriy76f7uWvG7HPPPvtsu23btk0L7VotIpceeeSRfxk5cmTKdd2HSedGz0tVXxSRPsHmOcC/AojI8l27dr1aXFxcBRT5vn9dKLismfztLW0/zPf9WoOXqrpNRMLbc0pKSupLS9OU+mv97G5Je+PGjXtl3rx5xxUXF38bOBPoDwyE7AqM3YCZQHlzypv67ezRpROeXz05yJGK8HEB3QoVBAsFZ4slq7r5TuMHWVS1U77zfIfNdZ/VMPF1Ko48TZCLXKAd6EBgoMLleFV3fDqj/8W9Zr1V79dDbr9EJM9CxbIVOD5437328aAudRocpGrNvjdXqkvVHwt2FO4AagT2FSkBnQ3SqIkRl1yyKLKNGpMWMrYXJHf8sTX6aowxxhiTjwXcjTEHlCakCOgfOu3ZULB9f2q19AEFBQXPJJPJLaRnkhYBY4FfJpPJi4DM7PQdnuc9Aa2bluFA40448c/RX66tETAQeFBhu6CrK3d2eeaJycfsqet8Yw5mFRUVvUSkOLTrkcz6FfF43CEdyK2T4zgvqeqEYHMkQcDK87zlEyZM+Nx13TeAwSLyg9Bpf84satrS9htSUlKyw3XdtZCeuew4zjfKy8unjxw5ssmLIe6P9oIFVB8NXsybN6+wU6dOP1bVTMqOE1tS3tSt09btOyu6dvLJPJHra43fC5qOMnfPjaz7hUXb8KrC5eb0nL26wUGW4DwleCLC8flSS/rf4/Y1r2yODzquyPO/7YieqdAflRoDMKJOgwMwuf1S1R61S2mP6gc5tKL28UCkVsq8vBMMWqvvzbU0PnLv6MkvP6TI5BoHRPuOnrRizAtzebqOU2v47F+OjKIclefQ/Ofuv6BxufiNMcYYY5rBAu7GmANNc1IEtGgWWq6OHTvmptvKm37LcZypvu9nZ4BRnT5goIhcDtzhuu7FsViswX9Ix44dW+W67qPAZADf92PAL1U1GpqdmSgtLd0NrZ6W4YCTmHhqjQGUsiv7TairrDFfJBs3btzct2/fXUAxgIhc/MgjjzwpIslIJBIHTqrv/IKCgvJgHQohPaMaoKpdu3Z/Ct4vBwZT8wmdbDqZlrbfGKp6p4i4wfuTP/zwQzeRSMysrKzc1L59+16pVOpYx3HOF5ExwKjwItb7sz3XdZ8GNorI4lQq9d6ePXs+6tixY2+yM4kByKbNaWp5Uz+5f2Pl1mkD1yIMABDhXAXJpFOpuHXA4PTM65p6xP+0IzjvVABR+YbGR0yX+NJ6B1mC897KtKfCBZ/dckq3lqSVCRZjzQ7A6FWDCiuO8H+MpnOsSyMGYIJ+/bk6vY6MDN+Hz+JnHCAxoVcAACAASURBVO95qWOrz8if174t+t4SnkbudkSPyd2vImdB4wLuqnIqyBO5+32Ve1qhi8YYY4wxdbKAuzHmgNKEFAHZ2V7QsllouSorK7P/wC9atKhDMpnMG6xu7fQBqrpAJD2bS0QGJxKJwaoazmP+UKhsq6VlOFDF4+q8c9TaL1V1KfjkibH9qho+w5iDXzwe98vKyn4uIrcAqOrwgoKCD4LDH4jI/6jqhXWdP3bs2E8TicRaVQ0/BbRq7Nixe4L6luWko6r1ZFFL2m+MkpKShOu6JwDTABGRsao6tqioCN/3cZz0GKeqEv451wbtHQ2MUdUbIpEIxcXF2XIBT1Vnt6C8aUDwdNMvART6VMw47c4djvwk6aV6o/KLOs8TvVNJD7IgenKF95m7JT5o5k46beqc3N1LHO9YFc5HdUxhxBnVOf5GZlDndiAToO3hFRb8fsv0QZNSe5LrnOKCIyOeXoiK9rjtzQbXEKmYftrTChsddLFGnPe6beajii8le+M5x2f/fNHGDcCIyE8VfSzY7FsxY+BPdya5c0876ZLyUg9J9cSAPRH1chdzb7LW7HtzvTR3yIekn/ZrtiV3D7uxlbpjjDHGGNMktmiqMeagE6RpeSu06wLXdbvVVb4hIjl5YUWyCwQmk8mR1DOTfMKECZ/HYrFHY7HY92Ox2PBdu3Z1E5G7QkUaPQOspKRkg6q+kumGqpZRPTC6OhaLvREqu4N0nnggmybhCzGIGo+rUzJ//dR3jtqwAwr+UbSdrbGHNtwULhOd//ag6Py3B7VVH43ZlzZu3Hirql4BrAb2AB8DjzmOc5aqNvhEj6q+GN4WkeWhzZWAF9pOkZ713mrtN0YsFpvhOM5g4DekF3rdHbS1EShX1amqempLZ7e3pD3Hcb4VLID9LOm1QfYAn6nq28DjjuOcU1JS8mRzy5uGdftLnweBP2R3qN6Y9PxPwVknIpuAv+c7r/vsNQmE2WQXF5Wx4vlvd/a278FJ/V3R5ajOpGZ6OnrctvpJgR9S/T0yWPBfK+wQ2RXx9B3gLkTrzJEepqJHg97gw1L1/PcrevtVeJF/gFwUFPGARg3AdJ/9ZpmiP8lejzKlqoBPIp6+I0FqO2C3io7retva9xpT5/7quzHGGGPMoegLEZwxxhx6VPV2kexjwj2A3y9cuHBSMplcJyJHRiKRC1VVY7FYg7PQgP8Nb4jIDa7rXq+qfYB76zppH6UPWAAMCd5n61HVBbkF93dahv3lr0e9PV7SswwzilG9Mzp/w7rElSc9CyD4rwfHWj799QCn5YxBQo/PK6fISNYd7H1py+s6kO5pPvF43Ad+HbxyXRO86hSLxaYAU/IdCwbr6v37r7ntR6PRZ2jC9+S4ceP+BPypwYKNrD8Wi9U7wNnU9saNG7eZ9OLXjVoAu6nlTcPkiSc8va7PmIqunW5WKCX9FMEHojzS7ROZU9Fb/1rXuT1mrZ6xZfqg3wt6taDDNL24qiPwIcg/fPVfcCSyODS7HYDus1fP2RYf8Affk2tJLzx8FKiPyF/E10UkIw82pu++w7ciHhcqfBPoAxxDOk3eR8Bb+Hp/j9vXvFJvJSE9Z6+5edv0gc/6yjUIQxQOl/SA2d9FWOI4Bfd0ja96t7H17c++G2OMMcYcaizgbow5KJWUlDyZSCR+qKq3ARFgsO/7r0UiESD7CP9tjakrGo2uSiQS/4/qxQBLgdIgtcCDQC+ChVtztHr6AN/3fxuJRO4Bwmls9iSTSTe37P5Oy7C/iOp1+UJqgo4nPXPUmDrpUqrTUik/kpHE2643xpiWkvs3VgKzgleu4+o7t+fsN5o0yJLRLb5mDXBlQ+V63ramzkGgXvHVTRqAqa+ubL9mr14GLGtMfY2ps8fs1XkHqZrad2OMMcYYU5OllDHGHLSi0egc4HTSuc3/SjpFwE7gdRG5qbCw8GeNqUdENJVKXRDUsxHYIyLrROTqaDR6NZCbVx7YN+kDgkVRF+bsfnL8+PGf5Su/v9My7BdC3+DdclG5XtJpLUBbvlijMcYYY4wxxhhjzL508Ex5NMYYc0iIzV//MXC450SOevyKEzbH5r19Co6/FtjqXtmvJ6oSe2iDD+Be2e8L/3vsQE9/0lz76rpshrsxxhhjjDHGmLZkKWWMMcYcaJ4HSgqrKlMAHdn9v7vpANAd4JIH3+0cPJ/l1VXBoUaXMQSfiQjDgd6k7817KIvxmCuj+LjWOc/Sjg7ciDCeIC8y8BuKmcMu/gocGxQtkxFcCg0HyXUpFwFXAV8GjgB2I7yPshyfpxjJqyL4DV5POQOQ4MmGmrYCfwMW05575Wx2hNp+ARhVo7QwU5cyM9TfY2QkHzQm2K/LOAflGmAYcDhBrmTgeYR75FxqLEyYr06EI4HppJ/E2Qq8ic9UOY/1Dd0DYw4W509ZPkbUyX7tO46c8vzPhh70g4Km7XxlyssHxKLoz981/I2GSxljjDHG1GYBd2OMMQeUSKrgFq8gNcIvjMyMx/W6+ARJxuavh+CprCLZm1lUdmebdfIAokuZhTINqfXUWj+EfhQwXl/iAjmPbOBAFYflPIXy9VD544FZ7GYQzUg5p8u4FuXnObs7oPQEBuEwiaUMBl5rat0hPYLXmezlUl3CYBnF1hbUl5cu5Q6UW6j5JGARcAJwAsrlupSojOB39VRzGTA5VMfRwNE4DNVyTpaRTV5Q2ZhaRk1eEUp5pj9acvfw+MFUvzH5+CqvN1xqv/jCP0VnjDHGmH3DcrgbY4w5oPgFqRkga1CZ+M6XNvw59tD6hzPHovPX/1qER4LNv7ZRFw8Yuowo6RnUAngIV5OkK8oxwDNBscNxeFpf57DsicuYkBNsvx+HwxFORekD/EvTO8Ok0PsbUTpRQGcc+qNcg7CMSMOz2wFkJGtkBBJ+kaQrcAHwaVCsL4XckD1nBKNlRE5wRPlRjXpG8kGDl7GMGPBDqgMtcymkN8K/AS8H+4qB32p59imAPBfB1fhcEnwek0JHeiBEG+qHMcYYY4wxxpiDk81wN8YY0yq2TBswRkSyaQUk4p3SPb62yWkFFK7KrlMrnBReLFVgvGbf6+IWdvngp9wc2nLlXOYF77frcibiMybYPobdjAESwfZVofM28QmTZCwe8KkuYyLKsmb0pmv2ncNOfFIyjL3A2uD1QDPqzJLRbAee06UsBsYDoHyVdHC89Sg3hbbe4VymiKDAJ/oyl+HxDukJCx0QrgOm1FHTfXIeTwGoch/LiANdgmNfbtU+G9OGXrzrnGewmcDGGGOMMcZkWcDdGGPMwUd4R9u3u7etu9GW9DU6s5dTQrtKdSml2a3cueTKACChz9IOODV0pDwItqedw8ssoxJo16QOCetQzg3aegDhXl3KBmA1yio6kAjnXG+IvsTXcbgcOBHoBfTMU+yIJvWxoTZr39PyINgOgAznXV3KJtLpd0AYWmdlPi9mzxN8XcpnVAfcu7ditw9q+fJ/e+r1Ed+5BaE/wm5VnlORaS/dNfT9+s7zPT0J4UagH7Bhyd3DTs8cP2/yK0Mc/IlQvc6BwHuKLFYvMvfFe8/+uLruFT8SZUawuX23Oke+OnfInszxQVe9XtiteO9mgq9JQe9+4e7hU5rTVt33QI8UTef/F9WtKvKmp0wtnztsPcCoKSteQHPWLEBmjpq8IrtmQaqg4JilPzn7g9HXrxygjtZeE0HYKqp/85HFRcmCe5+7/+zs92dT6q8rh/v+vo/GGGOMMcYcKCyljDHGmAPNtjpe/wTWAHMihc5gt6Rvo4O3X0i76UZTZpUKnQDoQCdq/v7fUqNYOsBc0YweTQU+CW23AwYClyP8ir1s0qWMbExFuoybcVgM/AfpgHu+YDtAYTP6Wbfa9zRffvjqfVpP4DxS414AVLaka4cKz9erRZ2nEc4C2qP0EChxVF8bNenl4+s6z/e4DuG3pBeo7UDoa3z05BWzHPwVQIx0uqR2wGEK/UBvlkhqbXiRxkIv8jDVQ1ZdOuJ/M9xW1+I9XyX0NemLLmhuW3nvgXKZKH8kHWjuoCJHAxdGHJaNuLG89QaZlB6KnCkwK1ngvX7+tX/q0Wp10/b30RhjjDHGmLZiM9yNMcYcUNwr+9ns38boyDb2hraFOXJuI9Kr7GEnh+FTHZDsFj6sirCs6TOw5Vxe0dc5jt18G58zEfqTDrh3zLYjzATK66tHn6UdyrTQrtX4XIrwFxlJSpfyMOkFSVtf+p4q1UH3fAHI6n1Sz8CEj9baYxok8F0V/6KiqqKXkkWpUSiPkv4aOkJEHgC+kv9EvUyR/4w4PP78z4ZmBztGTVoR1fQ6BwCewrVS2P7xlKY6FaS8+0HHAIf7Kk9/86rXT/jdg6d//od7Bm8aNXnFkmxbQgxYlKnTEWJa/emufPGuczY0t638l6JXg1xCYbslJPeOB+YCoPSIeEVR4O4ldw0bDY1b1PSFe4auIWdwbtTNr3fxU3uHOMojQC9E+0pR8gaCFE1Nqb8ubX0fjTlQlTy0YYyqVj8VInLKY987qckp+Fqjvf3dl7Zq0xhjjNnfLOBujPnCypdT3E85fUS4BaQ/sFvR5yK+TOt2++r3c8/feuuAISrORBEdrtBbwAPeU2Gxl0rO7X3Huo8bak+9gpMQvRGln8CG7rNXnw6wZcZpF4nqVaRzOR8B7BZ4X0WXi/JUt8iaVyVeM0C37daB5/gO1wDDgMOBFPB34PmIevd0vW3tew32x3eORGU66VmgWwXeVPypPWa/tT7bTnzAAN+T2ukHYCvC3/BZTEHRvT3ifzq0Z5i3MTmbHbqUtWTSwyjf0HKmy0hS9Z53AZW6lLdIB8MBhqsi2dQpyxlOU9PJZOo+nc+BR4MX+jqF7OTHSJDnXDmxwUo60Iv0oqRBpTwi57EeQBWHZZzZQA1JMjPfHSJN6n/6nv6Z6pQ7I8P3Rl/meLzQQqnKyqbUbxqmyn0v3n1OZsHf/xo1ZcXZKDcCKIweNenl45fMHf5u7RP5xYtzh96Xp8oa6xy8ePew7DoHX71++UTPcbLrHOzpuLd6nQNlAZIN7n9txJTynkvvGrllxMTyYlW5MFOhIA+1uK0cAve9cPfQpwDicb1vxY6VcYJ0RKKtk/9/yZ2nbweeGzXl5cWojA8a3hdrIrTZfTTG7H+x+eur07DBj8qu7Bdvw+4YY4wxbcYC7saYQ4fvXC0i14b2tBekxHcY9Vn8jKFd46uyQZytMwbOQpkmqECNqYH9ROlXECkc/+n00y7oNfvNN+pqTj3nOtCrMvNcfcQB2DLttGtF9ec5xTso9ERlkMKkiuRpg+HN1zIHK2YMvMNXbqnZFYqAE4ATPIlcXjHjtGj3WW/+rs7++JHLUCaH6jha4Whwhn4SP+Pkw+Or/lnXuYEeKD0QzsSrunTHD88c3PnH/y9fyo1WdfmC/+20V6p6tdeiT399xQk793V7BxXhThQ32DoZwdVyZgKbcOiFcizK+QhjUEbJyCB9jDAPzS5i+mWWc4cu4WcUcRQ+v2hOV3QpTyNsxGMxRbxHez5iJ70RwmlAGvoagxFsZhm7yATdlYv1RZ6kPclg4dGT6jsd+AeZHOvKUC2nq4zks8ZfCD9FeCzY6stSfqrLuROPLvg8RPWTAXsQcr+PTQsJWuMJCFGWKumAO4CKnAHUCrirw3O5+/79utc6JyVVY52DUZNXZNc58HJPcNLrHAB069LtmW07tm0hnfKkKOIXjAV+Wdih4CJVDgvO2CHOrida2lZtfjb/fzwu/qjJK7L5/wW/WU8Ajbph5dfx9HJETwSpXhOh5nMYrbomArT1fTQHL3miGScVonokQj/Cg7bhWuEFRRr/+8AYY4wxppks4G6MOWSoyndV9SIpaPeSppKjRDSbqsDzUtlUBRXTB0RVqx9nF5VrScrj2iHZSbyC+zV4nN1Bn94cH3TCl+Jv1PE4u1ym8J+piPf4EfG11fmcRSeFenWjF0k+IJ+nJHJYx+PwdIgP3wEvO7u9YsaAmGpo1qHo3KTjz3FSTpeIyALSeX6LVfW32+IDTuoWX7Mp/w3gaoRLpNJZokU6HnRucKRHxEtFgbsBusXX1Eo/UHHzoC6084f4yiOSXsCyb1VBdfqBfSH60PpLRJla6XsDhAiVeJTMX79a4Q73yn5P7qt2DyZyLgldygnANNKf2ViEsUB1IC1flvdzmM9yvony9aDsLRRwS/BMxTOkg3vHNLE7R6OMweEGUsCuWm17KLMbvCbB12X8nPQAE8BwInxAEoAPgP8BLqzrfOBFyAb5RyJs06UAvC4jOKPB9kdSpks5hXSQVxCm4DMFIRyc3I1PTM7jvbrqMc3jq9ZI0+Ops8WRGg/7dM13nvhOrcGcyiKvm6NNWOeAYJ0D4Il4v6rRk19+VJHJkE5/AvxSVaLVjZJ4/mdf3d3StnKpFrRq/v/Rk1++WX2dQ+7wcW2tuyYCbXsfzcFryd1Dxzb33BHx8oLI9oJRIs4toOeGjyl02lOgF6/8yTAbvA+Ufe+kZ2jKejAHaZvGGGPM/mYBd2PMIUOQ+3rctjqbqmDrjNPORjUzc3L0Z/Ezju8aX/Wuqtyc+TdAwO1+25vZx9k/nTpoohPR7OPs7T2v7sfZRX/Rc9aaWikOJBQwEnV27qZX6rifLN0LrA1eD4TLqy83hf4teaf7rDVTJB36++Sz+BmXeV7qHdKzbjv4nlwHQfqO3HaF+7rPWv0UgMa5r8IbGCeYNQlab5qC7ne+sR14buu0AYuRIP0A0vrpBwKx+etvQflx7n5Np0F5IjZ//Q/dK/vN2RdtH2xkBDP0JX6Pw9Wk0w0dSfrr4UPSs71fQFgsI6oXRxXB1/X8B1u4EWU8cDTpYPYjfM5POCw0I1zZ3qiOFPAtklyI8E2gD+mAfSXwEfAWwv0yglcaVdc53Mpy3kH5PumnOHYAz1PALXhMr5UdvWY/ppCkCmE06cUW2zeqzRAZwc36Es8iXIMwhJopnJYQ4R4ZUXuWtWk5R6TGDO6I+D1zPu68s1OdiNb6qmhXFdmWLAxlWFLmLJk7rNE/s3zRBaLpQLEig8+/fuVg0FHZNtFsGpSWthWW51qanf//3697tl0SqbEmgqdcql2Sf1kaH5k6f/KKh2VfrYkQaKv7aA5NS+MjU8AfgD+MmrzyVtDbQofP7pDiv+NxHRWPywG1rkbJ/A2jFc2m/EN40/eZuvCqfutzy0Yf2nCOg3+NqtRKMegQueexK09o9GBwQ/nUYw9uuAipmQIReF9UlqvjP9X3g36vxuPix+avfwEYFa5bYWZs/vqZ1XtSx7hX9v+gMTncS+ZtOM13/GtE5FyUowBPkb84sKjSb/fgExP+T+P+NjHGGGPaiAXcjTGHDF9zUhX4/lIVyaYq8HzvjK3xs7bgVWUfZ1co3Tp9YGmolhp1qjj1Pc5eK8VBUOc6gXPT5+sDnbzt926ZftoGQVcLrNJIUSKTH31r/KzO4f6Alktonm3X+Kp3t04fsAkkmNGrQ+u8/vTM3/S1x/G3TiebpgBqBrkqZgz4uqpcDpxIekZ7z9z6BG319AOQ/idLa/6DnM9t0QfX/yFxVb81+6IPBxIZSYMzweQ8/gT8qUn19qMKuD14ZekyzkNDQWqHNxvTFxnGZtKDRQ/kO16rfH11CT7w6+CV65rglb/eYewEvt/ctrNlzmMZsKy+Mk2pU0Y0In+9AWEEsKR6h54bvq2iuqqxVT13/9k7Rk1asRYJcvIL3xgRL58eBOQa9OJd52wYPfnlVxQZAog4Wkb1386rn79reDalWEvbaoHqNQvEqbVmwZ4O3XsVpFLZ9Boi+kj53cPXA8Tj6qzYsbLxayLkqb8xDpL7aL6Altw99PZRU1acihKeMT9yxc5XrgXub6t+5fJVL4OaKf9QjnaEoZc9vP7k34zvl32CJ/bg+jtQvUWRvCkGfbzLxz20LrrweyfXmWKwsWLz110LtVMgAj1VdBAqk9456u3BwGt5Tm9Bu+tvUfQ2QSLhAXZBT1c4vSiypzPVCysbY4wxByQLuB9iVBGWMx5lAulH7jNBtE0yguPasGsHFV3Ke5BdOK9MRnBpG3bngKXljEF4unoHp8hI1tVzyr7tT4FTI1WBr7pFQv+viE9X8aq6+U7jH3NV1TofZxeN5M1XLb5OxZGnSc9KQqAd6EBgoMLleFV3fDqj/8W9Zr1V7iRr9kdE8uRMl61kU2hInfl9HXUalaagYtrAm1VpzOzxVk8/AOA7/jWCZAI7W1GeFUc2q69fQvg60B2IiCMTgav2RR8OBVpOGbAO5TmSbKSITjici/KzULEPidCcXLrGNJNcN2rSylWFqUh5VVHVeaoyMXsEXngh34Kp9bsTqtc5KNhZ6H5lyiszqzpVbira4fTyNHKsiJ6vyBhPkqOW3jVyS/hkhQXAkGAzux6BoAtau61mCq1ZoENHXF/edek9I7NPAYw47KzNK3aszK6JoCoXnzfplScLIpoMFmNtwpoItetvrIPgPpovKF+dex38milqVG//+i0vl/1+zvBtbdStXFeL6iWV2mFJkVNZI+VfKkk25V/0wfUxpPrJQlGZK15yjieFXSSi2RSDjspvv/Ort096/JoTN7WkU4JMysS7VbgxWckDndpHZI+fPM5RZ4gI3/FFfQD3yn6joeWLpkYfWn9JzhOOr6pwfaQotV72Fh3lOf7F4kuL0mwZY4wx+4MF3A81y5gE3NXW3TCmLUiq5mJzjkiNVAXq8Jk6Rdvwqqr3wZyes1c373H2SDJv4oset695ZXN80HFFnv9tR/RMhf6oDCSdTx6gm6gzEyj3C4u24VUpwawnVe1Ru0btUT0pqmb+4wb6U+txar2uT7sKIZt+QJHVgndp90i3v0h8aWrr9NMeBr2szjZahZwTvHlVk97XExNPzf5DHP3l2m5SGPk9MBjVc/KfbxpF+FcghvBj2gX7an6FfITPt4IZ48bsL48i+kyyMIWoE97/saPOxLpOqsuSucMSoyevOEEz6xwoY338sQU7CvEhmCMqdY6yOs7nv/X9jvdQM1f4nqSfcnPLtrSt5tEXq59wYmSBU7ht1OQVAK8vuXvYGfG4+KMmrfg5Ur0mgiP+B74PovqBijSwJkL99Te2lwf+fTRfVP7eyrVO+1rzAzpVVjnfBua3QZdqU+4ru+rkpwDicb3vnaM2xMk8gShkU/45Ijdp5he18E7Z906cgogCn0R/vfYy8SLZFINOoV9nisHGd6s6BaIDOzsedljq1+OPqzMFYmsQZWpoc2vO34F/hdrpBo0xxpgDkdNwEfMF883sO+ENInSXEYjNbjeHAsfREeFtX6ixmFbEiazqEf/TDpS1mX2i8g2Nj2j1wckvxd/4vOfs1Y92n7Xm+z1mrRne/WOnG1I9GCbpVC4E/flz9ZkyUkP5FT6Ln3E8yLGh4ytb0q+KHof1IpgJCSDqP9Jj9lvrJb40pXEc0IbSD7SYpPOJo8L14WA7QGLiqdscn8yis0fv6758oQlRYCawCviUdOqIT4ByYApJTpTzeKOeGoxpdY4j81AZQzpFwR5gC+AW+JGz/zh3yMbm1PnC3cNmOI4OVvgNsJF0DuI9wftyhamoc2q+mdLP/+yru1FZWGOnypN1zfJuSVvNsadApij8gnQgam++MsO6DL0V9ApgddCXj1F5jEI5C2FzS+tvjAP9Ppovrogc1i7/Ef2P/duTejjVKf+C3PLZ7wtNP9VHrOydzopmUwyKUh4E2wFIXH7qu8Cm7HGoM8VgYwnVT6Wq8kBV6vPPSuavfzP24PoFsQfXXx0re6dzS9sIC+rrn92hPJv7d6AxxhhzsLAZ7oeef82+81kj52J/xJhDhqpct2XGgFXitCvXVOV5goRnS77QNb7qXQARvVOR9Kw70ZMrvM/cLfFBM3fSaVPn5O5e4njHqnA+qmMKI86ozvE3mvQPf8X0055W2OigizXivNdtMx9VfCnZG885PhtLV7LpaETkp4o+Fmz2rZgx8Kc7k9y5p510SXmph6R68HRPRL3cXJtN0p21mysYmE0/gMjFW27t/2SqUJNb/UhcGk4/0HJKCoFIUarWQmEAe1OsLyoCFG+f9+ULTM7lH8Cs4GXMAWPJ3KH/Dfx3fWVevOucBvPwhz3/s+FNXucg1J8JwIR91VZD17Lk7mF15v9f+ZNhDa5ZEATwmrUmQmPqb+xnsa/vozH5SFGqric4+uzXjtTHq5nyT6Ey9xtK9ya7Sej7TJU8KQYJpRikzhSDjab+VMSpkQJRYSDCQOBy9lTdEV2w7uLEFSeX119RI5vLuUZxpN4BQWOMMeZAZgH3A4Qu5SLSuYirV4AX3kdZjs9TjOTVYBE5tJwBCKvzVLMV+BuwmPbcK2ezI1T/w8BlNUoLV+hSrgi2HpIRXJktv4wh+ExEGA70BjzgPZTFeMyVUXxc6xqepR0duBFhPOmZpx/8f/bOPD6q+tz/7+dMFkDZBFSu2qtc+BWJCyhtZQlJINhWq+LtldoEqVhRxNIrIEotSAra4gYWaq+CXjcmuNRqb6lcJZIJ4NK6gNZg61Jp3a5KWI2Q5Zzn98c5mTkzmUlmJhOS0O/79ZoXc875Ls/3e5jJmef7fT4P8ABHspQveJs4mudayTUIyyONMECKCDsvNcRumsIZhTulwN3Zms4cePWaaYpjMQxlHpCHsF0KGBkeTw+u8+YtdjwJSfFeNrcHBmMxH+V03B1d67FZIBP4e7O+0rhPXr1xKFcBY3EfohuBfwDPevP8fqvzloKdLZHuGNJB4CFUnsKuR6JyTfGpHYg4349asq285sYRQ1EvnB2ZLLYzuRd7wfJUN+KKxSSHih6PMsmBa7Eddh0D2FG56GxgScSe19bsXDj8VEHm4YbXz63PYm7AjjKiVkVL+yx5I+repYqU4excyK+EiPyAWNaH2a5r+0OB/9EW5Qfajoq8LehI+8vsfwHeib2e2y1w3LGaVwAAIABJREFUnDo2KvJ2e9phMBgMBoOh6zJx9paRaultCZ7Z/uUQm5MQK6BRFkocyT/plr2bAxGJQRHiSAxGnUssMZgka6449YUr7nnlpC+tHv+h8HURPV2VKAlEy5FFuJFxbSZ2jOpop7lHBoPBYDCkinG4dwK0iqtRmmeAV/oDZ2IxmxDJZIDv572+zkEu0QpGSXHc3Q8t2xNiMcqCOPKYeQh5ZDFNN3KOX2pAFYtNPIFyrq/8IGAxtZxJsvJFdlvcmECqcyDMQn1JF9W1UxWLKn4LnOMr3ep4MnAvZyBc7ZuFbsAUAhTrZsZIPuFkcencJ6/ez1HmE70bLQcYCgxFuUxDlEghv09gY0p2tkS6Y0ibgH2POlaFIOGFAlV5JpDlLOhXtnWHv2i/xVtv3LnwzD8IOkPQsQoDAUvgI5APHHU2WBJYl+rudgDH4oKAzfnqSjwNBk7ATWD6CfA6jq7sd/O2F/x1+i/Zdv3uhSOedpSrEEYrHC3eQokIFZaVdWfTDv220i+w9ae77BHvKPIjQYcC+0R51s5ivtgsbHfdXNFHUUaS5XwHfAtyHurYF4bLGQwGg8FgOKwonrs55YTo4tATIUuhOyq9EIYrjEMJJKjS2EYzDynBKUP2TVm9/c+KngagQhGq0iQrU/LfbwzCDm9uQqFNEoNNrLpy5JfAQ96LK+55JbvW6v4LPH149SQQfTQA2a6Nmmju4xKcMmRf6erq14HhAAjnlPz6jb5GVsZgMBgMXRHjcO8MaFiPGG+n9d1kIzichM1oLC7Giux0kCK2ERO6qxvoTTajgQeBAcAQsrkW3Ez2Usg0YJqGeJ/ITvOoXe0AWkUJykLv0Ea4mnoeIYueCCuBScDRWDyprzBURvIlAFVcCVHO9pVYLEE5FmUt8JWk5qJHcg73dOYgAZcC/0k2j8gYIuGc7ngiznblDmAp7o71NSQaT4r3svnA+AHKhXRnI3UUozyEu4vkWGzuBs6G9O+TVlGKRs3HcrJZSiO9Ue4D8nGlRB7VSoZJUUQLMh07WyLt/2ttpP/iba1KFYTLLnk1pXD2/jdtSyqsfkDZ1o9xE02llGyq75KtVUBVpuzpt2RrXJkCKcOBrSnLDyQ7/tZosLutzg3U9ReV+H+jRByBW+rt3M6R7MwQl3iRMVIU0YM1GAwGgyEuKvekXsV3kMyTiErGIigPFYreBjzsHQwpvXf7bfX//c4tuU59b2zu1SiJwUCbJAYBSlZVP2nBuzbWumx13u/GgU9qrexjiMjWIMj/xVT7IHzdkTGX3r+1zwPTRsTN1ZCAm4HHvff9JDvwh0vuqZ5N98Y3tT5rIA7nO5Zq+eWnNNuQYTAYDAZDZ8I43DsH4QzwWOzHoVHGklIGeJnIXmC9hlgHTANA+SYtO5ubo1zvOwpKAU0PvHt1EzNxmOQdn0Atk4By79i/E2UHnzFbJmMDn2sVM9EknYR1LTijWyHNObhLClkR57x/PO9RyHWeDMxObzyJdo209V6ukCKe8t7/VkOcBczzjifqZgZJPn9L+z4p1/nqvUMBc0VQ4DPdzKXYvIP7sN4dYRbe7pW07WyJ9P+vGQ5zHr/y3/YSkbRpRvDyYbceQnMMcdCQb3FU+ZkUUdZx1hi6MqlqsRsMBkMmUNEulx8gOD1vTemqN09FPIlBmJtj18+N2a1Uq1D68PShbZIYBEDkeEUnWTjX2gK1dI8tYSu6JKbOc6i6DnehqKExZ3fp6moUeaV8+rCvtdZlcHreb0pXV/8EuAkIAKMci5eo89wWrsj7TW0em8FgMBgM7UxyMh+G9kV8O/6UuxH2aIjXNMR9WskMfYlmGeB1I+dqiCc0xHYN8bmGUM8BMs1X7NhUzPD6OdV3ampTuxpCcYhOXKNuuJ8+TS5wmu9KpedsdxnHZly5jIySoTlY36zd2PEooSbNdQDG8SKJxpPGvYzuPEYDUQhFHTt8Le371Lxepedsd7tyHeQ7fH2PaYudCevGtyWpMRgMTZSurt5Qurp6Q0fbYTAYDAaDoQsiklS0Y2cjeMUp1ztqFQGPAh+o+5ukFngLWKkB+7Ty6XkZGZtjWRegXCXwtMLbwAFgD/CWiD4i6owLTs/7jb9OrlhzQe7yyh9Mp9/g9LylqoxU9F6vnVpgvyKvCHJdvd399raOzWAwGAyG9sbscO8c3ACEM8ADucAI3Czwl3GQn2uI70qh6+TUKq5HWZpEu9kpWVFLXwIp7DITegLQnZ5EL95EaVqLoBpiF64GdsvkNlsESqSVnpk5EGLDIJuPR6KTDrUynpTuZTMCMQmOhJ0xIjt90r5PzevF07avoSkMVDkqYZvJ2NkS6Y7BYIhQ3NEGGFrGi4IxO5dTxEjxGAyGzkrxnC2+pz39WcWy/LIOM6YtCNvye47+7XMd1P2ay4e1+PcxOD0vruRfE2uvODklicGW+mvp2iM/HJqyBOJ//3DofuBH6drTRPkVedsgWvrUYDAYDIauhHG4dwKkgBf0FU6ilv/A4esIp0N0BniERUClPk0uygJf9a04XILwVymiUUPcj6tLnjpHsDtqH4KwVAqSkKQ5wH564BBxUvf1X1ZFqGrBeeunkdxwvRfoTn1zR2tG58CJoxkfO54Yx3NL40nlXsa1x45p10226mdP2vfJradEHnD7xSkVORez0JCyna3bEiHZMaRIpjTFDYeWy+77S8+DTuMyQcbjJpRNuHBWuro6/BkOTs9L+V5riAtxJaS+ihsRU4vwd5RNODxBES82RbhoJdcgviSuygApiiwwaojdNC02CXdKgZvTIZ4DFRiMRTh5L7AemwUygb+Hi6VZL1y8inEoVwFjcRcBG4F/AM969kWFm8ftz2KYl48iD2E7ym5iFzuERRpika/eCVLEhy05juP2JQwEFgIjcRf/XsPhBhlPdZSdT5NLd+YhTAOOBz4EHuBIlvIFbxPJU7JGCrkkdl4MBoPB8E/N59iBkrIySVvG0mAwGAwGg6E1jKRMJ0FG8qUU8JAU8SMpJJ8j6esl6nRRLwN8dwbgJrX0KvKgjKdaimhUxQK+nrYNZ7EPV2e8qc/vaGXrizJyDnXA675T+ao+J+cm8iHiSI/CinHq+h23DRQRz1najnMA4fFE5kEoiBnPKBKNhxTuZXwKo46Ugqhji5fTvk9uvT/7ThX5x6WbGUTEUUULOvVJ2ZmELSmPwfDPQZ02LhXkctxoi9QidVJAq7ga+C3wLeAkoDvQH+VMYDYWWwi18H1iJ5fkOQ4zEJ5E+QbQDXehawoBXvI+h22upyF+jhICLsZ1SucAPYChwI9R3tAQ57VopTAL5VFcB3h3tF2fGS4FnsFN3Nzds/l8LKq0MiINporFETyBsAT3/0eO9+9iankc81xjMBgMhgQovG5ZMr7izlFvdbQtBoPBYDAYDm+Mg6sToCGeRHgXm3Xk8D7d+IT9HINEOVBc6ZNCPqaKL2hyOCvf1ef4Dd1ooIoyYFibjBFuQQl6R6cgBLWSRcAOLAagnIgyAWESSnF4d6dwDxoON/wqm/i5VnA7ORyHw10t9PeXKJeVcq1u5hpsBqP8Mm6d9p4Dl1XAr733g6niFq3kVpRj0MTjSelexkOYpRt5mR5UcoDxwEzf1Q3hRKTp3iflNoSHvXpDCHGbbuIWbHrjcC8RZ9UBhF+12c6WSHcMhsMflbMPTT/uDnTv/TzgbrIRHE7CZjQWF2O1kMi5R5oOd+EHKBfSnY3UUYzyEG4UzLHY3A3EH3+S9bSKUjQqYmQ52Sylkd4o9+E6tY8EHtVKhkmRL3dDNJcC/0k2j8gYPvNfyHjSVGEGDhdhU0EW03yRBP0QSoBlAFRxJXCur+ZKLJagHIuyFvhKm+zoBBgpHkO6jJ/zwmgLZybuZ/wYwBZ4X5F1ageWP/fLsz71l58w+/mLRXRt07FlyamqzghVmY+7kLUDZEXFsjH/9e1ZT+c2ZPf8CchU4FiBvyn6VN9eRy1+vCyvPtzm3E2TRK0n/W3aag8Wx5qPcDpCrSrrVWTBxjvGNIvMOXvu8+MU5yocxqpIODJH0GfFcu589vaC9319DRO1whEw4jhjN9w57nmACXO2fE/gEe/SmxXLxobzxhTP3bIBbYrUkbUVy8aUpD2Hccbr2DoM8SKDYHvFsrEj22OuM2mzrTpQ1I0wEtUaFXnNVm6oXD62uvmchWd8UfGcLeHopsasrBNCt571Yax9nYSXRLhv9/5uD766amRDRxtjMBgMBoPh8Mc43DsHx6NMwuJaGoEviP2pbaMsARDB0Sp+hTLfu5ZPgA9xHx0/BP4HOD9dQ6SAcg0xFFjgWTEZYTJA2L0Szw0wjtVs4jzUc4Qo88livueqegrojSsNEU0+L1PFn4jsSp+KzVTv/SpggFc3YmM7zwEAn7GKozkfd+crwDyEed7YnwKOIr5jJ+l7GRfhISye4mCzep+iEad2uvdJilijIU4F5gGCMBeHuYivHtTiUCrjo+Um0rGzJdL+v2b4Z+A4AIWNlkjcaAlVvR5ARG5pQz+RXAMW+3FolLEcxI2+eIPWNEvrWnDGt8wKz6kK8FsNcRbuZxJgom5mUIJFq+TqKdf56rxDAXO9BMmf6WYuxeYd3MW17gizgLkJ7LxLClmR5hhTZYWM5wkAVVZ4i6dN3/1f9ZW7wvd+B58x20vS/blWMRNNXtM2WTTEz4AbvcO95DBQRnMgfP0VsvmCjyEcobVMCiNzmglpn1gNd93EGThcBRTgfl5s4K/AYzSwSiayN6p8FaNxmIlEHHLA+yjrsFkuxUQ55Axdj4lztixWnKa/p2EU8kDzJNA47ey5m8959o78VxO14TjOj0H8mslDQX89cfaWAQ2i40AmRLcreXv27T4WuDxRm7ajMwTr6rBVSjeBKaJaXDx785iK5fnh77qJc7b83FGdDyK+UeQAQxUZqk7gsrNnby55dnn+7wGeuyP/reI5z3+Cl1NHA1Y+uNF5IjIODT/Y5BXOrewfuqNo55lXvJKNHhwVHodqWMY7I3NoMwuJ+p6KG3WTqbnOhM22cqkoc5raUJHjgeMDFmMK51WeErqtKPFGkXYj/b/tqmpjyV7B2YPD33JzefUPS/N3Z9I6g8FgMBgMhtYwDvfOQBYX0MD5COcBg3Ed03XAJ8DrCCulkBfC5cfxUzbxDsqPcOUB9gHPksV8bBamLXLgIYXcqBv5AxYzcB0EA3F/MHwEfABsQFgnhZEdxyI4Ws2/s5N5aJSu7oN8ya308Gl6a8QRIIJqBeeQxVJcmZLjgPcQfsU4VlHlOWBjae85mIytTzOJHlwPTI0aT0QnuDmp3stYHO5BqcBiPngazcozwILYXajp3Cev3vW6kacRrkIYTbQDqIIAd0phKzvUU7CzJdIdg+GwpztATlb9dx+YNiJuPoDS1dXXA6y5fNj8eNeTQngzLIek3I3wSw2xHdiK8jLdKffkjzKLxuRwEELeDnsXh69BnM9gEvX0JXZykFN9pSo9Z7tbJZ+/aYgdNCVHFsa0YOn6VseSKRzCTi8RHA2xh4jD/SjwtNvhNF+tSs/Z7jKOzVRRRwuSX2mh3I+wAPe7qTcNnAc8Fr6+n28iPjk0i/vCVV1pn/lEO8NycP9uDUW5TEOUSCG/T9qcSubjcBMQiLk0EhhJDr1wtfCbbFiMsgBptoSZh5BHFtN0I+fIeBI65Aydm+LZW0o0cs9thaslu9sjjdrYM6vRXgk6CTjaUXnyvCteGfr7VSO/jN+SXKjKOFsb/pxlZT9KU9SM8DOQvahOJKf7yzQcfBC4AEDh0jHXbZn9/K1j98dtEX6g4lyYU5+zsSGnMSoyR0TCkTkT5m4pVX9kjrLcCshSlcbeagfCkTmOyKPfuubFYf9756gdIApbNgKlAOIwDljq1tdxfjOynax84Mk+PepGEsmrQyBgb8zoHIpeqsh/Biweefb2MZ/FLZOhuc6UzaI6A+QisnMraDg4DbwII6VfwM4pAZZV3DF2Ihy6pKkVy8ak/7fdYDAYDAaDoRNgHO6dABlLShngvQR+/+29YrnKe8WvW8hJSfUxnj8Cf0ymbLhOHvXAzd4rjFYxHqVb+ITFa1H1iqkhcRb6vvFOpjsHqYTqe1rui71XLHHnMdV7GbeN8fwO+F2SZVO+T169KmjbTtBk7ExmvtMdg+HwJ5GzPYPcADyJu+gErqN2BDAC4TIO8nMN8V0pTJDkOLfZzsXk9MMDMbkrhJ0xi4R9iEcy9WrpSyDqM1cTp6Uamhzu2kJCa2lB/irTBIh1TNU1K9OdnkTPcfRioqAaYhfebtdMIUXs0BAVNEn9KKX4He7iOvu898/LOLZDRqV9wmiIi4Bf+E69iMU1HKCaHhyHzXfRyNxpFSVoxCGHcDX1PEIWPRFWApOAo7F4Ul9hqIwkgSPW0Mm53vc++Nyysfd47/d+85pNM23LmuQdn3DgiIOTgPK4rQh3PLds7GaA4jnP/wY0Im+l/FfF8vwKgAlzNz0gal3gXQnk1jtDIPrZLlxNWfHcsnHhyJziuVvOalooVJhYPHvzoIrl+X8Th+siu+DlnYrlo+e6DnU+K569+VJEwpE5ttUYicxReQ7RUvctoy+66LHArqP/tQ805Hmt7QT6O1gFwJMS0ALf9+bffBI1mZlD5a7nlo9pPTIoM3OdEZsFVmxYNuYJgLIyXbFl3/NleAueolERRgaDwWAwGAyGJDEOd0PG0ErWAG+irKeBd8mhJxYFKLf7in1EgMc7ykaDwdAlOCQ7baWAF/QVTqKW/8Dh6win4zrcm3Y/9kVYBAkc7o2RndT6At2pp2dSHdsxTm5/smiX+AsNydQ7gt0cRIksdPWL01LknMQ48f04bY0VSoHmfTWX6znAfnrgEHG6Ry3IqiJUtbCA0BaE+9Cwtv63tJL+UsROreRI/BJmbi4Mz6CMSfv4ucH3voYA50o+TVIJbxPtjAeNdshJAWGHnG5iJg5hhxy1JHYiGjot3571Uq8GafRHtUwtnrOlSZrPFwLiYTGchA53fcn3vsb/qRThxXATDrvVt6xniST83Aka9f0pSkgjUlioyNe+PeulnTFjqPSc7QBULM//W/GcLTvwFgpVJRyZ41hstCJ29q457tjTJVD3FdQSoFZgtcJPRNwd7+IwLmK7KyeTyTlUK8nIoDbOdUbvO044wqisTJziOVvCEUaC0z7fqYc5yUiDZbzPEO8DJ3qHa6SQS9rDlra0l8jG9rClI+5BqmR6PgwGg8HQuUhuN57BkAzCvyL8Aott5PIFwicoj+DKsQB8gsMFMpa4YccGg8EAEJyeNzI4PW9kS2U0YP+bBux/a2tfMpIvpYCHpIgfSSH5HElflDsiHXFy+L0V45z2O7wbKCL5rAOFMe0URB1bxNWtT6aeJ4HzZ9/ZItWIXbqZQUR+3IG6esdpEEk6ZzWTNmkXvKij132n8v1jYxP5ZFpOpon+PEVkR31OON+EcCHQwzu/j3p3QVlfohe0LO0Dvh3tLUv74GvzdN+pp33O9kTloxxyGkKbXjh8HF2B4a3ZYOh81OXYfUkt40nihUE7EI6IUdWo5JyOI5+HrwUk6f4c1ajvTVutWIm4PrFjENFEkTlNJcJOYC/x6rtNx4GA5ItjeXIy+pLPmXx64dzK/iqMDY9DrY2Q2TkUx0ouMqiNc51Jm1WzWo8wMhgMBoPBYDCkhNnhbsgcQomn3/4dXIdOH2A3UA2so4H7YhO5GQwGQzqUX3Zay3kGkkBDPInwLjbryOF9uvEJ+zkG8eRWXCLOE+EvUfuwlWt1M9dgMxjll0l3LMzSjbxMDyo5wHiISjS8IUHC1OTrKbchPOydH0KI23QTt2DT29uB3bTYfgDhV0nbHc0HRGRpxmglfaQowc78TCLcg4Ylu77KJn6uFdxODsfhcFe7dZtHvYZ4CJjjnSoFfg2U+Gwrl29SC5BRaZ8mYtvUGId5a+VbQ5KM0DB0KnLrA7sbshsjJ5SlFcvH/iRxjcRYAU0Y1SJW4mstthmz+z0gTv+YhvZ4YwhH5qhKy5E5RDvxBZ5TN28O6sg4hH8FEJVN3Wq7v3jgyIP1QE6A7FlEHM8aCLARDt0cJlsumbluZ5vTTQjeYVxUVp0D8HhZXn1rZQ0Gg8FgMBgOBcbhbsgYUsAHJNY8N8QhFU35jqSr2Gk4PCi5t/qiZMuWX573uL98+eV5qUhWHY8yCYtraQS+IPZ/uY2yJHyUz8tU8Sfg696Zqdg0hfCvAgYQSfSZGOEhLJ7iYLP+PkWjnOhp1ZMi1miIU3FlGwRhLg5zEfAtGNTiUCrjeZ/0eA7CCxNFCLs1BMArUsjX0myzdcaxmk2ch3IuAMp8spjvuYeewp3/E9qlb4v7cMIO91EaYhRQHL5u++RkMintk6hN4V+SKB9BWCoFpOWQM3Re1q88a1/x7C1vIF5CYeE7hWWVC0NlRY2tVD00CIVAReSEFvi/wET1ZW8Mfw6PAYpApUlWpnj25qjIHBGNisxRZSPClV5/RUAvAA3opt+vGvll8dwtr6KMEuXHkUr8uSmpaaefwzh0oM0NQLbbp3VIoptiOfvaqpPUsc5xkAkCw4H+u/ft7glQPGfLfuBzlG2KPpetWU+7CXYPLZ3puTnTtnSmsbVEV7HTYDAYDIcvxuFuMBgMhk6FqC8hZRLFY8on/+Mqiwto4HyE83B3R56AG0r/CfA6wkop5IVIR6hWcA5ZLMWVdzkOeA/hV4xjFVWezEhrONyDUoHFfFyJkFqUZ4AFLSbOTKGeFHK9buRphKsQRuMmhm0E/gFUEOBOKUywkz4ZsphLA/UIE4GvgC8xdjsigqPV/Ds7medFVB0PfAg8yJfcSg/fLnvNbESVjGO7hngBGI37/2wNkeeorTI+kntAzmKfhvgzRByIqkiTrIxuZhB2atI+XpuvQ1j65RzdTN9EsjJe+TfCNijf0UoWShGd1oloSJtbgKD3/pSs/dnBs+e+sKi+Z92OnH3WAFsDJ4roBEUm2dJQHLqjKFbWpR2RWcWzn385uzFQWZ9TP15VIouDsGHD8vy/AYjIbYq6kTmiQybMfeG2nPpNtzhZWb1t0XtBw5E5YjlRkTnZjU5lQ7bVtBjVlNuhvtYOuAnZVTaBjsKfkFrc3e0+OvEcJqQjbPZFN+mYwmsq+4TuLGr/6CZg4ryqIdqYtdBxtAQIJPhj3xPoiTBIkH9vFNueOHfLGtuSJRtvG/PeobATUtcWRxgILARG4kY/vYbDDTKe6qh2nyaXHlwHXErk798DHMlSvkjNFg3xM+BG7+xechgoozkQLvYK2XzBxxCWz1smhcxtTRs9TRuvQVjua3OAFEUSo2uI3TR9foU7pYDZ8Vtqfdy+Ni8ErgC+ChwL1CL8HWUTDk9QxIsi0dEeWsVoHGYi5APH4KZLeB9lHTbLpZhPm9mRxnwYDAaD4fDAONwNBsNhx84FwyeJSPghWwL2qUeVvdEhiZI6ky2GaGQsHwN3e6/k6hRTA0xPcLlvgvPN2xnP74DfJVs+nXoyniqgKum2U9gN5uXi+FG67bXWlxT6tPNjr+VRD9zsvcJoFeNRn+Pf4rWW7EsLN3nqaO9oUNT5WNpD2ke5GQknHu+HzR90I7Np4E1yGIhwPqBS6DkuhFvQiEMOIaiVLAJ2YDEA5USUCQiTUIr9Dg5D16Fi+djyiXO2DFVYAAjKZAdncta+bBzAVQGXjtrq+RCiTzVkNyIalTrqU0utsPN9w7IxaybO2XyqIvMAEdW5DdnW3Bh1k1pUSp+9vSAqMmf9ynGfT5iz5Q2JznHw8ovLRx8AcESrrOgEwqiXMLWJTj6HcekYm/U5kHB0U5aVvbt4zhaAVyqWjW236KYJc7Z8T23uR7R7ilUDqvzAsvV7E+c8P33DsjFr2sXAtnEprlxZ0606HjgeizFaySlS5ErbqWJRxW+Bc3x1BwGLqeVMUs3NptyPsMCr15sGzgPfBob9fBPx5aqx4vydi20yUzba7Zu0Xau4Gm32d7e7l5vnTCxm40axhZMba4jFKAvifKTyEPLIYppu5Bz/4nvG75nBYDAYuhTmS95gMBgMBkOXQStZo5XM142crs9whFZyrFbxPZQHfcU+IkAq8kLJcZBHoVni7wM4Yad2GCliDXArTUI+rrTPZwjv+BLe1uLwfSlITtpHivgNyk9wd9UBjMLiJS9R+TvAHUhED14KKAeWhG2AyQhvIRxA+QewCWER0Y5KQxdkw7KxN1qWjlJ4ADeJaC1wwHtfqXADap12qHdmW5bcg8okXMfVAdzkw8EsJ3DWM8tHv+svu2FZ/vWiThHwKO5O6jp3HPoWsBLV0yqWj4m74GjFONAFNjW9z63Pep7IZwagMachexMxdNY5bIlDbfOBLJmrcBfwNkSJVrUbE+duuUFgLZCqs91PN0UfmjD3+esyZVfGEGbgcBEN9EGjdm73Q3x5Qqq4Er/jVrkDZQDKqSgn4kabJd+tGxkXkXtSSmPsKvW9f17Gsb3VRjNlY4/2dbhHzbMyD6UnWfTC4nSUqxCqCERW+7SKEtwIBAFshBne/ToBV84O4GgsntRXwonUM37PDAaDwdC1MDvcDQaDwdCpUKyR7Vne0MVxEyKWIvyCXO9c9E/zT3C4wNuFn9muv0mthliLG4bexG8SJYxtD2kfKWKpVvK/CFcD43CljRzgr8Bj1LMqxoYbdSN/wGIGMBYYiLvh4iNcp+YGhHVSaHa3d3WevT3/j8Afky3/3PIxjwCPxL22LH8dCaJQKm7PDyW6Fre86yRPKjJnw/JxKUXmhOsty58LzI13bf3Ks/aR5G+elOfwjnFJRQa151xn2uaKZWMTRhg9f+vYVqObMsnZszef5yg3kRktbhHVpRPmbnrbm4POwgoZzxMAqqygijIi+WC+6ivn/7vzHoVc50me7NQqZiYjTdYMN2rrbO/oW1pJfylip1ZyJHB+uJzjy1HSMpmxsa5B2Mc6AAAgAElEQVTdE/dG5KUs9uPQKGM5CLzhvaIjH6MjZIJSwD3e+726iZk4TPKOT6CWSUC5d5z5e9aJqSkbMaxf2dbWF2YMBoPhnwTjcDcYDIcd/W/a1mkSJXUmW7oK5dNPfrX1UumXN3RxhBJPv/07uIkU+wC7gWpgHQ3cJxMzq98e1X0hV4KXoDGZ8u0g7SNFbCOxtFE8G1JyyBkMBkNH881rNg20RR4is89QImrdd/a1z7/QlDS3w3EIR2eI4GiIPUQc7keBpwMeyQkCSihKX3wcL1JFHYSXoZOjP0/xOTtxddpzECYDv0a4EMI7tfdR33rEWLvZ2B4Ib4YjzZS7EX6pIbYDW1Fepjvlchb7APQlenGQU321p2qIqeGj2KUBZThQ3qXmI00+v+HMgVaWPRalGOTb2JyA+c1jMBgMYYzD3WAwpEzNT4ePVrFmimi+wjHiJQ1SYZ3d2LD8mJ+/2Txp0KzBubt6HzkfYSrI8aAfovLAUZ9ZS3cd47yN6zhD0TX9l2y7BKBm4RnXgIaTKGUHrAG9yl4N78KsWTgikkQJvbPfkm2zoWXd9HjXnEZrsAjzQU4HahVdH3BkQd+bt/69qVwm67VkizrWQFTCibMEXlOcG/oteT06cdaswbk1fXrOE3RasvN5OHHxf711YiDgTAtekbeoo21pjVS00TNR73BHCvgAWOy9DAaDwXAY4lhyDf6dyJnjKMdxfoyrfd/xBIh1/Nc1K9OdnvilYIVd/ssiqIbYhRvBlDSSR72GeAhXQx6gFPg1+KRshHL5JrWtNpZJG3Obyd5mWgb3BuBJ3Kgzt0cYAYxAuIyD/FxDfFcKqaSWvgRSeBYTegLtds86kn1lZ/ZvcOwiVMYKjFGcM1HzmGowGAyJMBruBoMhJWpuHLEYS7aIaCnwFXEfUnsAeaJcnxXIfuPzhWec6a+jF10U2NWn51OIlHnJtnJABiEs3n2M8zjJfhfVBTKv6ehYM1ynt3wD6Ab0E2SKY/HSnrKvDcp4vRZQJ3ApKs8A+bhapccrnA9W1WdlXzs2XK4Ma1efXk8ILGnTfHYxLnqsOuf797553pTV1Y8Fspx3EW7saJsMBoPBYDBkljHXbempSNKRRKkjMwtnVh7Zfu2ngNNMr7y5nMoB9ked10iuDgBVBKLPJU10MtRR6iYLLQ6fsZOUk8mkjY2RXd/6At3Bc2JnCCngBY7kJIQfoNwFbIGoRYW+Xn4TOILd0ZVZKoVIwlcBVwHte88OMTULR9xRs3DEtgbb+QyVx4AfK5zZakWDwWD4J+ewdMoYDIb2YdfC4SVoJGmQqMyQeqsPAfsEQcJJgyz0yY/LzgwnDar56nszgG+FGxLuyA5YAyRgn6oknzRIc2sz7nBXlR+o6oUEcnqryneJPHAfa9uNd2e6XsvGMAPhIqm3+oBEJc4K2I3h3Ua7G0dcCXpu07EIK3MaOVqwTlMYzGGWhGnKfX/56pR7ty/N2csHlsr/KFwEBDraLoPBYDBE89wd456qWDZWml7P3j7mzY62ydD16N4g44nIqsTjSyCoyqWWpWdJwP5/ErD/HzBKkGm4GtoHWqjfN9AtqzBzFrcvcg51uNri3gkKPIetyyZGkaY0iZcM9YVwy7CGSBT8VhlPUrJ9bbLRit79jdI//L6BItoh2k9G8qUU8JAU8SMpJJ8j6Ytyh8+GkwE8aZk3fOe/o5WtqwS05z3rAObgJlePdx/2AU8L/ETQsYfWLIPBYOjcGEkZg8GQNKpyfdOjlkDwqJteCycN+vyGM2daAQ0nDepm2+GkQSIa1hpWeK+ftfU6KXOTBtX8dPhMLEkqaZBDdsaTKAmyot9NW5sWC35bc+MZZ6E6zzueuKfsa4P6lL3cLKlhuvVatEVYcdTirW7irDJW7LJHlBH+wanhxFkanYRpR9+3Bs+Wxx+3gc93/3TETMdKPeFcZ+OSh14/wqnP+h4qP1THHp2gWLvpdBsMBoPBYOgYRJxxmsDHqrBJbC6p+OXYf8S5/A7wEvDAt6558cRGy34YN1l0nD5kHLAuUzYfAlbhyr0ADKaKW7SSW1GO8XZpp4+bPLXpWWtQ1PlDYaPwl6h9/sq1uplrsBmM8ssUbWgVDfEkwrvYrCOH9+nGJ+znGAR/hOr/+ey7BSXoHZ2CENRKFgE7sBiAciLKBIRJKMVSFE5C3n73rOPYDVSiusnJCmzuXz3ode83iMFgMBhiMDvcDQZDUtSUfaMXEkkapDC1ZuEIbXpZAedjf3kVazi4WuMQqSdKyHO2A3DUzdte1Hh6lYcIR7XSfyyOE/If2479tUzWa9EWfImz3Dna4+vBTZw1a3Au4k/CpJX+B90+N2/d3JHzmQmmrK6+x6nL+gTlPtBYZ3s9wv+I8r36/b26jO6lwWAwGAyGpDkrwfntX6r1rQTO9ij+985RO7p/0e2bCH+NW0AZ1RYDDzmfsQr4X9+ZeQifY/EmsANodU4ScpBHgf0xZw/ghJ3M7WtjPi8Df/KdmYrNLu/cRjK/weJ4lGuxCNHI3/mCeoQPgAu96zbKkqbCUkA5sATCywKTEd5COIDyD2CTJ0FzelQv7XnPOo5ewFCEYZZj/9v+vL/17WiDDAaDobNiHO4GgyEprIb6vqQQ0qmqPQH29+sdnTTIkuikQaBCTChpIhtoyHgSJc2yovp2VHf6j8WJn7Ar3XotYanVauKs5vNpRfebwnx2Vrwd/LF6na+KyjVWY+MJwcvzLlhzRd5jj885oaVwcYPBYDAYDF0QRY6Od15Eb3px+eik//b/ftXIL0XlpvidyDFpmtchyGRsvmQSsAh4D/cZ8T3gRo5kMvG035Nt202Kujbm9G+kyL/xo/1sFEFp5BzgXuBdXDmgNxFmUMAMILOSkllcgHIV8DTwttffHuAt4BGEcVLEb6JsLORGHEYBD3g21nr13gUqgRsQTvPtbm/Xe3YoEeEXwPNAPa6k4zCQK1B5rMF2PqtZcMafd904/Fc1N57xvY611GAwGDoXRlLGYDAkhZOdsxu7PnyssLT/kq0/aa1ez5q9+3f16enQ5CR2NDppEEgNHJWMJ7++vltY6/CD2aO6w8E2J1GSRifKHkukf1RUqxX/x0a69Vok0NBq4qxm86katbMklfnsIvzNsawpa3948osdbYjBYDAYDIZDQtxkkg1WY2W88y2SpRtpjHNetF/KbSWJFPEUCTaptHQNQApd7fC411xd8MXeK5aT0unP1++VQKuJalu1Pw0bAaSYGmB6gstxd1GnO88ylo+Bu71X0sh4/gj8MaU6ac5HZ+KoxVtvANArzszeeYyeFlAtdkTHCpIP9Eb0FFU5BfRq4NGOtdZgMBg6D2aHu8FgSIp+ZX/ch0aS/4jKd7SssPWkQSvfrYuqJxSo7wF410+Hj5IESYMUjdqpHQhEkigdccSBjCRRsiwt9B87QkFUn1bg5UzWayuy8t06RV73ncn3z+een47ITzSfXZRBluNsKV1dvaVkdfUVl933lzYvshgMBoPBYOjU9Ip3csARR6ccwdenR9+dCS6Z5wmDIQVk1asNA5a89urBLGslIncKcheQ6PNlMBgM//SYHe4GgyFpRPQWRVw9R9FTdtl7gjvLzly0n547ejXUDhDLPlGFCahOyg5Yxb3KXt0JILBKvaRBCoN33XjGLfssubXBbjwGlcRJgxznL1j+dUHn2j3zT72mMTswGCQjSZRUZdbOG4e/LFZupTbWjRdkpu/yhkSJT9Otlwks5R6Vpl05+tWahSN+vq8x+/bG3MbjnEbuynTk7SFHeRjhP4Du3hkLGCMwps6xl5eu3v471C4/QuueWXXlyIZDalolkxCe9Nl6qhTx5qG0oath5sxgMBgMKbKPOLvc93y5uz/wcfPiifn8y/1Hx/3BK+xLzzSD4Z+LmrJv9JLGurGOSL4I47CdrwHZGv17Q1Gp7iATDQaDoVNiHO4GgyFpjlqyrbzmxhFDURYAAjJZbGdyL/aC5bl54/h6+/518KpdQ989H/gWAKrzGmydBxYi8pSiRwFfia3X7+bXX95144g/oXzda3qqnZ01VQBFV4EMAHq3ZUwCD6HyFHY9IlEb5j+1A1FO9IzUywR9s15bvcs+4zzQcz1b5jdkNczHxptPegMntKcN7Unwirypl96/9ccNjdmlIJcDw32Xe4B+H7G+XyvdayAS9WAwtAfl5eWTVDW8YGDb9qlTp059s7VrBkM8gsHg+8CJAKq6ZsqUKZd0rEUdg/nsGFphF3Ec7k4DE4EHU2koq7Hh7LgBkY506Xw3BsMhw67fpSIBAf/vPAflDSypUqjKsWRz00Yrg8FgMLgYh7vBYEiJfou33rhz4Zl/EHSGoGMVBgKWwEcgHzjqbLAksM7/0CWPP27rrMGTdvXpeb3CVOB44ENRHuz7mSzddYy+Ha8vAd3XkH1OQ1bDUoFCheNQeU/gV31v2rpq18IRk9s8oIB9jzpWhSDzUU4HalXlmUCWs6Bf2dYdGa+XAaQMR8vq/r2mMXceotPwz+fefbfu6tMzrB9vCXvb05b24oFpI/YAdwF3fX9VdV7AkktUdTrRP8DbTX/VYOiKBINB/5Lnz0pLS8s6ypa2cLiM458Vc/8MGeBTYHDsSRFuLL7+lacqbhmZ1LPNufM3962rlxvjXhT9v7aZaDD80xDwvd+DsDLbslYYB7vBYDC0jHG4GwyGlOm/5NXUkwatfDdh0qCahSMS1uv1iz8lTqK0ZGvcJEr9b9qWVIKocPnF234H/C7Z8qnUa8mW1uzst2Rr4sRZZdX1wM3eK8zOBWeMF7Rb07GqvNaSfV2BtVfkVQPzL73//bJ6+8vzRLkCmEAGNPxTJdnkYwaDwWAwGNLmRWBMnPODaDhYWTz7hR9ULB/955Ya+OaczafX1clDCP8a77qgJhm7wZA6fVAWNtjOnJqFI15E5Hl1dEu/vfs3e7/1DAaDweBhHO6GLsmUe7dHhSJbIqc+fPmwTh2K3BVtNnRedi44Y40l+qbA+roD9rvWkbk9A45dgOrtvmIfOXVfPt5hRmaYB6addBB4HHj8ktV/PtkW6/J024qnKw4MxiIcsQCsx2aBTODvLdVr0iOP26YwEFgIjARqgNdwuEHG00znUqsYjcNMhHzgGMAG3kdZh81yKebTmDEMR9gaZ3g1wHvAOrrxSzkrWqc2k2NPpl4ypDr2zkJJSYlZgDEY0sB8dgwtYaluckSuTXB5BOJsK56zuVJgg6r1FwKOu+Pdtnpj6ckoZ9tQgGAlaAOQqsxbbjAcljTS3G90BFCMarEI7OrTs7Zm4YgX+y3ZOrED7DMYDIZOiXG4Gww+SldXh8OgBX62ZnpeWQeaYzAkRCznX1WlVOEX2d0DYDfGFvnEQS4YcOtf93eEfZnksvv+0vOg1A/opjmf//cPh+4HeHj6qW8BczPYzQyEq33alN2AKQQo1s2MkXzSSYJ7KTCHiFPpeOB4LMZoJadIEeFwdg2xGGUB0swBlYeQRxbTdCPnyHheTaLfft7r6xzkEq1glBRT00L5dMeekTnL8NiT5uGHHz7DsqyrgALgOFwn/19F5LGsrKxVkydPblWyIBkd6rVr1452HGcmxCwmwDoRWV5SUvJpa21mZWUNBBaq6kigRkReA24oKSmpBggGgxuA4hjzFgWDwUVNB6p6wpQpUz5Md/yddRwZsmuYqs4D8oDtpaWlI9NtH+Dpp5/O3b1793W43wHHAx8CD3zxxRdLY8u2Ytdgx3Hmi4gnW6brRWRBaWnp31up12w8wWBwOLS8QKeqv5wyZUrcRJLJ/H9J5f4ZDXdDS9TXNVZmdcuOq+PuYYFMUJiAKDjenw/RZPPG7+z2RbdQJmw1GA53Gg7YfbK6BUZhUWwpxQojoNliluuANxgMBkOYFlb9DQaDwdBpsbNLgEXAywqfAw3AZ4JUAnOl3jp5wJLXMuqgPNSUrKounbJ6++t1jr1P7MB7dY69r3RV9baSVdsvznhnwg9QLqQbvRG+i7tbG+BYbO5Os80ZOFxEA31QZvuu9EMoaTrQKkpwd8ELYCPM8OqcADzlFTsaiyf1FXqEmy9imxQi/hcN9AHOwf0/ATCEbBLtEmzb2DMwZ+mOva2Ul5fPtyzrT8DlwBCgB9ATGKmqtzY0NLQ8Z0kSDAYXO46zBSjFTQyd6/WVB1yvqm8Eg8EzW2ojKyvrUlV9RlXzge7A8ap6vqpWPfbYY8emY1eq4++s48iEXYFAYJaqPoobhdId37NxOu2XlZVZu3fv/i2ufNogIMf7d/GRRx75OEk+ewcCgRmq+qSIfAN3MaufiExR1ZeCweCgdMaTAHdxDhaLyCsPPvhgs9wYh+rzYjA0Efp10ReI/Lq92hdl5e9Xjfyyvdo3GA4njr39jdr+N22t6L946/yjlmwdmdPIsYhOBl0FbO9o+wwGg6GzYna4G7okay4f1uVCkbuizYeKfku2nnSo+kpV372t9dqLfje//AEJNPEPB0rvfXMJygKN3aomnC7o2pLV24eVTx8WPxFaeqzw9NkBfqshzgLmeccTdTOD0tjlvkLG8wSAKiuoogzo7V37ariUcr2vTlAKuMd7v1c3MROHSd7xCdQyCShP1KFMZC+wXkOsA6Z57X8T+EmLdqY39rbPWQbHnizBYPAiVf2F79SLwDW2bVfn5OQc19jY+F3LstqsQ7pmzZqmxQQAW0SuzsrKeqS+vr6niKwEJgFHA0/ec889Q6+88sq4zh9VnSEiF2VlZVXU19dPE5Hl3qV+jY2NJcCy0tLSid7YWk1Wmer4O+s4MmUX7i70/7Rt+5GpU6d+1tb2hwwZciXuohcAInIHsLSxsfHYrKysNar6lQR2xPIDEbnQcZyNIlIMPAQcISLHAncDZ6cyntLS0m3E/A177LHHetfX148WkQeBAcCQQCBwLb7vi1T+v6Ry/wyG1siut1c0ZFtX4v7fzCSfWli/ynCbBsM/DT1/sfVzPIlHgD0LTjvJtgLjcZjQsZYZDAZD58I43A1JU7Jq+8Uiurbp2BI51YYR4uh8hEHADkVWlE8f9l/fXvFObr/u9T9RmAocC/wNeKq+N4sfn5xXH2mzeri0oEEs6DrtnvvL4JQhUSHOLemhx7umykBFIzrKwmuOww1eMkZKV1c3C4NWWFS6unpR5EzjCcHpp3/YWWxu4tsr3snt261hnohOwwtdF/SBHs7BpbWB7m+jnOgVXROcnndJHLsNhk5F6ertZ6H605bKCLrg+/e9tX7tD0/OTNIzpTKmgxAadh6Dw9cgRYe7w3Ph5gRHQ+wh4nA/CkBfohcHOdVXa6qGmOprI9bO4ficzrqRc7G4DDgZ1ynRP44lLe8eTnfsbZyzto69Ddzge18DnFtaWrrbO34b+EXzKqkjIlGLCSUlJeHFhIcffnimZVnhxYQjjjgi4WKCiKwoKSl5AqCsrGzFkCFDyvD+H6nqV+PVaYWUxt9Zx5Epu4C7SktLV2Sw/St89d57++23rysrK3OAnWvXrp2pqs8nOcQVns45wG/XrFlzloiEF7SCweCg0tLSeJ+vuOOJhycbtD4YDIYX6EQkdoHukHxeDIZY1q8c9/nZ1z5/sePos0AgQ806KlzyzLLRuzLUnsHwT0+fm954H7jPexkMBoPBwzjcDWnjwI9Fdbpvv9RQQX9dem/1ALR+nBK1yp0H5OXu5VjckOTW6Af0U+TrHKy/ZOqDb4166Acnt6RBnNhO1UuJ1VFWjreEMZfeX33KA9Py/i9x7ZQ45DaXlan1TrftTyCc66s+SJHFtVb3M1EjG2Xokswg8n+/Gvg9MB9A0YcEKQUClqurnBmHe4DoH9/CzpjN9X3SaPOzmDPNd03X0pdACpETQs+mt1rF9SgJNaF9ZLd4Nd2xt3XO2jD2dFmzZk0v4HTfqad9zsOM4fUTtZgQDAanJioPiRcTHMcJL9yUlZU5wWAwvHAjIon0jVuyK+nxd/JxZMQuEVmfqfY97fbTfOdDnrMdgIsvvvjF8vLyOlxpmtaIWtASkRCRCBJUNe6CVrzxNLF27dpzHce5TFVPFpFWF+gO1efFYEjEs7eP2Vg8e8s1CHfSdqe7LcqPKpaN3ZAJ2wxdjwlzN00StSIbnCw59dnbx7SaO6Kleule60rU3Dj8onTr9lu87fFM2mIwGAxdCeNwN6SP6oUC47Ky6v/c0JD7KKJueLPyM2Cvqkxs0NyXc6yDDwIXuJe49LL7/jK7KfFh+RV5zUKcL7rnvd45cnC0CA8qDEAZYtc7USHOKTJDVC+q0+4VOVbdNNBIGHsDJcCy4PS8iZBc0tTOYjPA28e9daUQ5WxfWR/IWZLT0HgslrMWV3PWYOhi6BjvzWMfffRZaaisqLF0dfV8gPLpp/xgyr3VL6hyN8LYjHVpxyRm02aOqD0pt+k0S90Wu2cbjmA3B33HwlIpaP17Q58mF2WB79RWHC5B+KsU0agh7seVlmiddMfe1jlLc+xtQUT6Ev39/fEh6qe18i0tJrS+cJN8PymNvwuNo7XyCe1yHKfZonu67e/Zs6cnPs10Vd0VU06DweAuYGBrbTqOE7sDd6f/wLKsuAta8cYDEAwGr3ccZ6lnR0tdhxfoDtXnxWBoiYrlY39VfO3z7+NoOdArzWb2INbFG5aNfiaTthkyT/GcLb5nJ/1ZxbL8sg4zpp3pMmNVeawNtTuNHKfBYDAcaozD3dAW7lgzPW8zQOmqN38D4tcT/a/yK4ZVAEy5d/sDqnqBdz5Q3+gMAV5L1OjjV/7bXmB9yerqddIU4kyrGsSJUVasueIUL4xdV7xz3PYymmQdhHTC8TuNzYJGQteFHfW9hs1+fLLYwOcl926fKapV6Y3IYOhQ/gXAcexFobKixtiLdXa3R3Ksg3ejrUilpEYhUBE+Ugqirlq8nMG+wshZ7NMQbwCnef1+RytZKEU0G3cU3RkAHBlpiAdlPNUAqlhU8fUUzCgkvbGnWw9ow9jbgKruFhEl8gPwX9qxH//x0ilTpqT198BxnNYXblKzK+nxd/JxtJddabffp0+f/bt373bwnO6xO/dVVcrLy5PazW9ZVmy5qAUtx3HiLmjFG4+38z5qgU5ELhk4cOBfi4qKGoPBYNwFukP1eTEYWqPi9jF/+PasTYMbsgNzQWdB0km061B5MKB22TN3jv2kPW00GAwGg8Fg8GMc7oa0EZyXmt6raI34FrBFIzIPtiO7LYn8/nMkelfklHu3n6vKZaAJNYi1NQ3ilrDwhbGLU7q6OhzGrpBSGHsTncHmb694Jxfqw6HrqlR6znYAyn948uaSe7fXSXKh64YOYueC4ZNEJBxuKgH71KPK3uhy4abtQW5Ozx3xzgeyv+yFbQHY8a6nhTBLN/IyPajkAOOBmb6rG9JImJpK37egBL2jUxCCWskiYAcWA1BORJmAMAmlWIrYSSEfU8UXNDndle/qc/yGbjR4yVmHpdB/emPPxJylM/Y2MGXKlH3BYPB1XAkQgHOCwWDfTMtkeP2EFxMsy/pOZWXlwqKi5gtIGaaByA7lZvILqY6/k4+j3exKt/1zzjmnzqvXNL8Fqiqe05pHHnlkFEn+TVbVQnwLWiJSoBp5lhKRpBcBd+3aNUBEjvSderCkpKQaoKyszIL4C3Rt+Ly0eP8MhnRYv3Lc58D8CVf/8TYrt348yAR1JY8G4CYwBjeS5nOEbYo8l+XIxmeWG712Q9t47o5xT5HGTu106xkMBoPh8MA43A1po05WWJ9clHr/44QdsD5veh+QRkkkJV6y6s3rVbXtGsQtYVtRYewKdW158uksNvfJdaJC1yUm3BwRldXVSYWuG9qHmoUj/N6Rn/Vb/FpZx1nTpfgYGOzUf3k08A//hSn3bB/oNOoK7/smc05w4SEsnuIgsT+NPkWjHMkZRwoo1xBDgQVe75MRJgOERWlivgBEcLSKX6Gutj2QT4APaQDgQ+B/gPOTMyDNsWdgztIZe1tR1ZtFpElTtB/wh7Vr185uaGh4U0QGBgKB81VVS0tLl7fUThL93CIiQe/9KR999FGwvLx8UV1d3Y5u3boNaGxsPNGyrAkiMgkoLikpadNigscHwCDv/Zj777+/z7Rp06J2Qqc6/k48jna1qw3trwJ+7b0fHAwGbykvL78VOMZxnLuS7V9EZgWDwZdVtdKyrPGqGrWglSBhalzefffdj4cMGRJeoBOR7z744IO/EZGGQCBQRgsLdGl+Xlq9fwZDujx31zdqgMe9V6di4jXPD1dLtza7INSI6nsOsi6nIeuX61eetS9e/fHXbDpDLOsqUSlA9DjcjQV/RXmMnG6rKm4Zubct5c+e+/w4xbkKh7EqcjTQCPxD0GfFcu589vaC9/3li+dsuQYIf7YbpWFA6I6inb7ru4nka7mzYtnY2RBfu9xWHSjKQmCkqNaoyGu2ckPl8rHVAMVzt2xAKY6ZuEXFc7YsCveflXVC6NazPmzrPPuZMHfTJHGs+QinI9Sqsl5FFmy8Y8zfo8pkUPs92bFmNzbMUuQ679Snu7/odsKrq0Y2NJUpLKvslrUv+zNoynEjCyqWjbm5NbtSxUFGxjsvon0smKDKjwXut5EHMt23wWAwdGVMQkVD2lgBbRa2HL7mJL7WxLdXvJMrIuEQZ4GtjnLKRx99lh2cnicID7SHndKGMPbOZPOeOms//5+9cw+Pqroa97vOTAIo9wBqwWqt/kTwQpCqkAQCJLReWrF+8rWAFqxSL6UliShVgyOoxQsJFbWC2lYratVW26IoJCSaBPUTAa1gFVqx3qqSRMI1mTln/f6YS2aSmWQmmZAA+32e8zDnnLX3XnsPkzmz9rqEXVe0X4SAqrTVg99g6Ew0YGT3RqlBoJZ+JsLkgODKpA3qsAyHycDrwD5gB8oKlHNkPNuSNk4MJJv5OIwG/gBsA/YE9NiGv3jijQinR3h4j+UmhJ8CGwOyXwB/xM3ZSAK5luUx/VYAACAASURBVNs69yStWZvm3g6mT5/+rIj8isYIidGO47zucrl2W5a1VVUXk4S/ndOnT38CWEhg60BEpqjqe6mpqfscx/mPZVmvAreo6hktdpQAIlIadjo+NTW1dsWKFbpixYqQN3Si8+/C8+hQvdraf0pKynJVfSlsLnNV9StVfRfYTpNNxBZ4DHheRHaq6nM0ppD6wvEXjI4bj8fjqOp9wXNVzXK73Z+4XK4vgO+LyN9itW3L5yWe96+9TH94y+RpD23W4HHpw1tOTVbfXY3Daa6HLEqaImcJLPC67fUTr30jralITkHlPMuy/k/gCkRPwp82pxcwCuEufPXXtUc+N7/yDke1XFV+pCJDgNRAm6GK/MJxXO9Myqv4fkvTcO0/otXfd9GwlRmivAxkAT0C4//AZfFK9tyy5KUHjGOdI/Ry9CpR6zmEs4HuKGkC0y3V13PyKk5oqe2BwBbrARr/9h7Vt1f9heH3Xbtc3yNkbMf2uV2PdoQeAxdueCvaMWDBxtL+CzbeiDJD4RpR7ddUpiP0MRgMhoMF4+Fu6DT699g7ENyNIc4qjz45a1ggxFmtrc6WszohCC8UBq2izcKgu5LOq35xUv30hza/rZAOIEgWqkIgdH3qI+9lmXQyXZ8Bt20y4aZNsKBUYYLLIgeojCH2RYM7tV0eyE2RCfwV+GuLMuOJ+X61dA9AsjmllfHfAN5oXdOAvOAAvwscTbk6cMTXVxxzb2u71tYl0E9Cc28vU6dOXbRixYqXgGuBscBg/BuY74vI0263e3kyxpk2bdr8J5988gXHca4CMvFHHFnAp8DHqroGWDlt2rSkbCbs27evoHv37g1ALv4Nq+7R5BKdf1edR0fr1Zb+p0yZYr/44ouTv/766xtU9TJgCP6ok0d37969qGfPnh/EM7Zt28tcLlcJMA9/2ow9wMuWZd08bdq07YnOZdu2bTedeOKJW0Xk58BQoA5YbVnWPMdxCltqm+j/l3jfP4PhUGPNkoxNNPm+y7lhfR/Ht3+MpTwKDET0JEn1XkdYnafc/IpLVPl1qJHwmuNYc9yuXZtt54jBIBejjYWmE5WfWFA5TTWsrpRSbLlkkYqvj9quR/Abwns6In/63pzXhr20ZPT2aPNzp9ptMriL6lUgl5DSrQTv/pkEveaVNJedOhUoKlmcmQvxFRJt6zo30wt+ouJclNqQutab6stBeQw4EjhaRB4EJsVq2x4SmevE/Mq/CVwEIOpcATwb0l9dUxrDAVlTftc5n3SEvq0hXmuNpjqWCPMJr+1jMBgMhznG4G7oNE769PTPtg7eEgpxVtGLL/vt+88q+73b3Fs8JJKDOHk0hkE7kjHj9xv7/mFmeigMusvpLCxDeTBwdvK0h7fc4Xr0vXu8Db7Bohp36HpLfOU5c6RlO1cD44DBoDYi74ujT+N1Le9/51sR4aq1N6WPdSyuxm+cCIWrAqtdai/pe9s7EeGq0XKYq2Mdg0ohMAqoFtigODemLXx7c3vbBam+acQYFesaEc1SOEr8HiQfqrDS9nmLj7rj3S/auh7VhelroEmoqOot1YXpoVBRXPaxaZ53Poknh/uBWlOAHfNHXiSqs4CT8dch2CPwkYq+Ksqf+7k2vSaetkeJxIM61t+xnNtVmQx4ooj8Rxy56JkrT/oqyj2DIS6mTZu2CbiyNbmpU6fG3DBo6V6QH//4xwltJrTW57Rp02Ju3Pz0pz/dBfw8nnHinX+QrjqPZOvV3v7Bn8sdWBA4mvKtePuZNm1aqxta8c7H4/G0a4Mukf8v8bx/ib4PBsPBSiCty6qcgoqVqMwEQPguYYZgFbkxLI1adbcUPf+FRWOCtRI+gDDjehvkxeH60KdNZWtJ8ZgCEAW+zMmrmIHIVvybiT1syzcbKIg2l3qtb9Pzn8C9a4oy/gzg8ei9lXVVHgK1qUQ5uS19NiWedW6KKveWFo19PnD6l5yCynNQ5gIo5ObkVZxQUpzVcTV84mMpAYM7SO735rx2/EtLRm8fnbeuBzgXBIUEjfa3vcNRD1aNrTMDpyM7QweDwWDoqhiDu6HTCBQDvQ8acxDbbt8ngf+WnyD8DY0zB3GyEClF1W9wF8Z7fam10x7ajCLrn7hy2He6ms4nfjLsoa3f2PJ9hPMDl+bZDc48CwtVnhehD3BsW/uvKUyfp7ZzGxFFzwSUUSoyilSnNxDyjKuZn36H488pHf4jOhW/N91QW1yX18wfObX/gg1/jzWmOq4ZKPlhfQxRGAJWxpee75w6yPPmf9vbrnp++gKUmwUVIpUdLspwtytl5leFI89rGgqZ6HokgwO5pjtuHnmthKUdCNBDYQAqZyrk1XhHjoYNr9OBrPjZKf+Y+sA7kSkKYLnCTkE31u/q8/wz+cfu60gdDAaDwWDoCjx+xTCzOXEQkXNd1fnYejmip4AMBAYAYY7IgN+hAYBzZ7/e26u+xtRUjrz4wqLMmIWJ2yQvvtPCLpUFjO0AlBRn/Tsnv3I7AYcjVclobY6J44TSTHk84uTkV35N0OCO06YUbomuczQELYs4V8oVv8EdQEW+QzLrBbWB0qLMspz8yneBUwHL53J+ChT2xP6eIv50MkK1u2FXzNRg7aW6cMS/Yt2rsWUAaO/AqanVYTAYDGEYg7uhUznp02E3bR2yZasoP9dgiLOy2na55rkcO6mGy3joJlZBvToNiuZKjDDorqSzxyPOJU9v/mHqTpkr6EwHhljwCeijNfu73dW/R0PYg4/sjN1Tc6rnj4gMV4XX1HHm+Op1s6unDBafXCwioXDVmvkjIsNVRYu9lrPI8ll9XCKhcFVV/VOtZ8Swfp5N26MOrFyFcInUWyWaqjNBg2lD0ly2bypQ1J52NYUjpqqGjOK2qFyLV57SHt5eYruXKjoZGGShz33mOXPoNzxv7U10PdIWbsyF9hdNPeBrKpoX1miu7fI+KHt94jriyG9h6xgHfgR2h3q3B3nimtMjfjw+fuXwnx2IcQ0Gg8FwaDB9+T/GINY1ChGRbCKy0la7+MkrT4uIZJu6fPMIEZoXYoRq4F+CrtQe3X6zYvpJEYUYpz+8ZXIgzz4Alshp6ugwR2SuoMOBLSuuHD4qqpxyjKKh6DOEDY7DjU/OGr65pf7/eMWwd2OOHUef4K9L1K+7d66IziSQ+kjQPxzh7F+0x9XjA5TjA6KPr7hy+KXxrHmymFRQcWZHj7F6cVbIqSLWeOEy8ZCbX3GDOrqIpu4czUkJvqhPtftZGibcSg2W9sqLaHUUsWpChY4lpgG8m3RrWv8trnpwqu4vm6oVT7tYtGWdo+Go1oSf22rtsCTiMbcvXQCF+4RARLPqzGxP2a3sYkpwc0FUV6xael671rRlJK589gLrO04Hg8FgOPgwBndD3Dwxa9hTwFPR7q2YddpKYjzxPH7laeWx7nk80qYQ55a8fVrzBFpx5fCYYey/++nQVsOgu5rOz0wZ3gDcHjhCXPrQ5glO+IaB6IZYfUTFkRvDNKp2eX3n9130j9jhrY5cHya/tf+CTQXi9zP58mvPd2bYti8UrurYEjNcVYR7+y/Y+GcA9XBvjZ3uIeAFAxoz7DTedqpyQ1BPgRX9b9uwLHBr51c3nnmN5dLJgfNju9v2ZOCJtqxHMjjQayphPyxErV17GOj71l3l+4F3AseDHCLEk1f8UKWtcz+c18xgMBxcTH1oywJFb4ZmJrnhqjrcwpo59aH3znviylPiMaimgb8YI/sbLr3s0fdGP/aTU6IZLQFQ1dkqzJKANUxiGCUd1RkQGX2GMsQSMmb8fvOpf5g5PGpEX0vE26fHo9bW7lv+HBYhCXCCIgv2WD3OROMzpHYUjsqBMNyF/lu0MF7c33nnzn6xmxe5OezSRlu5VPt43y/3jPdNzK/8vcCMpu26NbhqvSk+DY2lfKOlcdorryrRComGXYs0QkegvlBtqEBKk14xZcOwXNo093ubnTfaus5R9ZLIzQWXOAOaKNolPLZd1p7HHefIXwP9gMGuupSLFULpZHCs33eaco1UK85Nna2EwWAwdCWMwd1gOMiZ/tDmxxXeFUtXSYq9zWW7e3l9Ms5B7wkT+7SbuJ6Jt89qz9m9sRtC4aqivBhmXI4lHxauqmUSFtTZ1/Pmv6sLR2xv9JDQmOGqDoTCTsWDU11IKOy0Ja+beNo11VPhsurC9MsieglDxRoBPJHoeiSDzlhThXfFn5seFX2wl73zNzsKR24RdKPAm+pKfSLN80YdBoPBYEgqJqd58pj28OapqDZGsgnX1tvdn0q1dvdSdS8VYTIwSHCem7Vs/dDlPxu1F+CJWcObFWK8ZNm/+qTK/jEiPKowEOUku8FpsRCjwgyFX7p8vqf+ePUZTT17w7lKVC+p1x4lqVZ9RPSZz0vsiL6WiavPDwa/9zMhwti+tMGVujDV6zsay3kSf5SnIQH29eg/0O3z9Qyei+ijZUVZm8G/wVFZV3VWtHarlp5Tl1NQ+TbKCAAsPe/8eRX9XliUFfU5s03yeZX/QDg9cGk8qATTyuTkVZwAoWgGRLSqsbXWhH8kbHEPAD4H6CnOeO2Yv1legp7pYrma3mzrOkdFyCaiyKeOC5+SqL6ZqPIJ0uJcg6y+57t7JhZU/U5UCwAE7iNQTwxkQ6CIbAciLfyGdGpB3vfZ3hWx6l8ZDAbD4YoxuBsMBzvCcSjT1JFfa707YDKO8M/4XLEuDHjvx4XlbejnWGGeP1bL4apN5UUkiueXxBWuaqnVprDTeNo11bM1VLVXtHatrUcy6Iw1FUdvxJLn8BdmRaAbaDqQrnA5dsMdX80/4+KBC94ui9beYDAYDIbORlRu0MBzkKIrVlxxaiiSbfqyLdeoNEay7XH1aIxki8IzP/v2TmDV1Ic2rxSYCSC0XIhRVO5fMWvYva0qqtz7+KxTQ4Uktw7e4iG4GS5tLCQZZ5+CzmpUmO0NvYflPTNFbOCrqQ9vuUZUX2nT+Icx2Uec/VllXdVuAoZQVbl4Qt66Z90u9QaKhA6L1VaR2wV9JnCSVu+VFyZdV5EHe98Vu9cxPtEfiKiWLM4sbou8iNyt6B8BED1pYsG6u1MbXr3Tcbv72KIPgwYjGvaJ5YRq+Tjq+mdEihVxrjt/XsWc/V7rRFX9TZKWrikfE3y2Vc3InlPWt3zJ+JCneXvWuTkyOyev6s0Un6usIbVhgqpcE7oDa9Z0fMHUFucaoanjPIBIHv6ImQGhG6od7t2etnDDlI4ew2AwGA5FjMHdYDjI8VnOVJdjzUS5QOB49acFqUXZLLCyXrs/EvjBGDdOSmotdkMo/NRyWg5XbSqvqlHCVTWt0WukhXBVl7dtYadxtAvo2agRLBqwcGPMH81N2sW9HsmgM9Y07fZN6z7znPmtVNv5H0v0LIUzUEkHjgyI9BO1bgGMwd2QNKoL03cR8tSKTbyf14ONw33+BkMymfb41t66rzE6TJDLpj20ORTJpjT5OvR7CYcM7tMf3nK+KpeDngI0FmKMaNJyIUaEVXEpaxFRSHLaQ5tD0WcKbSokGU+f5967tRs0BL2dUaUsYGwH4ImfnlIx9eEt9f5Nd0O8eDzi5ORV3ocwL3ApyxLnE8cBUf1ERf4G/CBa29LFGc/mFFT+CuU2wIUy2lF5HY4EcQJPenJbW+XXFGU8nptfcZoicwER1QJvilXQ5HFwDyrTVt8z7sPghbXFo9/Mza/8P0WCXuOX1TfIZYKCynJEBxKKmEwWWhqWM3y820qpzcmvBFhfUpT5nfascxQeQ/R5b4oP0YgsSl9Yal0Tq1HyaHmu4ZKB4rYriZzbfhdWzA3DZKMerBpO/0Z/7C/Fs7mh9RYGg8FweNOp+fkMBkP7eery0z5eccXwBSuuHH7W41cOH7TiyuGpK64cftSKWcMnPD5reFGixnaANM8bdShvB89VOO/reaf1a0X+H41XJCLM9GvPd04AOT7sfli46oEjoOc7IS1ULlBPdqsbj4muRxje0CvVmKGiLYx5wNf0G5639g5YuPGx/gs2/Txtwaas/l9Y/RAWh0aBmPUEDAaDwWDoTHS/tx+JpbkI5aCeuvzdG1R1JegP8X/XNTO2B2ixEKM6El/udTsy+kzbWUgy3j77dnN6EfYbUGBHhICICsTexDfEJLNPxk2gPwU2AvuAL1D5IylydmvFTUsWZy4SR0YpPIy/NtAeYBewHuV63N3uaY/8mqKsG0Sd8cCf8HtW1/vb6HvAUlRPLynO+GukVqJOfep5gTG2Beb0rsJVJcVjroKmO1jtZ59bChTuD8xpfzSZ9qxzOJYly1CZDLwe6GcHsMLtuM55uXjMtnZPphXimWsEqkubXPnry8VjOvyzqh6sHYUjbqyx0+uwXR/X2KnVNYUjrw+X+apw5JlfFY7s8GLHBoPBcDBhPNwNBkMsbgeCOfvS7BT3CzsKz8zz7fO+a/V0H+Oy9QeoaNptG5qHq8JJNfPT797l5c593aSPz/Y9HFY0bJ9L7fuaDnagENE7FVnhP9FTa+yvV+zwnHnLLnpt7+3dM1As+3gVJqI6OcVl5fT2vBX8IZrQevjRj4OeK4Jk1HpG9O3n2RR3AaYDvaY1hSOfU9hmoSvVZX3Y7zM+r/mG9yhs64SQ/UJJuIibwWAwGAwHAumeUsu+CMfLRSuuHN5qZMi5927tJtIQKsQogUKMn3/25fvlnvG+aQ9v/j0aZyHG5gUi45KTdhSSTKTPr+utXf174BB4hlA00oFAVfThLf1NQYHE8XjEAX4XOJpydeCISSAX95XxjpewfPHYV4CE0gWV3n92dawxSoqI6nxSunhsizUpSooyYzpvVN2VuQv4eUs6tXWdY+j1LvDXKOKttWvXPYhvruH4+vjK3XUpe4EjAEQl2vyTTo2TPlP8v4OC9FT0zpqbR7zb/7ZNLwJYaLDwsAAEHZM6uuaVwWAwdGWMh7vBYIhK2m0bnxV/jtJgmPFowXk9pYdrt8vWrcBiREMhz/0Xbnhc0bsIersoBQ1uvnTZujVYiBPYo6I/7nvbOx/SSfRfuOkJhIUhPZEpYjvv9bZ37sPy/UfRV1G9BTgjvF2i6wGAWqHQbkXHO7bUVhema/X89LiKMB3oNVXRIaDXOVCutvNRzVFOA7brY5CLAiI2sLC94xgMBoPB0BGsmH5SnSDvhF26INtT1qqDUf8eewcSntpJ5dEnZw3fXO4Z7/N41MIh/kKMXZxVvzipXmiM2hMkC9WQUXDqI+9lmXQyBkPX4vuz1h+RsivlegLGdoRNGX3GlLTcKkkos6NeFpkZq4md4q6xU9wmUsZgMBzWGA93g8EQk/4LNy6q9Yx4ybHlWmAsMBjUQeR9cfRpvK7l4fIDFm66obYw/UVHuRphjMIgAR/wHxFKLMu9pK/nzY4uQNQqaQs2zt9ReOYLgl4laKbCMYAl8CnIx446ayxxrQzzbgcSXw+nYU+Bq3uPBlXJBb4JdE9U1wO5po7FhS6bHyh8HzgROBZ/yPHnwNs4ujTt9k3rkjGWwWA4OKkuTI8vhYDIrWkLNng6VhuDoTkqeifKisDpqYMHD1rx42Xv3NIttdf2/bp7oNu2jgcmqjLZUXfOkz87ecdJn57+2dbBWxoLMYpefNlv339W2e/d5t7iIaFCjAcBwjKUBwNnJ097eMsdrkffu8fb4Bssqvd3qm4AyDOtyxzM4xkM8ZOTX6n72B+ewKdeHX4R8PQ/EJwEgPAqjv5FxfqJoOkcan8XDQaDIckYg7vBYGiRfp5NCYWr9lu4MaFw1QG3bWox3DJt4caoYadtbRdqv/CtN4A34lQzRCLrMfCu91sNFW1tHnDg1nSgZ+NnwIOBw2AwGAyGg44VVwx/YupDW4YKejP+78IpluWa4vXtxYXVaLMSQgasQIHR+6CxEKPt9n0S+Kn0CcLf0LgLMXZ5Tvxk2ENbv7Hl+wjnBy7NsxuceRYWqjwvQh/8m+6dQklRxpRDeTyDoY3sBNmk6K2lxZkVB3Dc3cARjsWPBy7Y9FlN4ZlrFX0HOApAQYwru8FgMDTHGNwNhk5Gy8P8FZRbZTyeztPGYDAYDAaD4eDmiSuHzb902eYXHBdXoWQSiGQDPkX5GIs12NbKJ392ciiS7aRPh920dciWraL8XGEoUIey2na55rkcu7Cz5tIReDziXPL05h+m7pS5gs50YIgFn4A+WrO/2139ezSE1ZuRnZ2nqcFgKCnK7NSSCoquFmS6je0D6PcF/6w5CoD+ALU3nNk7UC7CjtmJwWAwHIYYg7vBYDAYDAaDwWA4aHj8imGtRof98WfDE4pka2shxnh0iUduxZXDo0aftdSurX0CPDNleAP+QojhxRC59KHNE5zwFHiiG2L1YTAYDgMcnYcl2W7bfYt6mC2et7zVhekQ/NvTzRkTcB/b1XlKGgwGQ9fDGNwNBoPBYOhgJha8OlnUei54blly2up7Mt7tTJ0MBoPBcPgy/aHNjyu8K5aukhR7m8t29/L6ZJyD3hMm9mk3cZn85gbDYYxYMl/RTQLX1Njp2dWF8n/BfFzVN4/4naNcIADCB52qqMFgMHQxDlmDu77CGByuQcjCn1/MBj5EWYlNseTwRYR8GT9CeLLxAqchpOPP5XgCsB24V7L5rb5IN3rwK4TLgKOBf6M8zyAWyHAawvqcjPBcRJ9wIhbzUM4A9gCrsLlZJvJRlDmMRbkayAQGESiUCKxGWCLj+DAk+yrDcNgcauyQKROoCvTzvyhPBe68K9mcFmpXzhogJ3D6pGQztR1r2Hy+FsNQ5gLDEbbIOEYle62TOXctYwTCxqbvBVAN/AtYSXd+I+dQ1+rchWOAQmBUoP0GHG6UCX5dm4zvR7hFy7klrJ9jZTyfRNHHYDhsycmvDCvaqLeWFGV5Ok0Zup4+BxtpCzf26mwdDAaD4bBDOA5lmjrya613+xNCEFET+XPFuvB3Px3a5b1WL/FsTgV4xjO8oTVZg8GQKDIrLIxmGGhjsVSRmaF7DiuDL11eX/8DpJzBYDB0WQ5Jg7uWswDlZqRZiOVwhOG4malrOU8m8FbMToRfEFkYcSjwgJYzEGEsysRm/X7J0cAVLah2FcK1Yc+y3YHpuMjRCjIki3+HzeEOlHlEhommBvQYinK5ljNVsvk7AFm8xyt8jj9HJQEjeZW/M8aG66plDJDx7ND1pLCb0WFzLg0bPxlrOBtlVuhcsWLItW+tkzz3GKQFjrPYz6VawmjJoboF+RlAPo3v3xBgCBYZWsapMp7/tjKewWAwGAwGwyFH9pyyvm4rpTbs0u6Sokyz8XaA8VnOVJdjzcTvnXq8Ql+gFmWzwMp67f7IMz/7dpfL3557feU3HC/nisUkHElH9KjautreADn5lXWofOFPg6OrXY6uennJ2M87W2eD4TBgK+7U3wRP+i76R21LwgaDwXA4cMgZ3PUVpqIECxvZCNfSwFO46YWwFJgMDMLiOV3PUBnF3hhdXQSMRfkHwp+ASYHrt6LsRMnFx5uk8ijKhQAIM7SSPMmMkb9M+AnKRfRgLfXkoDwGHAkcjc2DwTH0Faah/CqsZTEpLMJHH5RHgCygJ/AnLWOYjGe7CKplrEWYFhhrLLAo0D7c6CwBg/Rz7GZUYPwga5O8hjOAX5LCU5LBlzFkoJ1rncy5y3g20SQXpq6hDymMAR4FBgInkcJ1EPEeRSJchcMl2JTgZiZCceBOGsJUoEiyyQVTNNVgOBwoXTw2rhy/BoPBYDAcCJ66/LSPgQWBo8uTXVA2wK2p16lPfylCdxQQbSrWG9HewEkg/2tb4s3Jq/q9S22PMbwbDG0mlvG8HuW/KryU6ku5p/fCN+piyBkMBsNhySFncEe5IexshYxjWeD1Tn2Va3CYHDg/lj1MBp6I0c9iGU8FgJbzLI1GYBB+K9mUAGgZf0ACRmBw4XASEKu40L0ynucDr/+i5ZwDzA2c52oFJ0gW/0a5PqzNVsZRIIICX2oFM7DZClhAD4TZQEFAr1IIGJ1hjD6Ni/70BYYHru0ABqCMA55DGRdm/vl3KEVNstYQ7pds7o1xr5FkrHWy5h4FyWUnsErLWQnMDOj8XVoyuMO9MoE/A6hyL6/gAfoE7p3cQjuDoUsQLee4rfaJ4ljzEM5A2KPKKhW5ee3ijI9aaufYOgwJpJaCLSVFmaOC9ycVVI1VnKtxyFSRUOosQVeL5SxZfc+40Gczp6ByDdokDRNyS05+ZSgNk8/tPrb8rnNCaZgm5K8bY+FcA42psQQ+VGSl2q7i0t+c8wVRmDDn1ZFiWVeLyjhEB+NPqfU+ytOkdl9ecueonYno01IO9+hrrceIf+NzlKhWq8gGW7mxrDhzc/ho585+sZvX3WsuIjPxR9J8ovCHr3d3X9S35/4PBI4HUHi8tCjz0mhzTRY7bh55CuJcJMhYYChof5BeQA3KJ2Ixr/+Cjas6UofW+NIzvKdlp/yPqExCGAEMBnoDdQpfCfqOIKsbXPZfjva809JGcZfhS8/wnm4n5UJ15HxERoIeg39TfkfgeA9hlW25XxjkefOQiK762vOdExyfnauiw4BhAe/cnkAP/N+1+4D9wNcIn6P8R9H/IGxxWbzdF+8W8Ww2qScMhoOESddVTXAc/TNo3wSbpiA6yxbrkon5lReXFmWWdYiCBsMhTNrCjSY9jMFgMLSBQ8rgrq/Tm/2NObqBy7Scy0JnTtMGjCC2sfj10CuhOjKlIa+F9VEb4bNoE/sLSYl8yBPKA/nNg/p9R19nR5M5lAWM7f4mWfxby9mOP9c5CBlhY6/FFTrrw9Gcgc038XtV7gEeAn4V8AAn9K+fUkj6GsZrWGn/Widh7qFh1nI+FpcDp+D3aB8QReejW5yR09inCI6W8zWNBnfz0GI46LAdvUqwrg19BpXuAtNFNScnryKjpDjr39HaOTazkbDUUjSmlsrNr7zDUZ0HEp68KhUYqshQdVyXT8qrmLq6OOvvbdE5N79ygeLcTNOoKDFbqQAAIABJREFUFRgOOlxcvpmTCirOW704KyI1Vk5B5TyU2wBXE++5UQij8NX3hlAUUNKxlRmijSmpVGQIMMRlkZE9t+zU8rvH/xfA41GrcmfVnxHOD2t+gsCCfj33nwkx0njFoLowfRd+o2WLKCwasHBjaMNxx80jTxHRe0DPBQlb69DL/gj9FR2SzHET4b/XnX5kyhHuudiaB/SOEmvQW6A3yLcVLkqxXUXVhekPSYM1v/+db4VSKuwoHPFHQabHM2Tawo3HtEXXeFHP8NRqO+U6sSVf/dFTNMm/PChwDEO52GX79u+Yn/4bq976dficYvHVTemjLIs3266g3lJdmH5L64KgqhcNuG3T8y3KeIan1vhSrgaZYdu+EeHvYTMfV7/hvQfQD+VbwBhBQMGxoYZUb/X89I0grwjOK2p1q0jzGM88g6ErkltQ8WPH0T/gfz5oK/0EXsotqJixZnHWk62LG9pK9pyyvi5JudgSRiuSHrYJHDttlLKopDizTd/vBoPBYDB0VQ4pgzt76IcrgZB9aeGL3wrLz+3QENGr8lVYH/GP56Kmyfg7mvxK7BtlDtHyhFcTNLhro/FWJvKRlrMNODFwLwvhuMBYr2NTisWvgDO0jAH4i7EG57QWSO4aSpx5ypOw1kmZO6CvcAMaSkfTEikt3nU1S6FTH0efhkOYljycDwYEfqLiXJTakLrWm+qLSIklIqGUWM0b6gxFfumyeGr1PRmhz8XEgsppGp46Sym2XLJIxddHbVcodZYj8qfvzXlt2EtLRm8vWZyZC/EVKc3Jq5yqjUZxW+FaSen+lE99vdw+eynoZGCQo/Lc92etH/r35aP2AuTmV1yiyq/DJv6a41hz3K5dm23niMEgF6P+z3Mi+iSCqF4Fcgkp3Urw7p8JgZRUSprLTp0KFAFU1q37WRNj+9IUr7PQ63YfLeI8qfDN9ugRDzWFI2c56L1At9ZkRa1OSalTW5h+hoP8CdVEoot6AL/QVOeHO2464+IBt7/9fx2lX1vYcfPIU2psfVZgWOvSIbqLcgOpzsW1nhG5/TybtneUfslmx/z0idU2y0T4dpK6TEE5C/QsReZiNzwLXJKkvg1tJKdg3XdRJx/4Dv7P4FZVfbC0OPO34blDcvMqR6lEbAb9s6Qo85SIvvIrlwI/D7uUV1KUuQQge27Z0W47JTy9yO6SoozeOXnrZiA6G7/DxdeorHGrNf+lJaO3ezxqVdVVXq0qsxBORtiNwyuo6+aSJaPfazaXX1Z+E7d+TxxyVeRk/I4aA/CnZvg3UO645MG1d2f8q2nbWDnu412fQ4mcvHWnqTqP0D5je5BUVfl97pyq99YsydiUhP4MYZw7+/Xe3lT716heDnT3/4c8JP9bGgwGg8EQF4eWwf1Iatkfdi4sknEtpv2IjdPCE4K28emhqfe7NvOc/jowB6XRNTAtSk+N16SJEV8pRUJG57EIx6GA8iq9eY3dNACpgVQ0vUKtUgNG5wO1hvHKJbLW7Zy7vkg3lJvDetyIw6UI78t4fFrO7/HnpW/LnJrGBhgMESTbaJtsVLm3tGhsKCVWTkHlOcEIHYXcnLyKE6J6uSv3lxZnNEstJQ7XN3rLy9aS4jEFAYPBlzl5FTMQCaXOsi1fY+qs+IlIjVValBlKjfXdOa9eY1tWKDXWviP3h1JjqciNoU+vUN0tRc9/YdGYoOHjAwgzxncQAveuKcr4M4DHo/dW1lV5CETIiIalpBKdFdRVYXv/jz/Le+aZKTbw1aSCqmtU9ZWO1HNH4YgbFb09biu6Hvgc9rWF6eMc+Bto7zZ2MUQsq7x6/siL0hZseDmpyrUR/5z0b/hT4SSMwolqS0W15/TRaZ53Pmm9RedSXThyCqp/JDkGN0MXJTe/8g5Vp+nz5mkicn9O/rpvlhQxryPHzymoegDlqrBLRyN6qU/s702YWzW6sm7dEpALwqK8uiH8ELEn5M595aw1d4/bGtGhizdQOVqb/9XrHzhGWbZem5tXMW1NcdZzzaSa0Nnr0xmMzlvXA3Gexr+5kCy6qeU8ke0pG1nuGb+/dXFDPEwoqDquQX3lov40doZDi+r5I+LekE5bsOmZjtTFYDAYDiYSCjfv6sg51AHvhC4oF2hZl9pUyI448+cTb8TizcAc/hF2dbyGGSm0ghMg7GFGqWrSx9qws/GBlC+gvBoobhpMnfCLMLl/BIuaHgRrGJt2zp0eDCQ8rYHwqExgs4zHp4oFnNVBmntDr6ywxDgGQxdC0IiUWKKUh5+ryHeitVOreWqpc2e/3huJTJ0V7p0XMNxvD/WhkkECROn/spz8Sg0etmV9FtHA8v+tOHf2671Rzghdd+TFFxZlxSoU1YE4oZRUHo84wNfBc8HpD/7c7Sinh66LlgWM7QCsXjymgg6MrNlROGKGILd3VP/JoNYzYoTf2N42w3QYPVD9y47CM89Ohl7toeamMzMdeIH2z2kItmt5MnTqSGo9I0aArsAY2w91emqLdXH0ugkFVce10L69Tg09mxjbwxlo2foW6AUx7vdVx3VbG8ftoSKPZReURUtdGKFfO9fnoKQnzk+AocnvWU5x16V2aE2Tw4nReet6WOjLwqFtbM/Jr3ou/FkyxlHc2Xp2CCpPx30YDAaDIcQhZXAHQLgz7OxUhBVaxlAto7u+wrFaTpaW4dFyNgVSixxI3WbrWi7U1+mtZUwGrgm7u0ay8HuHKneHXT+Jcu7WVxmoZZyIw+9ofN/2IdzXZIwyGuP3+gEuoIFuvBHo+9XAvb5hbcIN1V17DVuivXPP5jNgd+hcuVhLGaxVDOIV7iOx0P1E+DhszAwtI9GCUIaDgNLFY58vKcqU4HEwpZMBcFQjomlstXY0EYn6/1Ycq1lqqfpUux9hCb5FNFbqrKBEQnUPmvYfB72ithM+i9WgI1F1t5qSal9qj15EfIdLk/dDFJpEQCUJCxkqyH2tSzZBovh6dhC1nhF9HZs/037DdJAjBOdZwRqUpP4SRtAT1HKew5/KKRmcWz1/5P8mqa+koyCOzYMcatGYhljsQvlfUrr3dYTzgPCc+i5R/V6shpKcvBWfqzI2xevuoyKLm9zrA+xU9Pv73PRWkRsi7irnejxqRV7iA4X5wGhHrSG+3t4UrU8ZIHC+hm0oAz3dTsqP4tAvtD6i8l0SWJ+DExUV/UXrcm1EtKDpe2ZoG0eKcy3h0XcGg8FgMBiAQ/BHjIzjCS1nKBAslDcFYQpAWJqATlKOx7B4nv3NdPgCbTS+y3ge13JOA+biz1xegEMBQvhPij04TJMJfBgxxFi+0nLegTAvTeFNGcO+wOtXiEy1EFHgE7r4GrZAe+cugqOvcB8aCsvNwsUnAf/zT/B7Sv6gA1QvJZiTH8Yj1Go5AOslm6hewwc7uXkVF6nILCCY13QP8BHKq6LOnzP6Zr0W8OwNMSF/3RgL5xr8ub2PAmyBDxVZqbaruPQ353wRbawJc14dKZZ1taiMQ3QwYAPvozxNavflJXeO2gmQk185h2CubMAn3oHli8eHjJg5+ZW1NBqVl5QUZeZB9Nzsjq3DEOYCw4EtJUWZo2LlcM8pqFyDkhOptdySk18ZKjboc7uPTfF5ZytyfeDSF7W7ux/71vJRoeiIbE9Zd3ddypeE0iXJzSVFGUnzQLYk0ujtEmdAEwvH10TBcmkzQ0i3BletN8UXSp2lKi2nzkITMhwH+g9rHl8xrqZ6oXwjkXGTRZQ1a+a92aNh3y5vSopDwOiuSr9ICRWo6pACzerPf9+Whgfsm8Ox5W4a/64miyHEKPx6YJApSe9S9VrgT0nvNwlUF44YJUinRxUYDgwiWrimKCvoHbkqt6DyOVV+ErqPfCtWW01C2j5Bri8pzqgAmDC36rdiN0ljJiwqXZy1EuDMWeuL+/XcfyvQPXC3V/me8kHQWLuotCgzMorVTzXwYm5e5Z0q/Dakv3Bmq/pFrs/qifmVf5GwNIctrc/ByKTrKs9yHDmlFbEtCH9UhypR1w4Ay+UMdNAxqF4GLbRXTq7Yte5MaEdhaIMflVmHaAkBg8FgMBjaxSFncAeQbObrWl7A4ir8xTGPwW+U+BS/N/EahJWSTVMPzY7FYRlKCRbz8BuF96C8DNws4yO8XZBsbtC1vIhwNcIYYBDgA/4DlOBiiWTTPF+yn1LCjc6Nnt3QnSr2Y0ModYmPHmH3G8fvmmvYOu2b+1hu4lW2ovwcfxhrHbAaN/OwKeyQ2j9uCvDSgJCLv8hh99aaHMzk5ldcq829Y3sAAxDOVLHyKuuqRgOvN7apXKA4wQ2gEArDQYeLyzdzUkHFeasXZ70Vfj+noHIeym2Aq8mPgVEIo/DV96axsGYErv1HtOnddmxmI8wKu5QUDypbrAcs1QL8/3+P6tur/kLg2eB91y7X92isTWD73K5HkzFuCCEbKGm8oOMinMFV4/7RumrpOXU5eZX/QEIpUcb7DcT+NyknryIidZaIVjXpwkuwcLFYzdIwBfp/J9S/cEG2p6yw3DPe11S2WbuCyrdD6agsPe/8eRX94kgr06I+HcGqpefV5+RXvg2kA4iQFb6GkwrWZTnaeiHTA8oB8nCv8Zx+qtpcfiDGOgTI2uE5c+gAz1v/7GxFmmIJFzbfrmuOwlci8oBl61pS9D8O3Wr602Pv7vqd/fa5tK9lyTfFkdNBz0AYDfy/DlfekDBeyxex8eM4fCqR3/gxIzuSYXC3VF4Mjb2n4Qure0qkgGO9EHz51vJR3pz8ympgcKg9qRH6fTdvXX/bcmapQ64I38D/HN8/oG8kErVeUwRN1wflM+Jcn4MRtclsYYvWq8h1Wb3H3NfUOQN4D3jV49G7KuuqfgHcTYzfu4JmYgzu7WJCQdVxqJ4Uh+gWgblel3dD+d3ZXxyqRX4PVRxkVLTrItrXgomq/ELg9zbyhwOsmsFgMHRpDkmDO4BM4A0IpBKJR348TwFPxbi3khg+3TKe8lj3Yuj1V+Cvccq+AiRc9E6yKSBGgcFAjva43vc2rOHzxLEWHbnW7Z27CA7wu8DRlKsDRzTdWpy7ZBPTy0Yy2QX8vCW9DiUUyQs7nevb733Q2zNFujvOtyzbGqMiP3K08QdUTl7lVG00itsK10pK96d86uvl9tlL8XvbDnJUnvv+rPVD/7581F6A3PyKS1TDClwKrzmONcft2rXZdo4YDHIxGjvHtTvVbtuPAdEZivzSZfHU6nsymqYGaUbJ4sxciK9o6sT8yr8JXOQfxrmCMIO7qGtK2M/4NeV3nZPkYogyOyev6s0Un6usIbVhgqo0RuXAmjXRCqa21JvI3Yr+0X+iJ00sWHd3asOrdzpudx9b9GEIhXrvE8tpukHzMUHvZdWM7DllfcuXjG/qYX8nsCLw+lT3rpQVkwrW3dLQq357ap010FbX8SI6UZHJtnhzgtEMitwuqL/gk5JW75UXJl1XkQd73xW71zE+0R+IqJYszgzP0xmPPklHYZnAg4GTk3Pyqu7QhjfuoUf9YMfR+zt6/DB8Ak84Kn+13LJ+z87Ur7r1qXMJ7m+4vdbRtmiGJTJJJaxeRQeitjWbxDa6FOUpLHnUtlxvD/zMqd4xgAHits+yVC7XjolsajeClKk4v1Vb16Wl+L6qwTVIfO7zVXQ+JBCdYWsO0OUM7qoyMg6xj2zbe/ZRd7wbLcLpq8CxFRqj2b70jDzRZXOBopMFxtIlY/YOOxr8RrgwhLgLWlpRnu0Uuifwxja8XDw6tLFa/kD2npz8yH1ebXBFpBgTVdWwHYEUX+PJpIJ1Q2111qIcI3EoIUpKKyLN1kfQfYfyf11HJCPW7BRmlxZlLCuNcR9C9U+W5OZV7g+PJmjSUQZhkY2GxBE0rg1MtZwfl9wz9p3WJQ1dkYELN7zVwu3S6pvTN6jwJ1GNy8ZhMBgMhwuHrMHdYDB0UYS+Qbuwwi4G4avyZO7HX6z3HYIGxEbC0wCtKC3KXBZ4vfO7c169xrasYHqLY/cduX8y8ASAitwYlgKpuluKnv/CojHBH9QfQJgxPgr1Wt82jznl/tLijHvb1LZ1lhIwuIPkfm/Oa8e/tGT09tF563qAEyroJmi0DaP28hiiz3tTfEhk2tMvLLWuidUoFmuKMh7Pza84TZG5gIhqgTfFKmjiqLgHlWmr7xn3YWRrLQUJpWFyWym1OfmVAOtLijK/A1BSnPlEbn7lUA2mxlKmODhT3HUpOIDfCCLNzBWlizOezSmo/FUoMkIZ7ai8DkeCOAF5aVIgr3V9OoKs3hkPVe6s+j7C+X61mCfdvPNwLECeB+0DHNtR4wOgbFJkatptG96LcveDwPEqrXzekoU/d7tMS6DJXkQnpy3ctKbJ9c/xb47/tbpw5BTQx6FVo9iBQhXm9F+4YWmT3NWfAMt2/Sr9Lw1uKonTk1uIns5i4O0b1xPFolddmB7fZqTIrWkLNnjiko3WXDmqtZgIQR6IYWyPySDPhm3AEmDJlzePOMkSrgCrZ2vtDB1KQ1OPVxG8saIKxVLVsP8c6o+Si5RBj03AIN1kfFGojBCwdW/cRajVcYoQjmm8IMsdizvS/vPpJ888M8XOza+aoejv4+2vuX6AJb4OibrsIljw/2JM7/Ww58BWWVOc+WBufsWlioxpdlOJxzPb0ALiMDCOj9muUmNsP6QRr7VGUx1LhPlERMMaDAbD4Y0pFmMwGA4sKqFioQIPuutSvs7Jr9yQk1/1SG5e5VXnzn49VOTw3Nmv90Y4Laz1ZTn5lRo8bMuKLGpp+VOBnDv79d5oWGohR16MIy1IUlCLVR3Vd2lRZhkQXD/L53J+CtATuzGdjFDt9u76W7LHtixZhspk/Kl+9gE7gBVux3XOy8VjtrWlzzVFWTeIOuPx55D+GH9x0D2g7wFLUT29pDijmbfMPrcUKNyP35gb0wtyTVHmfMvS0Qp/ALb5+2Zf4HWZwo2odXp4rn6AksWZi8SRUQoPB8bYA+wC1qNcj7vbPW3RJ9l4POL069PvhyA3A//Cv37/Upif4t35I2BgmPjOZI+vyEaXzzdhQHRje6fg2PJDEigqqqJT0xY0M7ZHkLZww9OgCW8qdSCeAQs33hurUGSvX2/8SpAr4u5NdUTSNEsiKk3rEkSRgYb2jDHotk1bByzcdMOAhRuubU8/hgOLY7v3Nrl01CWezanBk0nXVQ0CiZZD/YCgQsTYkqK3rl2c8dEzz0yxAVSZ0DmaHTxojELsqs2cMlrvS62Ho10XtEPqnBxOiMURrcmov3aB4RBFPViaqjMDp/FEphkMBsNhg/FwNxgMBxQHudFCn8OfzxSgG5AOmq7C5d4U3x0T8ysvLi3KLKtPtftZiRVa7AXQrJ3wWcwWMegm3ZpuSMa1QSmO9d/WpdqOwn2NaUR0Zran7FZ2MSVoehPVFauWnhe3J14iBIzfLYaLli4eG1dqqSBriscmnDqr6q7MuNMwrb4nK6HUWCG9lmRsAq5Mlj4trUtra1ZSlBkzJdUznuENwO2BI8Sk66om4GioHoSgG1rSL1EU6sWl0/su/McB2ciKG9VM4snhAAjyfNqCjXGFP/dfuOmRmsL0GUBGO7RLBu/1/8JqNVqg/8INFdWF6Z9DmJdtLCRiY6broOxs/S+J/o96su8TT3mL9RkMhxaWu+4/jnNkeE2eI2t31t56/ryKu7w+a7Dj6IN0Wj0cFaiKqOWhXmbn3LB+kc/Z1cNtu68Cnd45uh1URN1wU7dURrveEuL2VardvLyKirS6qdcSo/PW9TgSneSvDaGn4I8q6os/4qIPsBvYC+xGqBPVvYr1pSofWZbzoYN+pDb/EW+3j0rvPzsuo/Sk66oG2cpxwHGW4xynIsepcLz4C6f3CBs/+Hof/npUdcBXCpssZL3P1tfKfpP5fnvm31l4PGpV1lWdhWoOSDrCsfjrIwzAv+G+Q6Ba0f+qWJsULU3r1a808LxkaAPVhSP+FetejS0DQIPOUh2eTtFgMBgOJozBvQOJN6e5wXA4sbZozLrvz1r/rX099/2PImeJv8htOo1eqf0EuQUo69bgqvWmhNlRlEUlxZm/am2MQDsl+PnTBPIZh8byhQpOBlK29GpJPIjliqfMX9txWXsed5wjf43/x+hgV13KxQqhdDI4ViJh6oaDnJz8yscR3nWprlJr77YGSe3lslPGqe3cE2Z4/nSfW55J6sDC79I8G7cktc9kINaYGI7fzXA0/jz3AlqDPqBI5xrcRYtl+Vvx5sLfTDwG9xiepJ2OxFWUPaPWt/ON6vnpD6jtvDTg9rc/7XC9DJ3O6nu+uycnv6IcZGLoojCvvkHmxfv57zhEoXIdML7xEvPw7p/n7jJZqQ4KohYgd+vuhJ0aRPd/ptEDn9r0O3hS/ivHOmLdijpTaDmiqmfgGISC3w9EEQFVQRDEArp5yZ5bdkz53eNbnFvunKoRjqMbg9/swRoCrZQfPSJwHA38P4EMRXG5IDe/Yh3Cg3179f9TvMbonPxKL2HrFs8Tr8DxkXWKmhFX+r3z51X0a6iX2VU7K69EZEgLm+tHKxwNMlxUJwoU1O6qrZ6YV7mseze9J56I14n5FRcI8vfIq3H9bZmTk185pzUht+P6ltfypQryT1q2FdgW9rdWF437OJ7Bw8nJr9gCEtNhAwDRn5Uszlreem+htIktS8H6uJQzGAyGwwSTUsZgMBxw/r581N6SoqzHSosyf15SlJlVu7t7PxVZ3CihpwCsWnpOHUpj3kfhgmxPWas/kFYtPacO4e3QBUvPO39eRSueTFoTfmaLe0DwdU9xxtPxm2eNRjSxov7QBL+hQUVCOdoF7sP/gw6QDQHPbMPhw3Eov7aRTY5z5G63nfK5wFMqMiRw/3NL9MKAF37SUDtqYelO5avrT+5FnAXcQHeluTeuTaR/u37f32lSZOAAY7sa7GdbFwsRbxqhI9WT3eUcMDTOH+4qjER5WCzrk+rC9Oodhenl1YUjllUXpudXzx/53dqb0o9T4/xwyOE4ej1+7+HmCJsQnj6wGjViic7Fn4osGrsE7ag6L4cSUf9+uerthKNZGnqm2jFuJRyhlZNXNdPB9T4qM0kgfVlXRJExqvJYbV3t27l5laM6W5/YqOQUVMyqb5B/qXBr2PNNAl2QJsKN9Q3ywcT8yv/tACUTprQo6wNRXmpFzOVg/TTRvnPy1p3WqrEd9qQ0pDyVaN8tUK04NyWxP4PBYDjo6XI/sAwGw6FNTn7Vc6DbRJ2V6lgf1u7r/nmvvr6j8Gmj94QS7uVzJ7Ai8PpU966UFZMK1t3S0Kt+e2qdNdBW1/EiOlGRybZ4c4L5uBW5XdBnAv2l1XvlhUnXVeTB3nfF7nWMT/QHIqolizOLARx1/dOSMFuaONedP69izn6vdaKq/qZDF8XPx4B/DVQzsueU9S1fMj5qaKY4zgOI5OHfNA1tDKAJFWEzHAJY2FNVXTNVuAA4Hr+3ci2wWZGVktLtkdV3jkp2/vbaAbdvfCvJfbablNRuA+x4DavC2+JJzHg+8K73d1UXpm8jzmKkHcD7fRfFn8JHVfZLK66PQbb7nwe7VloWoQRlXoKt+guMC+XvVsWxoKYwfXcNrFfVckulrG9Kn3UmDc3BzdolYzfk5K/LBMcDZAJHCmxDeMLby1vkrku5u7N0W704663xeZVnu4RC4DvAYPx1T0pRvdXBOktEf9FZ+h0UKB8iodSDIRxXz/74i1rHz94eA2L8edueSDc5+VVXg97PobeBN1SFVyYWVE4uXZzZYk2TA022p6y7u27dY6hckqQuBwg8lZNXeXZJcUZBq/EBHYyD3ivIuS1LyeWXXPL0wmANiLiwdEprDvkKz6xaek5dfB22FCXp1IK877O9KxItYm4wGAyHOsbgbjAYDjA6BJisYl2HC/r13N/0d5CtliwMnpQUZz6Rm185VOFmQFCmODhT3HUpOBCIKJVmv35KF2c8m1NQ+SuU2wAXymhH5XU4EsQJyMttQfm1xaPfzM2v/D9Fzgpcuqy+QS4TFFSWIzoQf07ODkJLw0I2x7utlNqc/EqIEmpbUpz175z8ypXAD8Iu73dhPZEsbRLNxW7oHAJhxgsCx4FiQ6yCnZ2J153Sz7Ljs6GrY33UtlFke/xe9MlGNickjR6wAr4dQZq1sazGTn8bwgpgt52eCtmIZDuCp8be+XnN/PQ/iM2yfrdvbOP/BUNbCWwmt/j9UrI4cxGwqEWZojEbgQtj3J4dOJqP70/d0fL4RZkt3l9TnHVsS/fLijM3Az+KcfvfQEzP0mStz0GNJW+henbTy+p2nUKCBvcUn+/0aF9YCnFvHOfkVZwAuphD97noCFH+8t28dekvF4/Z1tnKgN/Y7tqZ8gKiyS8yLOTlFKzrVrKYTi2YXVqc+XJOQdX7KCe3IHZs7XGDvwe8EHfHqlNaExHhkXi7S1u4odX+DAaDwdAck1LGYDAcUMTNhaJcDbwIfIC/oNPXoO+J6FMO1tjSxRkRaRPWFGXOtywdrfAHYBv+UO19gddlCjei1ulB7/YgJYszF4kjoxQeDoy1B9gFrEe5Hne3e8I0U6c+9byA7LZA/+8qXFVSPOYqOtjAuM8tBQr3B/Rs3VCmurTJlb++XDymJqqswZBMlE86W4VoiOPEXwBPtI0pdjROb7AOQDShz7dYB7fBXTw4KhQA8Xv1xc8xqvzKsdhSc/OIuXrJJTHTeBkMhk7AYXW0y2prZuKd6bhoVy2ijxENEbkefyHSQ5mePpxlna1EEHddyiMiJN/YHkT1mon5VZ0caSIqzZ/nm+PolfH2mDunagStReIJ75cszqiKt88g6sGq9pw+RD3DUxNtazAYDIcjxsPdYDAcUNbclfkZ8GDgiJvV92S9AbyR8Hj+nOZxPaiW3n92dSzZkiKiGvPi9QRvTS6QY/vn8egJ4OvjK3fXpezFXwwLUelyObUNhygSd27wrou0dQNNtNOc+1US2iRQ5KA2uAOr5zAsAAAgAElEQVQMWLCxtKZw5DWKPkjHeJYeoSJ31Zy87WSFK7ti5IbBcDji69PwsrsupQ7oHX5dkemgC+NNBXLJJU+7apFpUW7tdHvrXo6nD49Hrcq6qliRFEH2oCxX4e+227011dlZ2+ejnfv3fvuY3vu8Vm83HOc4fFvEGeog5wiMIvD81ka8gr6pKq8i+p461lZR/bRbD93135oeu99afqbv/HmVfevrXUPUck4X5SLgIlpxthNhwsS8yqzS4syKdujWbnLzq6YrOjUO0T2CLnMc69lU27X5y3r3voFHeAd7LecHgs6jlcLhgt45/peVL5f9JvP95Gj+/9k78/CoyuuPf86dmbAjq7jWarUuaBXFqhCWkOBu1f4K1SSiVBGXuiSotRbsKFI3SHCv4G4mItalLlAhIQEScEMQxd2qdV8gLGHLzNzz+2MmYTJ7JpOF8H6e5z4w732Xcy/D3Pue97zf03S823yPOzu7phF/F+1po6+r2is4h4qPlTi6HZuHmyKno26stf6jrl/nlxuAbutw1K6bcvTUPlPfvqO+zk9Tjj4GoP/Ut9ud5KDBYDC0FcbhbjAYDDsZZ1z8Vtdtm7ZdrfWTNWHV0J5DytqV8Kahw6LC1ra2IRpqWTWSpKQMqj1SHKYFZaXio2iTNMdFZbt2AP9xn6lvz/pp8lEfW4Fk0fu3yCDChTVTBr3F1JVNWgg2GAwtQ6U7a9vowqUPKVLY6IToQaMLqs5aWMzzyfSz/hd75qLsHeXU7Pn3nLo9mT6WbFi+pyXsEa+OqH3awuLhi6OcqgkeXwJL6gtHuiucjvUZx1qWnqFwejJ22E6/LbaUq8ijDtn8woLpJ8VKzAvAK7c1jP0u4DnxmqXH2ba8BPSP186yuBBoM4f7ide82s229Y7ENfncEuvUBTOGfBhW/gVw9ylXLHnK63L8B/ToOH10djjkNgKLEW1C5f1ZtTkFVY8gFMSp5lSfjAemJepPIZHevVdt5xNNsXGdPWi8NB67u6K3r5t81Ht9blk1D8BC6xOdd1TZJYPBYGgyxuFuMBgMOxE5hVW6lW2hcZjb1eZKt1ualADSYEiZdurFdfm8NX5JThlEkL1SHGa/FNu1Oop2mN+E/resqtQrDjy0plfPMSp6Ocrx6R5DYcpXBSc8vm/x8na5oGQw7Gr41VFkiUZo5avIcZCcw11VfhMt4aOtMjNpQ9Q3AIkbGL51YfGwJfEqhFPpzvIBy4PHDcm0KZ8+fDWQ05RxQlkwfdjrowuWTlSR5+JWtDU71qmyokxX6OfRk6ouUmV2vO4Uvigvykx6sdTv73q+SPzIdGCb388pZXcNiRmZPv+e4T+NmlT9e0tZA3SLY+GZWVdVHRwa5V5eNOxlwhzHOYXVz4OelcCumWVFmfEc51GxnXKf5deriLsDQS90u/XWeO/7o65ecjRwYLyxFF4uv+v4piU31ej5MFRkPAGJUIPBYDBEwTjcDQaDYedkA8gqRW9q662/BkN7oM7p/8nhdyjJRVf9pqn9/3TdwT1AD2q6ZYZ0IPd8uh0oAUp+uuGYPcVhjxZllIr8RtBDgc7NHGKvLt22ngS80GxjDQZDs1lUPOQboFnJGsuKMq9trh2WZSXSq+6SXVg9sryIiuaO1dL0+vq7F2t+sddalL6x6qjIPqMKlu0dvP+tjgScuIm4NxkZmEUzhn6ZU1j1KPElG8Vp8UdaN/l8IxbdOfSz7ElVr4hyRpxq+1dvWJZDnNwDluUYm0gZTSxJOllqCIF3H2EJtj6nYp0v6CDgsBT6MhgMhl0G43A3GAyGnYiyokyzVdNgiMLu7jW1a6cM+oDkJoD9fp5y1LH9pq56M9n+HZ27nq5qks23B/r/Y8V3wBPBAx0zxvHTwZ8c4ISDbJEDRTgM5XDgKOJGNjbGsmQUxuFuMBhCEId/rfrj754SeCmnsOpRUXlJxPfBgqIRX7WSeU3imWfG+kcXLv1MkZgOdwAH/t+S5C6CdDLyutf2wec7JlE9FfvRZPu0VBfYInFzJNlCNm3ocAcQW+9GJJ7DHbAnENPhrgLViRaovun95Tf/ScG8WqCrbXFu/5tXfbtuyjGLFF0NDABQkCZldTcYDIZdBONwNxgMBoPB0FFYRpIRV6LWBCAph3tgMqmXGWlSAPxAQu0eRZsbcZ408swzfuCT4NHAj+6B3R1+1zkgtwN9EvWjaqL1OgLZk5acJWqFOwtry4oyG+VuyClYOhmRqWH1qsqKMoe1rIUtQ0e7nvaCt5v9lXOjYxvxd9F0A/6son9WHOQUVm0CPkLlAxF7jQ1rVB0r2ypqPBRV2ZLoUaZINN37Fsfl856gSHzrhLXlM4Z9kGyffod+KXaiLjn+xGte7ZZIF78lKSvOLB9dWL1GYWCsOipyZvZVrw2IJgmTPWnZYDRRnhN97JlnxvqbapuiCwTJ9+P3AfT+gQ/XDQCCz9WavxzTE2wIvB8YDAaDIYhxuO/ClJaWnqWqDRMSv99/xLhx495LtU1LnGsJWsoWj8fzOfBLAFUtyc/PP6+5fbZXtILJCBGTOhmJmdTtIrTld8B8/wyxUFgqcFFSlUX/9POUo2YnE+W+7sajL0A1s9kGdgw2Ab0S1lIitJdbm93da2qBh9bdOGizKqUJG8SRWTAYDLsmgQSuVUsVRjehWQ9gMKKDFUEAEZucwqoPFcpFmFM2I7OqubadVLj0SD+ShXAwqgeB7BccOwPonXrPmvg3vgWwkUMSLmsrfXMKq21I8vYll80kw/b3OIBAgtk2QtSm6h6BeMm7XTj95wMRSWVFNVF0u9oOK+mdAY2w9XosGen0O/+ubq4Q9wrv2imDoD4KoZM9JKhksyml/g0Gg6GDYhzuBoPBYDAYOgTiyHgB//ZNID0S18YhyMs1U448uffUd1bGqrT2xqPGoBpvAryrsZEkHO4CQ9U9MEPca+pawab4tvhZpsmIAQldW9wYg6EdkFNYFSn0bGlW2fRhla1vTfMZ416TAfCMe2BL/d7cS9Mc7rE4ROAQlMtzCqveU/SvwQSdSTNyUkU/p2ZcI2rn+ZF9gKBsd/p2YKlltYnDHZW+SNvkZVex+7XJwCF0re385Nbu224lzmKJ2FwEeieNbpQKVI+J17cqFYvuHPpZKnaJJTcqukrgsnX+QSPXTpE36rXi104+6hFbOV0AhI9T6d9gMBg6KsbhbjAYDAYDoJVRMk0pWZJFZetbY0iFvu7XN6678agnVLk8ySa721hvrL1x0MNqy1zb6Xi//7f22p/3svuLrcdaKuNVObNFjd7ZEL5H+UUSNfdb5894Ze3ko2c48H20xen6YS/3ii3JDrNuytH5oKPVlgf6Tnv7tWZYjN/BgUn6cCK26RsMhvZFzlVVv1AHp4hyIsJRQP+ajTU9gHopl59E9W1bpMyBf1469NQXFmW+mFNY9SLwu+b2FcLhgryUU1j1QFnR0MtJwtOcXVg1UZQ7QXtoAuWV5iBo0rkv0jquaJs5vS3abux6Xpo1eEvOpKqHUGIn+xU9KDxJb05h9XHAfnE7t3gkdcvk4pBv22GgO+TXRMY3nLNp0uKRwWAwdHSMw93QJHJzc19gJxexbe1r6Aj3zGAwGHYWbMtxr/jtiST/juNEmSiiEx1+H+sGgOUHkCgrMAZgJfDbJOvmIJrjx0Env01wC3oYOqHv1FUPRZRidwYZh6Xjfp5y9Eqw/+VA5/ea+s4qIfl/mvXXH9HbD7clVVn5Ntl+DQZD63Ji4eJ9bXVORvRPAs4Yb9Y9gB4qcoDAH2wc3pyC6jm2k5tSje6tp0tt53O3dts2F+G05vQThUuzC6u/Ky+KkMprRHZB1TSBG9I8drtChZ5tFOCOrdKzbUZujI3cZ6GFxMmVYoleDDsc7ihjE8w0a7bY1nPpsjEGn+DMuKuFxzAYDIadCuNw72CUlJScDVwsIgcDewCbgS+BJar67Keffrrc7XYnVLMrKSk5W0SeBlzBopddLtdYn893UmvokZeWlp5l2/b1InIksFlV54vI5Ly8vC9DbLxaRIrrP4tI/9zc3J/rP3s8nhqC295FZGZubm5Bfd+pXsO8efM61dTUXAdcAOwDfA08VltbG3My31TNeKfTuScwRVUHA2tF5G3ghtzc3DVRbLkWGB9uS/fu3T8mip68wWAwdHT6uVd8uO7Go25Xlb+1tS0dE13R2mvIgg4CGWQj09ZNGfTdWqhGZA3YayyLT8Rnb8Cn63fr/O6GdRzX3Y93d5df97aFbL8yAWWPpMYRs5tlV6KseNgtwC1tbUe66GjXE0r2pCVn2Wp5EG2q7JML0fMsP7/PnrQkv3zG8BdSteGlWYO3AKfnFC4dB/JX4JBU+wpH4K8nXb3koVdnDv8u2vnRhVWnagd3tgOgbGiroS2rfQRHLZox9Mucgqp/I/w+Vh1VOXvkpIp+lTOyfgYVpPoP8fpUKF1ePGRrM8yqiVG+HeV7Ff6T4XNN7zn19Y3NGMNgMBg6HMbh3oEoKSm5XETuDSvuAvQDjhGRggMPPPAEIO7W7CjO9qdra2vPmzhxore0NHHOsebicDguUdXLZcdWyc4ikq+qOR6PZ2heXt5/o7Xzer0tGhPhdrutmpqa54BTQ4oPAG7u3r37MUAyCrFxcTqdF6hqITu8Gfuo6j7A0Llz5x4+duzY7+ttWbdu3bMiEhplk1ZbDIZ4SBYddmJv2PnpbXlvXufLOAPhN2ns9iuQD0BPTGOfOx0ub8ZzdU7vPQKd2siEPYE/oPoHEGw/IA5wwTr/IKAOB8E8eU17K/DXOfwtHQFoMBiaSE5h9aWo3kvz3m27iVrP5hRUXVVWnBk+V2oSZUXDngB9MueaqhGq1umo5ggc0Uz7uvgtx5+AaZGnVJTqZtm806Cytq003NsTgn23YsV0uAOdHJoxDigaVbj8BIifpFywHm6OPX2nruzTnPYGg8Gwq2Ic7h0IESkI+Xity+X656ZNm6RLly7727Y9RETOEZG40e1RnO0PuVyuSyZOnOhvMcMjOV9EzrZte5GI5ABPAN1EZA8CmdujOju6dOnSom9oBx100ERCnO0iMgO4zefz7eF0OktUNRlN27io6iUiMsbpdJbV1dWND4ng7+vz+XKBohBbTgtpd09GRsbUurq6PUTkKUhKX9dgMBg6JOJeU7d2ypG5YC0lTvKxJrBZbfsPWHKFtI8guDaj561vrP15yqBngdy2tiWdCDywh3v1j21thyE+I90VTsdG14VArggDUboT2OE3Xxz+uxfeOeKTZPvKKVg6GZFwGY+qsqLMYdHqjxkz17H+F3uNV5s8hMMJyJd8jcirfp/eXXFX5kfZk5acJWo9H9a0tqwos1Ei5/hjq2QXVo8V4SKUI4A+BHTJl4Heu7B4+OJUrie7sGq2wEUxb4gtFTmFVY2KRHQOSpUSFtAjrCqbkRlNIwqA0QVVl6jwQKNCZXVZceaRMcePQnZB1TDQu0lPIImFcFf2pKqPymdkLmxeV6Jl06mEwK6YE695tZv6ux1qw0BLOBjVg1TkKOBXJLslSHQkURzu2VcvOx7YP0m7Xkb1Scsh7wM/Lpg+5KdwbficgqoKhJHJ9de6CPbPSdyuFWVFmYNbw562YmHx8MXZhVXvCMT8/yLYFwFFoppATkbeLisaEjMxvMFgMBhaDuNw71g0ZJQXkU2bN2/2XXjhhduA1cHjn/EaOxyOs4Ep7HC2F+fm5k4SafVQg7uDuucAz5WUlBwvIvXJY0Z7PJ4DokW5b968OaFUTjO5OOTvn3388cfXBeV5fn7qqacuU9Xq5g4gInfn5uY+C+B2u+8+6KCD3MBuAKp6cAxbvsjIyCgYO3asH/jJ4/FcBkSdjLUGqghLGItyEeyYKALLsLlXRkW3TSt5CjgnrPgxGcn4iLoVXEL4RA4+lJEc2qjeYqaiTA6rVyUjGaZv0ZVa/gzkAb8G1gNvI9wnI5jX0MdbuNjMn4DzUA4BugPfA4uwmCnDWR31eio4GWF+tHNBaoHNCJ9iswp4gZGUSwzZaK1gMhKh7xm4llTvebw+K+gMXILFOSi/Avoh/FtGcFaitlHHmouD/oxHyIMQRwW8is3dMoqPtIKzECIcFTKSHhEdxqCp90IrmU08B4RQoZURpXNkJOc29FFBZyxygVNRDgd2J+Dk3UQgCeNPKO8jvI7F63zPGhlLay5i7pL0nfrOmrVTBp0GvELznO5bED2737R33lg7eZAjSddJSz+P2hR1cC1+Rgv0b2tb0oHCZ96t/uvb2o6WJuI3VjlCski7LGBLcdLVS/b0b7LmAUcBoTsYfgX8Wf2O8aMnLZ1go82RTohK9lWvDahx+F5COTbsN+BXqF7mcHDB6MLqiTb+2uaMk/OXt3bDW11K4HkSyl4q8geQ/8surPpbeVHmrc0Zpyl4t/ked3Z23ULIPAPlqJzCquPLijKj7ppVkXOibDGZ3ZRxT7nitZ5e8XlI73zVEuXJkwqWHfZq8ZB16ep0wfSTNgNvBY8GTrnitZ51Tt8YEf5GIqe5MjBasVj2Scn57OWysqKh4e/GUaol/07V+sjHSVQ69JiL33KtmDXY2+LmNBFB07fDWLkHISK/Schoh44uWDJCRePLyajdrOh2g8FgMKSOkZ3oWDRMmlT1nxkZGes9Hs/bpaWlD5eUlFxSUlKSKBnMzexwtt+Ul5dX2AbOdghNAgOISGXoZ1U9tlWtIaCXDo2kCSpDtfDPOeec5cD25o5j23Z5/d+D/a+v/ywifWLYUhF0tgOQm5u7NB22pIIuZDcW8zLKHCAHGEDgO7UX8AcsKrSSv7aFbaHoYvallmXA7QTuZWcCOQ9ORXlFK7lLFdEK9qGWKpR/ogwF+hKQUdgPGI/Nm7o45SjP7sAAlKEIlyMsZDHLtKppuxNa4p7rYvZFWI5QjHIcAVmqlNEyBrA7yxFmAyOD/XUi4CS5DIu3tYL85owBbfP90wqOQvgI5WGU/wMOZodztwdwIHACwoXALGzeoT9j0mmDITZ9p65cjoNMYE3CytH5yrYZ0ffmVYFoSAksgCZCIe0Ov/ZEf/fKbx0wBvg5YeX2zxqxnVl7TF+9ua0Nac9oJdpwVOBu7fFPvObVbn5LytGgsz063VTlCcE6KZ1jn3HxW10th68ciPf+2VXRxyy1Tm7GUJ2p2/YCjaULwxGBaYHI79ah8v6s2uDzuxEKE6PVH1WwbG/QcPu2duqknqaM63X5LiaBVEaKDPCJfXkL9BvB/HuO31henPkwqjmAL0H1vtEKFdk74UDCqmSc7SPdFU4C717tEkv8y5Oo1rVXt63ZLW5MBLolYQ1kQLpG24JVSoJnrIp1PxDv+7HVr7606MEqyM9/O/K3P08ZNG7d5EF/iXWkYyyDwWDoKBiHewfCsqwbgNDt0J2AQar6JxF5QES+8Hg8WUl0ZQNRddJbA9u2wyNOGr1sWJbViyh069Yt/Puctu/3+vXre4T2p6qNbAwuTKQjUiZ8O3uE4zyKLY3uTxptaSqdcZFwoghM08roUdBRSP+Cj9AF5QXibNMErmQJVyK8DPw2Tr0MlId1KQekybrj8VGuy+iSZP3033OhC/A8RHFqaNO1NPQtuuIkoaMC4TGgeY6K9H//4qIVdEZ4ASPh1K7p6175/pbazseqymRCFjETsBWRu3BkHN5/2sqQiEWN6hAJx2rDxG+tRe+pKxdjO48GeQZod5GGSeADHnJ4fcP6Tnvzq7Y2xhAftbv+A+TQ8GKBqT6Hd0+Xd2Nny5Js4L8ol6Rz7K3dt01TokUfy+22Wvv4enq7INbJwP9iOaGTZHBQ6mO6z+nc19fT20WFfCIX8EQs/tzUzsuLMieUFWVKWVFm9Ge5pVn15+uPhTOGBXZz+biXMIexwB9Pu35pxO4hy7LHEvYOrvDsK7cNi5V4MYKgYziZa0zpPVHgihMKliX7rtVsyoqH/Rf4IEE155gxcx3hhRLYNRcflUR9A+DY6DyZ0J0K7YwFRSO+Ank7UT1LpDAd4+UULDtidEHVvOD3LT5C4oSgwlGBn6Xms7x4yFZJvCvksHgnFZ6tnJmV7HtPTDa6j+m3bsqg18WyXhd4XIXbYh3NHctgMBg6Esbh3oE499xzl9XW1u4PnA/cB1QBoRFbvYG/x+ni/eCfFvBISUnJH1vE0ARYlhWemKVRdK1t21FfHLZv396QwG3u3LldIH1bJnv16rWJEImA+mjzelRVCEhXNAvbtsMnDhGyBFFsaTTZSZctKTAYGIkwHWVflC7EmCiS3CQKWsLhrhwDDESZgNIDJ/sBC6LUm0nAKf8myiAy6IpyNhAe4dIZXyOJnwCCH+F1lJuAUVgMxMUARuDASy9sDgGuhAjH3IHUMSHJq0n/PVeOCd6jaDR9ErGZaURzVCi342cflC7YnAz8D2mmoyKFeyEjmSAjERkZ49qUrPrzIUe9nEwOgd0Oob1Xo5yA0iNowwEIeShP00Y7Twywb/Hyrf1ueXvadoe1t4jmq4oHlffY4YDfIPAp8JzApRk+9ut789tX93W/3jDBVvdIJ0jULf/hqOiXLXAZ7Y6+0978qu/Ut8eqbe+vKn8GeQxlFfAVJOGciEMfR6/HFOt40GsVXiJ90fQ/gM5Sh3VE36krJ/S67d2knYCGtiH78tf7KhLxXFSVuxcWZd5YeWfW9/PvOXX7gulDF1mW/2RgW7rGPqlgWR+IfMYLPFhWNPT6RcVDvql0Z20rmzHkVb+fU4C6Zg75QFlR5rWVdxz/daU7a1v5jEyPwiMRtQK77lqNsrsy/4cQnlS4S52XceF1RTVcHhCHSJPkZFwbHEMJf77uYKuq3GVjDe1S27l7tAp+P4cgciWB3/Vo9O+Kf0Sy9uQUVs3JKVz6pzHuNRnJtmmMCokd3T8988zYKHJzksTuG024E2DodVU9BO5I3Fcbo/powiowOmfS0sh37yQZNal6v9GFVQ8h9koVTknKrMigqGiVDs4prH4se1L1sSOvrdgj2gJKU/A6nfeTeGdETMTStMjJeP327cQPnDEYDAZDFIyGewdj4sSJWwgkGX0C4MEHH3T16NHjVlWdFKwSHh0UynhVLRaRIYBDRJ4sLS3dHqKn3iqo6kigrP6ziIxQ3eF3FZE3g3+GR5n3A74D8Hq9WaTiHIzBqaeeut3j8axmR9TvCFWVesmdOXPmnEBgR0GLE7TlHaA+WdWwUFtKS0uHtZYtUXhARnBtyGePVnACQvjW3eQmitoCDvcA0ySrQRexVhdzExo1GW8dfs6WbL4Jfn5BK5kD/KlRLYvM8IYykoVArKRcG4LHR1pJLwJyTqGcAtyd3KWk+Z7XI5Sj3ER3VrCF3bDJIeDUThpdRh/qoixGKA9KFqF6ya/qIk7BYjWQ4mQWaKl7EQuJosdqM1myCNW0/Tx4lGo1u+PletLoDEonfaeubBNd19Ycdy/3ii2AJ3g0ibX+9YMEiercCUdEPky235a6/r5TV04hkJelxek37Z1vCCz0pw1xV/qA14PHdICf3IP2smw5Qmz7N1jsh8q+wN4akGLYjcCzrysBZ/9mDSyQfi3oR6j1IWq/3se16jVxt6zGfjStdCwOQ7kWGIjwvoxgsFZwNUJxSL3+krVjYUErqaHeSSfMlBEUNJybRye6cC3CeGAfAjkxHqM7t1HLx8Avg1VLZCTnxbS1ktEEvieDgbXA29jcIKMCMkxayUICi4s7EP6ulSEBHMq+ksXXwfpnE3BQH0xAqm0zwpcoS7B5liyWizTx/nfy5kDkzi+xtSi8bMH0EZ/nFFY/D3pu+LlU8Ik9WgLfqUaoaoTjsuKuzI9GFyx9MaC1nhJq4Y/QZrdEX1eV8OfYgIATt/WkH9UvM8XSsY3KlImBpKYBO0ZdW/0r9YdJPwofLZgxZGlTxrLFGhLjJf4zcfhPKQtJjhue6BUC/xbAR6dcMW+W19XzYQL5ehphiQwH/pOUQcLBqPyxZmPNzdkFVY+r2s8umjk8YSR2g42TqiYEf6/iDBF9oVawv0tig+HQnIKlOWXFw8qincy+/PW+4vX+C4nYJdLu8G33Pubs7JpMQBYwNir35xRU7Za529AZbrck/E0ZM2auY/2+e52mMBHVk7WJgYeWratUkppajhPVcU6/i5p994r4fqrYZ5fPGJ7U3LryjuO/zplU9RzK2MS1I/i0bHpmWnJ6KYzYtdPFGwwGQ2oYh3sHwuPxPA98KiIv+3y+z7du3fpdt27dBkAjuYvvY7X3+/1bHA7H6UAlAV1rl6o+7fF4zs7Ly5sXq126EZErPB7Pm6paYVnWKFW9LOT0wpCEqR+GtbvG4/FcraoHAne1gGmzgPuDfz/Q4/HcXlpaegcwwLbttDoaEiEiD6pqfRLcgz0ezz8ef/zx6S6Xa2/gvtAFilZEESKTeAmvQ4TDc4AqEitBaEjblrgQPxq2RdPBuzHiR/4d4myv552IWsoesQbTRYzAwVnBqPGDCGi3J3LaxYrqihw53fc8QBk2p0hWw13ZAjwZPJLHy2iiOCpwRkZYySg+0kpeBFJ2VLTQvYg34qaIObDFmbqGZTIwMspRhvIjkJZt0IbWR9SakLRvy5ZlLWvNrkl/98pvgW+BV9valiYhXIGGLD5qDEePP7nfJFUslvAsymkhxQcAN7OZY0jekXQBgd+k+l+yfYB9sBiqFRwuWbHfGaPatZjLUe4NK+6C0g84BosCKjkBiJpoMxYSfbF3fdldmf+LXt9+R5G0ONxjjL0hKBESiSUr0ZSfYz8HJDUao9EjnJ0j3ZWOSnfq0a9NpXzm0OU5BVWvIxy3o1QOHV2wdPjC4kBCcoetf9TwgBebh5u6MCDIkCibHLdaYp2+4M7MT6K1icb8e07dfszFb43v3X37oaBHh55T5YSm2BRkbxFuELFuyCms+q8IS0FXqvCOw+/4eru1fT09WO/c2qObf9u2PVyW/lotclUl4a5hxYo61xKlUlenBwwAACAASURBVCXhu4Mg8mLOpOoZtt//vEucX2yErZ2xD3BYnIF6C0hGmqYdUHl/Vm12QdVfJCA1GA8Hwh1VG6svyp5U/TB+lvoddZ/Qg/Wsp7uoa4BlsTsixwo6ogYyacYOYD+ONyxsm1ZWCBC/fbdaVpMd7oGdMelZkJOgTrzAEzhkhg/HjxnbtpldmwaDwZAAIynTsdgHuEZVKx0Ox5fdu3evE5GvVPXs4Hm/qk6N10FeXl6Ny+U6iR1bMDOAZz0eT06cZunmCeAFEdmgqs+zwzn5g23bDc733NzcN4E3QtqNA9aJyBvAIiKlOpqFy+WapaoNkTAicq2q/qSq7wFfAFEnfi3Bxx9/PFtVXwmx5Xqn0/mzqr6jqp8S2M7f2vwsI6KMK0SdKFJJMtssWyIK8fsIJ8JQaqOOpURGL0lUDeiIHQVaze5aSTkWlShXA8MIRPslEyGbbMRrS9xzUK4NcbY3h6iOChkWM0fEymaM1TL3Ij6VQOPt38rV/MQPWkm5VjJLF3OVVpKly9pE5smQJn52H3MIojGjhMPY4nNur2xJeww7HRcAV+FiQFCW6uiotbomuQi4mIlhzvZ7sNgd4TcoB5JsXgnhEmzG4KUXuiN6HuiLBBKCy0hGR0huKTc1ktkKRrc36kO5Nijb1hOLI1EuRViMI4XnukTmThAiFsNDT37b5DGaMDZxxlbVr5sxWtS2ou1nV5QiMyPKxNEgB6dKuJxMneWQx5s6jqCRO8jgsQUzhiS9e6ieFbMGe5XIHQkIezW1rzAOUOV8VZmJLRV+sT9xqusn50aXF++29Q4HH9oiL6rKOSTedevz+3VOtBOdNncpJ7ncTF1QnWxZ1gq/2Gu7ib3FIbyHcis7ibO9nvLizMeBp5Os/mtRvV0sXVZ//52Wq8bh4EMRlgg6A/gdzZTbXFQ85BtCdmC3FgtnDq8GVjSxmc9y0uT/d3H4L4DDUVfQx/326t3db37f67Z3a6IdaRzTYDAYdnqMw70DYVnWmap6KTAP+JiAdvF6Vf0AmGNZ1vD8/Px/Jepn7Nix3/v9/hOhYcLSGfi3x+MZ3lK2h+L3+x8EziIQAbWVgG6rx7Ks488777wGLUYRUZ/PdyrwEIEFgq0i8p6IXJKbm3sJadb/Hjt2rL9Pnz5nicjfgc8I6DF/BtxYW1s7lpZxDkfF7XbbGRkZvxeRyeG29O7d+xygf31dEWmt5H2xJpmpTxRbQlJGIiP2gpHO4VrfIFEn1a5EQ2gFTrzMB0alYmITSP89hx8ki1XNaL8DpUmOCiTm9SRDS9yLuEgWX6DcEuVULwL/9hOCuQAWUcdaXcxbupjzNYXks4ams3bykSeunTLo4R/dRx/YnH42/XVQf/HbzxN4FiZG+ffu7jW1zRnT0OG4T0Zyd3CXS2y2J/0eESrV9QU/UiDD+UlG8C7CZTFbRXK3jOJZGc0GRnI3jQMVDm5CP/Xs0Ki22AT4JJNNMpzVksU/ZQQjZXijQImdEonzftnMnVNRtbpVtbm68Glj/eZOzxIR1KG/P+WKJf2zCqoGAkeEnhHVFxdMH5pY+zoMDeSdCivUcA35pPE7vNGkNdrNQrigRUEZnAhemjV4CxL1XSOVgVYJulP8H9ys1nhVFrW1HY2w9FZacb63A01WZjJQW5i/8I7MtC08isrdAHXejAMS1TUYDAbDDoykTAfi3HPP/Rb4Z/BISFCbParjZ9y4cZ8T3D4Whaht4vWXwrn3gH/HGL+B888/fy1EJpjMzc2FaC/rzbATAvrpBPS2wzW3gSh6zs0cLy8vL6bW4tixY+uAacGjgdLS0lGEOIZUNWmNyWYSPamTTV3K7kWJoectkVquSaNRHOv1Z5KpayMJr8fi92jUCMY52NxGTz6RwYHkq1rJpeyQKmoq6b/nLb87IrYzonkLLC1xLxIiWbi1khVAAYHtyrEXZAKyQo+xmKOBq1rOKgOA4MhQ9E8Ov56/dsrRz9mqJf2cdf8R95qknFcKUnPj0afXBeS7ko2EVNtpTU/dakMHZX66OtJ5dCIg+1dPhYwN2WkznKUsZjvJ5HKxKa//qwi2VrKegBY+pOKMDETTBhJRKv9EuEsreR9YifImXSiV41NIpquyNqIo9jsqaLMjl0OQiGS9CnvGqm2r7NORV1RXzBrsHV249D5Fbgsp7lSX4RjvgB6ESRqq5XiI1Ih4h7cc1uoU+2LThh5re3ePWH/fLVrd1kaU+bU43PHq1GzqfG/v7ttOBE5uxlD/s5GzLOWxnWHZf3nxkK0nFCw7vRv2QxDYcdPWlE0fVplTWH0zqLs1x3V5Nz3tdfW8g0S69kHElrQkS62n9y1vz1o3+ehjHJY+te7GQVdusHar2N9d2W523hgMBkN7xTjcDYadFI/HUyIi7/n9/vmq+mnnzp171NXVjVDVBmePiHyzbdu2Z9rSzmYSK6I0buKpNsdmVJTJzDuMIC8iWZzwixZLDZsa6XyBjnBUEMdRQUAWa6dDRvIS8FIwieERWBxNQK//UJShhEZ9BrhCK7hHshqkuwwtiwN0jCWMWefPqFk75aiFqLxhCW+Jw/mV4l3Xy71qw4brj+hV19nV1+njELX0t+tUxqLapChfVSnt717RWouchp2FKDurotIpYudp5E7ULvQIK2/0OyuCaiXriP9bG8AREXHfXE3eG4Dn2SFf0YlAgvdBCH9iG//QSv5PRlLRlE4V3oriH+yVc1XVL6LquAtHpe25avNWlOd571EFy/YOSkyEDS2D0rzBst1hqWO2X+wpQLf6MlG9mLALV/hiWI8TFqaowRExR127sVPKchW7dauLlFSRFBZ/0ostMLvXbr2vXOgeGHcheMWswd6h11WN7eLjX8CJKYz1rmX5zyybPuLLnILIJLPtleXFQ7YCeaMLq+crOp0kHc5JsgmVpwSdXenOSlpGsaxo6E05BVWfIEwnmd/ZNDD/nlO3jy6smqXJJUL/3rdb3SuJqyXPuimD1oKKQi+UeT39G1g7ZdB6ovzY9Z26st3sHDEYDIa2xkjKGAw7L/up6q2WZa1yOBy1Xq/3OxGZww6n5XeqeuaFF164qS2NbALRJhux9M4HtaQhzUaiamWujHC2A0GHbMdEeCtKaW8tjxmZ2L7/XRMgp7JdsnhLRjBLRnCtjOB0urM3RNwHwWJIW9hooDfIWITpNlT6/b7PbL/UrJsyyPa7nOscfv1ERV9CmQJNc7YD3/icPpMU1xCJnaQH1rcjKl2X0YVo+Ty2sonGkgaNIoGDklXJOTwi7WqWVIKMYBnd2R/hfJT7gCoa7z7qjfD3Jne83VVGIHl3I9SSiP9vJ16zeH9VOavJY8SgUyddSOQOKrEsO2KXUnbh0l+DnpmusVuYiPuJSlLfm1eLh6wjkG8plF8B4fJdj7jdkup3KmLX2u6dfCnvbrQs/2lRiqMFBURFfc6TVcgncN2xpfGSYxvKc2LLMQuLMi95JoGzvZ7qOzI3ZfYcegrKdSSn6R4YS7jTsjafsGD6iM9TN7ltWVg0tMSyNv+KwG7C95vR1c8gTwlynm+bd6+y4qETFxZnRntXjUtZcWZpTW3n/VRkjMJ9KK9LIH9Diy3iWLb9ANHnSmHI401ZQEiS3kQGj/QKlocfBoPBYAhiItwNhp0Uy7JyVXW8qp4O/JLAi08NsEZEXnY6nQ+PHTu2tfTbm4/wYxSXxAk6F0fodnldzJCGLevtl2j3PcJ5p4s5FWVYK9jTNlgsxM9mQqLgAMHBVcB1oVV1Kb/GT1s7KrYAXRuVWLEdV7qYQdhcjs3fJTv6BFwGs0UrWINEJJBNXRbJ0B6pVfTsPdyrm6xVbNiFsVjX6Lmn9AO+A8BLFlEk5+RUtmsl77BjgXKYKtKgHb6EYSQjJ9N0vNRLZlmxk04H5dKeCB7oW7jYxK0IkwBQYkrlxaL8vuPWji5c+pAiVzYaS/TKnEnVm8ShD3i7etc5Nzgzbb91P6LJ5VtIglduG1YzunDpg0qYc1+ZlFNYvdlh+2dt7+WvcW3IGK7oAxBDCq/doV+CNP63UL3sxGsWr9ztyx/+98wzY/0xGgLg93OXw8ElxJZF9PudzkdTtU5Ua1WkkYNPHdqHFByao6+r2kt9URZ6lC+T7aP8ruN/ADzBg5OuXrKnigz2ixxlCb9Sm/1A9ka0N4HnezcC74JbEDYqfCwq7wv2ii1O+U/1HZkpBcMEFzDuHHlZxQOuLq5zVGUU6DFAPwILbesRfsBmjaLlfss3t3JGVqOFhbLizKxUxo7GwhmZDxHIpdXiLJh+0mZgJjDz5KuX/9Jv2ZmKDiGQN6BP8OhNIJn9BmCDKt+KsAbkXVFdOXS3oW83YxGoEStmDfYC/woeLc6rM4d/l1NY9S/iy+uoYj/SGvYYDAaDITHG4W4w7KSce+65XxFbT37nw6Ya4Zqw0n7szhNaRiEONmNxKsq9xNG9bxcIVSgXhJWeoBXcgp976MwWvPxfMKFmh0WGUaOVPAiERyFO0sVsRpiFnxoshuOnPTgqvoQIZ9BlupiV/MD/GukkA9g4EC7EwflayTyEfwNvUsf/cLIZmwE4+B3wxyhjfdAyl2BoA9Zh6xn9pq16s60NMexkCB+GOdyv0aVcjZ8DUe6K0+5BtCFfz8Es4R9axnQy2Bub+1rI2q+AA4J2DtUKekkW60MraCXPI3yKn5fJ4HM68x2bGIAQmmgvOXmdMMTacoPaXUeHOYkF1cnqY7Jzoyv4ZqA+hH+iXJLKONHoXNtlyrbu205SGBhSbIG6/Zbldm60AmILkPaxWwqB+RrxvJNs23b8t2bfvcgpDMiOiHJstAjgirsyP8oprJoPnBpjhPmVdxyfciJ0Rb4hTGbO5/DvA3zRhF5kdGH1KerjfqLl4ZCmSRuF8urM4d9BQE4u1T6aQ+X9WbUEHN2t4uxub/xn5glfEPgulDSl3cKWMKYVEdgab7uUwtLyomEfp3tcFW5Pd58Gg8GwK2Ac7gaDoX3Qg1eo5TMC25JDycUZjOYIvGVuBGYBF7emeU3CRSl1TCaw82AHwt9w8jd81C8ZbAUeBca3soWtR3emUMtJhDsqFDeKG6H+37U9OCrmE+6AULKB/7I7aGVD2bGS1Ugmxgn8DuV3wI60qTFjQHmL4ew8IqqG2AjLLD+5vaetSjpS0mBoYBhvspg3gN8GS8bhZ1zw77OA/kRL7Dic2SzhDJSATIZyPU6uDwrCvBBsk+5cJ+XQ4DjPQqgJ/ia+JSM5Nli+D8pZWFyDD6glfHncjzI1lcEXTD9p80lXL8n2W9bLoNGSkgNsUeFisDcLVtqeJS/NGrwl+6rXssXhewkarjVibBG9CMWnSOOxpdna+GlHLOt229bfS/h7SlNQLUYkusNdm+kIFj4Djms8nPwWknt2ji5cWq1U/1oDkd/Rh7BJUV7eYGh9Rk6q6KfKufHqWMjslhi7380rr2+Jfg0Gg6GjYzTcDQZDu0AG48ViLPBTnGrfIJyCsrK17EoFGcJWhN8RX+dzA8pYlDday662QAazBR/ZQLzo3y3AOJRFUc61nqPCxe00KXouBYRqnJwZVc/fsDPxBXBhH2vlsN7TVhpnuyElRFB8nEogSvVTAouw7yFcwgguIUb2TRFs+vF7hMnAZwR+Jz8DbmQL5xBw1AfQqBJnTcfJpKAu+8fESq7t5EyUS4F5wXpbgfUEdvTMQRguWanLL7w6c/h3vp51xyE6EWQxAQ3u7cCniNzv93N0+YxMT6r9x6P8ruN/6P3VtyeIMAGlMtrYC2cMe8rGikyiqNrupKYWTB/6Y+cMPRr0JkHfQFhLE7O9lhVnlgPvRTn1bXOTNqpEJhUXOD7p9sgQ4jjbgddS0e42GNoGFYe67iRc9rAx3/Xq2Wtua1lkMBgMhsSYCHeDwdBukOG8rUs4EpsCAtuU9yOwMPgZynPAvTKSn7WC37SpoUkgI3hXyzgSBwUIZwH7E0hI9yXCfHzcK9l8qRXtf+t5c5EcftC5nEB/xiPkAYcTSAb4FbAAm7tlFB9pJVdGad5qjgoZyo+6lKPxcRXCKQR2W/QhloTRSFZQxcH4+C3CsQhHovQPtulLQEd0I8LnKCtQnmcE5Q1ay4YWpfdHv5q//tefjrAtOQP0dOCQZna5TZD/qKqnj3O3F8Rdme6kZG1OSUnJ8SKyPNZ5VS3Jz88/rzVt2hmRLF4gSekzyWEtMCHG6ZgJ6GQgdcC04NGALmYUyg4Nc4u3k7VLRsbWV5dMNgF/jnU+WOdb4J/Bo0UIJgOcFTyiUj5jeFL3v6x42C3ALcmOHdQ1jy/jIZoT/guvyIrmjF1WPKyMFrieV24bVgO4g0cKiELVw0BxaKkqjzU3aaOIvIGGPyr1xJHuis6V7qzoCz5NQFVvam4fBkNLcsoV8zpt7dKnv+X3HSFUXyrKGfHqi3Bvsgl4DQaDwdA6tG8dZIPBYDDsMmglL0LEhKJERmIcfIZms/Gvv+3rc9Qdp8gxIhyosL/AnhpYIOlEIMldDbAeZYMKG0T5QuADP/p6rbPXa/u7K5vt6GnPGIf7zoNWUAK8hzIfL5+SQQ8sRqBMZ4f29Tc4OTToLDc0g+xJVTeJrUuDzu+o5BQszUHkVcJ3EKucVVY89N8tbWNbkFNYNYfGeUp8luX/9YLpIz5vTr+nXb+09/Y6+ZmI3djyh7Kioc+G2dCkRWyFkvKiTPM7Zmh35BRWPw96VgpNv7Wszb8OJpY1GAwGQzvBRLgbDAaDoUXRSm5CWSpZsfVStYIcCOoRh2KnLj9gMITS89Y31hKQupjX1rZ0VDwejxv4e5wq4/Py8h5rHWs6OMJ+QB7CrXQKljV2O36HzZnG2Z4mlAMQuTG7sGoJyiMudSzu0avnt99uqenU1cvBiI5R5Coi5TqXlhUPebEtTG5Jsq96bYBlefMVxoSWCzzcXGc7BKLvcwqr3iewIy6UC4BnI1skzVv+nt5YO0oMhp0SQf5inO0Gg8HQ/jAOd4PBYDC0NAcg3KiVLEF4BJvF7M631NAJLwcjjAGiOirIosM5KgwGg6HZCLko44HTCSS+7EVgh8Ya4GW8PCyj06TfbmhAYDjCcJ/4qdlYQxdAJXgmsvJHPss7NiC90jHYEU3uQyOveYNl22mTalHlRZFwh7ueln3Nkt+UTx++OoUu5/lsb146JGkM0Uk5QltYVTYjc1ALmNTxUXlyYfHQkrY2w2AwGAyRGIe7wWAwGFqL4SjDEXakxo0tbPYJFn80eucGg8EQiYzgK+Dm4GFoX/gQHvL5vX+tnJG1vq2NaSU2qzDm1ZnDv0tXh4r1b8G+IaxYRK2/0VjGJhE/K3LrsJ5DZrrdYhKWGzoOyiu+3eoubmszDAaDwRAd43A3GAwGQ3vCh/AQNn+V4ewqjgqDwWAwtGO2Obmss0+fFiQbOBboD+wBdAU2Aj+CvAu6zOfwzqm8M+v7trS3ldhIIBF8tW3J9EV3Dv0snZ0vKj7hzRMnVQ0OL7fVkYzTfBtoNSKv+LZ6Z1fen1Vbnk7jDIa2ZYsI09bVdr5zRXGmt62NMRgMBkN0jMPdYDAYDC2Lk8vw8jQWAUeFRnNU8C7KMmCOjGRXcFQYDO2O/Pz814i378Rg2EWpviNzE/By8NhlKSvKbMXfB9EFM1iRsBY6FkBF/Bbysx//z1ts5+fLi4dsbXkbDYZWYSPwk8JqURZ16qSeV24bVtPWRhkMBoMhPsbhbjAYDIYWJZi0b5d3VBgMBoPBYEgvC4uGPdPWNhgM6aCsaOjZbW2DwWAwGNKHcbgbDDsh+Q+9f5aqPl//2RI54smLDnuvLW1KN7vCNRrSh6rKnDlzfquqQ1V1mIgcCPRW1d4EnnXrVfVzYIWqvurz+RaMHz8+pcRpDz/8cI+MjIwsy7JGAMcBA4A+QG8CSQvXAd8Dr6nqYtu2K8aNG7c5HdcZC4/HcxRwoYgMU9V9gR7AD8AKEXl6zz33fCYrK8sXre2jjz7aKyMjoz754uEEpBJqgtewWESezs3NXWxsb394PJ7eIvJ/qvoH4ABgH8BH4P69rqovfPrpp8+53W6jW2wwGAwGg8HQjsietOQsUWvHfNeSIxZMH2rmuwZDB8FsGzYYdkJ2BWd0omvMm72mIZmmwE0lEwa6W9lEQztg7ty5Xbxe73mqerWIHNqEphuA2T6fb+b555//TZJj7VFXV3eViFwK7NaEsdap6r2WZd2Tm5v7czINPB5PDrAw1nlVLcnPzz/P4/H0Bu4HzknQ5fuWZeWfe+65K0MLS0pKckXkPqBXgvYv+3y+C84///y1Hdz2ycDUOFWuyMvLuzdBH7OBi2Kdt20767zzzquMdq6kpOR4EVkeq239vZs7d67D6/VeDtxCYIEiHitVNT8/P//9BPWSHj+k/iUi8kCifpvAlLy8vFs8Hs9wIOZCiYg8kpube2GynXo8npuBKbHOq+qY/Pz8fzXNVIPBYDCEklNY/TzoWU1uKKwqm5E5qAVMMhjaNcbhbjB0bKy2NsBgMBgMhlR48sknj/R6vW8DDzbR2Q4Bh/k1LpdrZjKVS0pKTvd6ve+LyPU0zdkO0EdEblTVNaWlpaOa2DYmHo9nP2AliR3WAIfZtr24tLT0BAC3222VlJT8U0Q8JHZYA5zucrkqH3/88b7NMLmBndn2tqakpKSnz+crA+4isbMdYJCILC4pKTmihU1LG3l5eUuA1bHOq+rYhx9+OJlrr6//hzin1/Xp0+elpthnMBgMBoPBYDAYDPEwkjIGw05IyUWHvUAH36GyK1yjIXVKS0vPVdVHgM4tPZbH4/kLcCvN/z7urqoLSkpK/pyfn//P5nQkIn1Vdb6I7NeEZj1U9V8ej+dwEblWVSc2ZUxVPdzpdN4N5DXN2sbszLarqiau1XKISC/gVVU9volN+1mW9eSDDz547MSJE70tYVsLcB/wYIxz3Tt16nQOMDtRJ0888cTh8RbkVHXOqaeeuj1FGw0Gg8FgMBhSonzGcDPfNRg6MMbhbjAkQTR5E7X1MFvkWkEHAu97Jgwc3FB/1rtDEOsyhWEKAwT8wOci8rJf/cVPTTjih6jjPPj+0bZlXyoiI1D2BvyKfGTB3O12p1nPTPzVhlj21MutRLUVDlT0epQjgc3AfBWZXHrRYV+meo25D70/3MK+VFUygd0J6Ab/D1hg4Zj55IRDPm+Ja8ybvWYhkBPap8Lf82av+fuOEt++qOMKRK4LFvzQzd6676yJgxscTRc8+nlnr2/LjzREiMpkz4TDpkWz2dC+KC0tHaWqjwEZrTDWuaqaDmd7PQ4RubekpOTL/Pz8+c3o5xSRlEzaS1XnA79NcdzckpKSmfn5+W+m2B52Ytsty2pThzsBrfqUUNUje/TocT7wUBrtaTH8fr/H4XDcTuxdDBeShMPd4XDEi24HeKyJphkMBoPBsNMwqnDZEAv7MmAYgbxDfoHPFXlZ/Y7i8ruObzQvzS6oPkdEn6r/bFlyhKo9SFWuJ5Av5guQu8uKhj5wyhXzOnldPf4KMg7YQ+C/ir7Qu2efm59xD6xr6DOKdIpf/QeKbV2PcCTCZtXA/HTRjKFfEsaJk6qHK/al2GSqSMO8U9AFYtkzF0wf8XnIWIeJWmvqP4ttZy6cObwaILuw6o8Cc4Kn3isrymzY/ZczqWohWj/HlKfKiobmpnwPo1yv7dfDEK4FBgLvlxVlDo4nKRP9numeokwBBovqWhV526/cUFGcuSZkeE65Yl4nr7PHtYiMJ5Df52uFx9bXdr6tV/dtHwv8EkChpLwo8zwMBkOLYCRlDIYUUNUrVHha0MFAFwn5v5Q7+/2bVawqDURS/kKgE9AVGKiqf7GwVufO/uCY8D7zZq+5Xi19Q5CLUA4Ktukh6GBF78hwbL0mFVtt5RJVfR7lOALRwH2BfFF9LfeR1Qekco15s9b8Q1QrVeUcAg/xjKC9hwBX2vhXn/vQe2e01jVGtd+y7iew0AEwYLPV5czQ8z7/1pPZIcfgB+/j6Rrb0HKUlpYOUNVnaQVn+5NPPnmgqj5M+iNPHCLyVGlp6YA095sUInIczbumpLWz001b227b9k6dfFRV2+zfrqmMGzdus4g8Fuu8iByXpEzOmDjn3m/m4pHBYDAYDO2W0YVVN1vYVQTnpQTnpQoDQf8iDt/qEyctjZiXhmLb9pWq8gRwGIG55CGg948uqLrR6+rxCsjfgf2BLoF+5W/rN9bcH69Pv62XiFrPI8H5qdJXIN9SfS2nYGmj+enowqp/2MF5p4o0mncqcqVtO1afWLC0Yd5ZPmPYB8B39Z/VYQ2r/7uIDA/peuDISRX9AI65+C0XygkNbVTL03oP/VyB8DQwGOhCCn44v3KBKK8ScPp3Cd6L3zksFo+8tmKP+nput1peZ89nEZlKYIEkAzhA4Obe3bc9I8YHaDC0GuY/m8GQAgoXKFxl+XwDPBMGSsmEgUcD5D20JlfQKQQcQn4RLqmzO/cC376qvBBsvrtgP3/xg291re8v96E1YwhIVjiCRctVOM7q5OvuUOtghBvElpoUrT1fRM6mS8Zuiv1/BCLcAfbA74gpaxHrGnNnrclD+GvwGhGVYsvnG6B++TWwNNi8u6Xy9DkPfPDLdF+jZ8LA0Z4JAxs53ARu8kwYKDuOI78ORu+/GFKtURJDVcaGfFzomXDk14nGNrQ9tm3/jeR0u5cD44Ff1dbWduvdu3dny7L2VtVTReQOEUmYKNWyrCkEXorj8aGq5rlcrj332msvl2VZewfHjbrDI4TdVPW6BHWSYQtwraru63K5OonIkSJS2YT2P6nqhS6Xa/fevXt3FpFs4LN4DUTk5OYYHMJOZ3s7iHAPZY6IDKmtre1GIE/An4BESXmPCyar3SlQ1fuBmPdcROIuIJSWlg4k4CCI1b9ZaDUYDAZDhySnoCpXAwnDBfArXIKrcy+f07kvSMO81FZ5/oyLd8xLI5GzVRnus729gQX1M0GU8AAAIABJREFUpSrcBDIY1dG4OvcC/t1wDi4Yel1VzFwrAuer2Ge7vM7dEBrNT0WkYX6aPakqT9kx70QptiwZIA5/o3mnLfL0yVcv/2WwdwUWNYxls8PJrhrqcBeX7RwG0Kvr9sFAt/oTDod/UVrvoegFilxlWTKgrChTyooyj45ZN2YXegnImOC9LthxTfR1+DMaovGrNi6biHBaSNN7XF57d9T6jcCBBBYNDAZDK2AkZQyGFBCV+zwXH3Z3lPK/aNA3oKjHc9Hh9fqzG/IffP8yFT0r+HnfzY4uZwGlgXbcENLNWvX6Tyu97Df1zuePCTiqU0Lhbk9ADx3gubzZa44HrgUQGJ37yOoDSv/0m/8me42WyHX114jwSclFh05CRIEfcx9ZfYH4HZ8QWMzrYrnsK4BJLX2NsVBL7xFbzg5+HH3OAx/8cs6lh34xpuirLrCxQZpBhUfSPbYh/Tz55JN7ikgi7W6viFyRm5sbTfv52+Axf+7cuTf4fL5zgaOidfLEE0/sT2K976ra2tqTJk6cuCVsjMceffTRFzp16lSpqkfGaX/p3Llzp40dO3ZdgnFi4QVOCSaYrGe1x+P5PfA1geifeGxwOByZ55xzzschZYs8Hs8fgLeJHUm+X2lpab/c3NxEzt147JS2t5cId1W9IT8/P/Q3cwvw6FNPPfWubduvsWNhMxwBjgHK0mFHMBdBw8TY4/G4gb/HbADj8/LyHku2/7y8vE9KSkpejbNQkj9v3ry/xNJgT5As1e9wOEqStSUVTr56+S+9lu9wQQ4ROEThYAJJl7sh7Ib+P3tnHh9ldfXx37nPTMISdlAL7hUXQBbFBUgwkASV1opV8r5kAooIVvuiJMG1glOxiwqJay1CVSAzKFi1lUqBYIBMQFQWkWBVVFoVi0ICgZBkZp573j9mkkySWZ+ZLEPu9/N5Pp+Z595zz7nPTCbPPc+556ATPAv8SgA1AE4AOAbgG2b6Wgj5NZi+JqF/4rtdXtH++NmDJb2cLlzHoLFgDAbwU3g+2x4AjgOoAuNfTCgjUDHMiUVFT4w81qZGG+RUmOv4vNJzBGMkIEcA4kKCHADG2UzUFZ4I3s4AauH5ba0G4xsmHCTQ5wzeZWKxY13B6P1tOokYkXp3cZIp0TwRhGQwLgXhfHh2gPaCZ/6VDBwiwmtFi5L/2LbWKiLkAZ/Xto35yfXr0mvnbLlbF6J+XVrdtaZ+XdoMwqKN+cklAJCeW/oGwBPq2xgvFhWkFAFAWt6WV4lF3Y5iLdEpB8JzT9YMZjy7MX9s/fo0Pc9xNdizPmUgIz2n5PyigpSvSOL++js6pi+KCkbneR3qP6TnlNwGovp1py7c9etOMG0EscXzEqMnT16llZ92Tk/ANdg72mEAfSXENQDeIo2v8Xm8/5XP/9zYXEPGCxsLxjRbV0cCAc9uyB/zVwCwWvlZR2WpFZ7fXRDjooaOPKtuLgwc6P3NwZzVqzN1AD9OyCu9m5k3R2OHQqEIH+VwVyiMQGiWe9lS+EV3rnZe2tCFplmWlE2re89Ng/QYwwHYLYVfdEe1c5jP+Xd9HNHRw1TcWC1tIvB99XbqpisANHO4hzVHRrHX2Q4AsN8+9CvLkrID8GxfAwFj6uRadI4BsM8YUmxZUrYXwBAAQjPrMwDMS0g67ptO5kjFyYS/BxxE0W4QQkxE6FQycwM42xuRmZmpAyj0Hs0wmUzXM3MgpyUAVAPIbuJsr2f69OlHV6xYcasQYicC7ybr7HK50gCsDmWvP5h5SXZ29pam5y0WS4XNZisFkBFiiMebOKzr5HfbbLZPAAwNJEhEP0XoaOqAxKvt7SHCnYg2WSwWvw8op0yZ8pHNZtsMYHwQ+Z8iRg73VuIFAIEc7n3Ky8snAXg9QHvAdDLMvGHKlCkHozWuyaiUnlc6BowsBq53Qz+X6oPymnZt9K679zjN+34EEYPZKys1pOc6ygnYwYwdBP5AQNu8rmC00Yd1AID0vNIFYH7EiKybXP02LRpn+DcgI89xB3PoHPz+MEntvH8+PepAJDKp1uJOpkpztRF9YJ5XVJDyuL+mCXNLrmIdc2udNAmB11XdAHQD4QwCUgH+NVw11Wm5jteJRX5RwehPDNkVgI4010hIyyu9giRPAeFnYL7Qc5bguUMnf49pE71HLxD61/0le7awSqTnOr4G0VqW/NrGguSSZtIxoqU+z3H3Oi7SBP0GxLegbjdf82vQBUAXAs4AYy8ApOc6vgdwRrOeHoWGzARjeHquw+j/V0dRfnJK6G4di+tnv9/dRW7ftGvT0nMd9etSvamA8KxL/Q5G/L7P6yO+HzMRttUPIVHBPt8hQdQ7kH0EbrQ+JcYm9gaEAQATXXH97PcPN5lDsdfZDgAoKkj5Kj3XcQDedSczjalrkwLv+dyx9Tgy4IxhpNWeDRYEoIqAJQw8ROSJeCeJsQ22e9LJxPIasmi+ro4cWZ/mxmolmZ7rOIo6hztkb4/N7ya6uOEemIiLvc52AMD6RaNL0nNLa+H5bVMoFC2McrgrFAZgSf9tdq7G1cvv7XpguvmTI0ExdQAIRuMFOfHhxjdK7Dc9RzhzZMYRP6JH4L3xAdDbn1ys5xgMIjzP7I3AZJqeai3+LQmZyQ13Vba19wz0Gx2paF8w84RgxTaZ+dP9+/c/HyNdaSG6vGWxWJoVdfJl6tSpH9tstk0I4vz06jHkcIdPZLGfcb8gomBOa7fZbA64s4OIPmfmgE5rXdd7hGljIOLS9vYQ4c7MoSIMdyPId05KGe1n16rs37//3YEDB34NT37YZhDRHfDjcH/ttdcu0XV9sB+ROrmYppNJyyu9BVz6iLc4ecwLPwDozUAGCBkMgg6pZ+SW7JBMRaTxhl5Jvbf6FqhTtCwZ9zv6s44CKZFp8MPuTMBtIDktPbf0VY3pvmgfoLQU8TzXyZNXaeVn9s8GIYeYh8X4D/M8MN9NhLvTc0s+ZdAzR090ennHSyNdMdUSY1KtxZ1Mx8y/B+EeIGhgQVNa4GdN0VLUJui9BEe+LvWLrtWv95jZST7DSkk/1rdpRAjzLkkyN/oN0FkcFtRIuGfTORBxiHVng4P/vUVj/p2e69gPTwoVaBqlsKRzPKPx+x6nungIwLDUvOK+zEhumKN4D4jtNSQpmq2rI4XZ9EOTU83Wr9UJnbuZ2DfQh5o8GCcGHOUAfhKtPQqFIjTK4a5QGEBo3CwKgzqZK1DdaK37R9vMwQ+FGssrx/DeyLLk/jEzFIAkNI4uYOrrG4HCTEf9yQWZY72tROjjR9T3XLk/uVjPMRiU4C7kWtMf4NkaO2DAgNNvZuaGdDKMV1rLFkV0EFHQfIdCiOVWqzVWDtERwRqZeX2w9jqIaAMzB3R+IkBKmzD4ITs7O2CkIBEdDyG/M1gqG2b+MVCbd/ykEOMHI25tbwcR7if69++/MUSfoNcvys+u1bFardJut7/IzE8G6DJ++fLl502bNq1RyhUpZbBiqUedTufbQdrDJvW+4jNMuulVMF8bi/EiQGPQlUS4EpIerqisyAHwdCvb0CFJz9t6LbvlSnjuK6JFAHy7hJyQluPIaslIaSPE81zH5zmur2BeRMAlLanHA11CwJ97JdXcl5FTct+GgpS3Wl5n5IzPKz1HVPIaEIZELh0k4kHR7kh0ahUus7vhBOOPRQXJIdel/vC3JqyDROC2oGM2iX7XSPZtMtBR7xwa1o9MIdadjZ34BGxkr8OdJY0F4RwAIKYtnao6b6tOqnECSNBgno0GZzlrmif/e2tdwyjGaLbm6eysPu4ymyW8u2uZm/52MwGlAXceKBSK2KKKpioUMcKWPbCSQHt8Tv081Voc8qGWLXtgJYCP608QJmb9aU/MitoRcWqj9yyv8X3PmvvDcMfyzrHeUcaEcfAJFc96ec/5AM6tbwdK6+QQ+znWRxAxBY7QWTFtWBXgm6OdnwdQ53DaaZ81eHeUdihaj34h2reFaI8Efzf19RDRp2GO868Q44Sak9FxQzmt90Ujz8zR3D/Ere3M0S+YomTvuHHj3ME6EFFNiDHizmliMpn+Ak8aJ38ITdOmNz0ZLH87M78+ffr0UNcpJGl5WwaZdPMOgFrb2a5oI9JySu4Gy38gNg7oepjoTCJsSM9xZIbu3TrE61zH3O/olp5X8rJgvAtQKzjbG/FTJnozPbfU/rMHS9pVgepx9zouEswlgBFnO0Ak4+5/R0dm7XNXV4LRsC6l8NalrQYhtfEJbrQ+JeYPvXPwDdAY53EYe0jPKWm07iTi0kYjckPhVBDGwRvkwhpveeelkSdB2OHRhXsahPDJ+oVjfgDi4Br6Ye1zE2vhs+YmQorvNZuQtzUFKp2MQtFqtOsfDIUi3mDiJ8Cwed8OGTDgNNuUxXseTUzodqCGT/Qz6eJcAGnMmCTZlL7yzovqtnn9Dg1pJfqQWfvH1MVlOejs3stO008g8QspmO13DCmI3CjMzlpS9iF1TiimGtd4Zr67oQkb/BVMDT4cPwVghffNQMvSfU85X/7iiUTp7AEdS7nhQV61xppveo9Yz/Eb1G0hlDTmtld29Xx1+gi/0fqs6X8iXcuBx7a+deeJVHR7vLBq1aoEl8vVPVgfIUTTrZYtpkvTNL/fNT+EqlXQN0S7X4jI37baepj5RAj5oNeKmVvsZjyebY/yQUMsOBSqg5SyJljqpXgkMzOz3G63r2Tm2wN0mb5q1arfemszwG63X8zMlwboCyFE1OlkxudsHUAsi6C2ZXcY0nJK7iai59FyD60SQViZkVvCG/JTjKYaiwnxOtfxeaXnCDe/A1DAv//WgafUuuiyjPs237DhqWu+aFtbPDtxNB0bAJxldAzmU+wfS8fgCaBhXWo6brZNyNv6qLNb7YGEStFPZ+1cIk5j0CSdXOnR1OWIHJqdnlP6odmtFTsTnOOZqX59SsCGDQUpXwEAET3FYM+6k3hgWt7WpxKcW56QJlMPnXgpUH9fVk1CNkoraXbLYpdZ1EXI1z0Ac1bp2nYAANMWgEcBaEivSj5Oeg/t+Br6h4HFVJe6kXFRek7p79m5fSE61w6Qkl9oY/MUig5FWy8cFYpTCtsdg+0MWoCGnC2ZQmifutwnqzVd/IeBLQw8CsKwRnIzB78B4CE01F8ZJQXel7WmE8z4ggmLCDC0/YuB5QS8jWrnMWZ+Cw3R3YcE4e5gsn7nOHNwITxb++vmmJegO39gxhcM1EUnVDEwZcXMi7/2kYvtHIka0ioQxrncCRWWJWWctWRfs4h9++1DvwJhTZPTNbWBigMFg5ksS8tutywp225ZUvajZUkZW5aUsWVp2dehhVuX7KX7JtXbt6SMpy7dNyScNkX7h5n9Fmv1oVktpybyQZ3aACLJ6xoR8Ww76grLBYGZO7Wg/qow+kQdud0e0XU92CLxTJfLVR9lHiy6HcDnWVlZUe6GYRIkV6ADO9u1mi5tvdujVUnPc/yyhR3QdQgGrUjLcbRZEch4nas3gvt9AG3sbPfCuIilti1t7paANUVag+tnv5to0s1vIQpnOwCA4m93VEenqCDZTkDDupSRKVl+aqo0V0to/yHCFoAeJTRel7YSy0H8tsvsPkYsGq9PWdSvTzfkjykkNKw7iTnPZRY/6CS/8ImKrwLTlPULr2m0Flv73NgfGfDdfQ4AH24rGF0NAJJ4c1Oj2FswtY52fg39ktJ9zBIw/lF/gvAgJboOkxQfA7QfnqA1hULRCiiHu0IRY+wzB80XEqNAeBXAfngcJNUA9oNRDMLDkGKoT3Q7AMA2c/AfmTGSwUsZ+Nwrd5xBHxHofqfeeaERezRBixmYBOB9rx2HCbDpbnF14R2D9xsZ0zZryAOSxTh4CtV9w56iLVUAPgXwHGv6UPvMwX9rJhfDOSaSyAPoBe84IR1MLOm5Jqf+tvqOwREX7cpesi8HjL8AuBIGo5MVkZOZmekEUBmsj5TytNbSpeu632LDfgi1pTxovvFAxCC1SZs5y+LZdiIK6XAn8ptjNCYwc8gaBUKIoCln4pWpU6fuRPC0UTN8XgfL3x51dHtGjmMSgHHRjhPPdOrmbPMCwq0GiUFgvIrWS8eUSITXrp+9xWjKMePE6VwnzN18nklwEYAzYmRXbGD0ISnWp+WWXNhWJrjN3R8FcHXUA6kI97hkQ37yfCF4FMPPuhQoZuBhsBja2pHZQtBiMDVanwKwmaR29bqC0Y3WpxvyUx4glvXrTtSvO/lTAM+BeWhRwZhm604AEE0c6ARsqXud6DSVonGQhzvBZd6CJrTXaxgIq5Vkrx69fgnQIwC+hOd6fcnAfLPr2P+icYrOY21ipELRQVApZRSKMCi8Y9DbiGDxseLOwdsBbI9Ujzef+MxY2+N1fvu9ETE65spZl2wG0CwyIKQtMZrjyzMuPg7g/8LVe/DgoU0DBpx2EkAXAICQLweX8A8T3eDj79vBLj3DfvfQUGlDFLHhRwA9grSPgoHvZAAOAwiYVoaZLwHwQRjjXByskZnbxc25wgMRBX0eQERdwhhmcOwsUvjCzM8T0agAzTfY7fbThRA9dF0PFFEqhRAroraDKCfaMeKdqhp3B4pw5yltoLS/0ywWA/hl66qNv7mOytnaWZfyLSKcGWO7YsXpBHprwtx1V65feG04u5RiB4nLGfzzVtWpaHesX5gS0bp0Y8GY1wC85rctP2UNAqzPihambArU5re/x0kedH1ax4aCsYbWnRvyU/IA5PlrW/vc1ZUI0x8W8TVcNDasdXWwfqHGKMpPDlijYrV1sBOedK6/8z0/YW7peMiGnZgE3hnKRoVCYRzlcFcoFKc8sxZ/1OWk6DyH65ztwO6B3wwpMjYan1P3ioDdtnbsbI/0IUp7h5l3EtEFgdqllNOsVuuTVqs1FpGXu1FXI8APRDQBYUTKMnNGsHYi2hW5aYoWJFBhTgAAM3cL1l5YWHgpgLNjapGinoSEhDdcLlc+gNP9NJsBTJNSJgQZ4r0pU6ZEtZV6fM7WAYBMjmaMUwFTYrcO5HBvGwi4KSPXMXFDfvK7bW1LSxPNXLsKmQ9uP+kcAjBIyqRn0XgnTivAk2I1ErEqmqpQxAvpuY5CEPZqzGtZnNzvpIRumm6+hnW5EA2bVb6rNlGb1gtRKE51lMNdoVCc0liWlLFvOBEDtQK4x2qliJyylqVlr4Bxm+85BmZYlpTN8LzmpfaZQ2ZmvVQ2nAj+nKhHAHxJ4DXcOfEZW/bARilLsl7a979EvLLuvSC6VAdGkOQHQTgfwAEGPWufOejF65/9IrFPZ+dDDEyDZ/v0VwDedvbAY6szBzvrxsheum+SN29//Zgr7hi0N+g8X9r7BIju97491FVWn/XSnSNdde23vfJ1J5f75A8AvI5HesQ2c9Dvmo8Ue4hoPYDMIO2XDBw4cDaAZ2KgayMzB4u2u2n58uVnT5s27T+BOtjt9qHMnBpCVdPiTIo2hJlDba0NmhuYiObG0Jy4g4hcMdghEJDMzEynzWZbAuARf+3MPIOIgqUYezUa/QBAQqaCDT7IZPoCAq8zy+1Cim91DRW1Gpebu7iqcRw9E2ViTwnZE4T+EhjszQl7KYAL0c7u2au5puOklPGPDtBaAl5nKXYg0Xywyul0djZxf03ni5j4FjDdgvr/lcZg4Cmrlf8Z6T1LjGm3c02bUzoKzHdGo9fLJwC9zoT1QuPvyo92+rFbj+N9zK6EM6TAePJE/o+MTgVPT8txvLqxILkkBva2OnyqVeNWKE5tzgHDooP+ANm1/gbCJzPU94L4xtInU463kX0KRYegXd28KxQKRQtyjIDdLPi3hTOGtMVipw+APgy6EjXOqdOWfTpq+a2XHAnUWQL3EPNMH7fOxQT+k2VpWT+wcywDaT7dBwMYnHgMZwC4IxojWYg/EXMePIUnT68SnW8E8EZdu1uvvg4Ni2odcEWdDzlcpJTvCiGcAIJFsD5VWFhYm52d/edgYzEzrVy58kYp5ejs7Oz7m7a73e61mqbpCFyAs7OmaSsWL158/Z133tmsCOgrr7zSk5mXIXitlGqz2bwxSLui9fk2RHua3W4fmpWV1bQIF2w22zQAU1vGrLghaO0DZh4UrQJmXkxED8L/PexFQRz+lSdOnHgrUGPYSAwy4G6XIJpTlD/6eYACGXjYe9Tx97oXE+au6wq9y3gpxHVgvg5Bdt+0FuYTrg4b4U5AGQmesX5hsr/0Al96j3dT739/vsntXgxgYhTqBjmOl04C8GYUYximfc+ViUTps4huJ99RgO4vyh+91M/f5n+9x24A+Wl5Dgsxnobx+j1EhGcAvjzI70D7xfugsSg/OWCx6PTc0rcMRdUTdhctSh4RhXUKhcIHAT2LWZvOhJ8DOBdATwAVAMoYtIbMiX9Z/8RIlb9doWhhlMNdoTjFONXSiESLbebgmFwL2x2DpwOYblla9jUY5wINUe2+/bw56hvpnLz4yx4JVDOaCMsY6AfGQN0p5wJ4KKBC5psIGGsyOT9xuRJfB/EEz3n8FsAxZspwceKHCaJmGYAbPU247fa//CvHm9/eEPY7Bv3bsqTs7wBu8p66Az4Od+ZGEeYbbDOHhXJQxoypU6d+X1hYuJiIZgfpZiaiF202261E9BIzO3RdP9i3b1/3kSNHemuadgmAZLvdng1goBDiDX+DTJs27WubzWaDZxdBIMYmJSXtsNlsjwshiisrK3/s2rXr6UKIDGaeD88NbjBezMzMjLhwr6LlcLvdH5lMQW+NTMy83m63z2Xmf5jN5hpd1wcz8yxmvgPqtzdUTYLbbTbbLmZel5CQ8IO3QHFEZGdnf2u3299m5lsiFF3t7+FYxFDkKYMIvHDDouSmhbvDxpv3+R3vgbTckgsJYgrAtwI4z+i40ZDQxRl/DsOYQDtPmjg1nKjATU9e/S3AP0/P2boMxMYfxknMRps43Nv3XNNzHGkARRN1fkwDp67LT/44nM4bFyXbxt3r+EjTUILGRQcjYURajuPajQX4p0H5WPIRwP8QJN5zC3wnq5yH+p12mrO84ngv0tzngTGSBSYQYwKARKYO//9NEQXh5jRXxIb1+dd8A+Ax76FQKNoI5XBXKBSKFmb1nT89BmBt1pKyNQRMBwACrkUwhzuwqHDm4BIAsLy09w2AJvi0vWifNagIALKX7nuVmW/0ntecbjkQQFQFcFjwcySpzuGe8b8vfnrua3ddcmBy/jedgcr64ltMMFR4NhqEEL9j5qnwRGoE42pmvhoANE1DRUUFhBAIlu6iKVLKBUKITACdgnS7GEChlBJJSUkAEK6OY0T0ZNjGKFqFW2+99YjNZtsFIFik3enMvAIAXC5XkG4dkmaR/03oDGApEcHlcsHzTKuejywWyxXhKNF1/QUhREQOdyllrHbjdI1UgKH5LT5nlI35KZ8D+K3Vygu2ntiaqkuejhD1B2LNcb1bR0wpc4h1bWJp/tURPNQmrqj6aEavpJrzAYwxpJVwzXVztp37z6dHHTAkb4w4mCvNMaTDAzNw07r8lLCc7XUUP5P82YS5JTdISaUIvAMuKER0L9CmDvddQtDc9QvHBEppd8h7vA/g+fQHPupBzuo7QHRuaxmoUCgUCsWpgHK4KxQKRYzJXrrvZ8y4HeBL4ImCarb9mD251wNCkO/X9yU+4htYRIxtda91SRXCZ2eyJPSOznrAPmNIsWVJ2V4AQwAIzazPADAvIem4bzqZIxUnE/4ecJAWIisr65Ddbr+ZmdcieGqZqJk6der+wsLCGURUiNhG5ejMPMVisRyK4ZiK2LEEwJ/a2oh4xGQy/cvlch2C/6KmMWPq1Kmb7Hb7XmYeEqbIl9nZ2Y6pU6PP+ENAxFH5glrGGe7Ndf0e2qAWRGKP2g4X4U6ER4qeuTri3+0dL410TcgruVcyfYDgacYCqnYJ+UsA+QZkDdHe55r26+19QK5rDYxfx4qN+cnFRgTXL0zZnp7nWALGrwzqzrh+9pZ+a58b+6NBecMw8Grvbw7esXp1ph6uTJEn7cSiFjQr7rDb7Y1qJOm6fum0adOC1khSKBQKRcfDyI2QQqFQKAKQ9dLeB5h5DcC/BHAJAuf6NAcbh6WpPr87cWMHj66J+kWaRu4W2Z5JhOcbjKHpqdZiEwnpm07GtvaegbUtoTsUWVlZ7xHRbQCCFUeMCdnZ2XZ4CjTGyrmkA5iTnZ29NkbjKWJMr169Xgawz6D4DiKKPk94nJKZmakTUavsfGHmsB+KENFyohjlTCYKWHsjECz1n8VEdzui85HqjuVwZ/qi538OvmJUfP2ilB1gvG1UnsAZRmUjJg7mSgnuX8B44JjuNpl+Y1AWACCIHoWBh29eNHeCuDF0txjD9NLG/DG3R+JsVygUCoVCYRzlcFcoFIoYcf2zXyQS0SN17wnYJRlDvvvuB7Nt5mAC4dVwxxJa4LwkQkaQF8UglOAuhKe4DgAMGDDg9JuZqSGdDMPwYjwWZGVlrZRSXg3gXy2ty2Kx/F5KOQkN18MoPwK4zmKxPB+yp6LNmDhxYi0AC4BI8+uXOp3OdGaO2CF7KlFdXf0HAPtbWo/ZbF4BIJyCX5KIlsdKL4ND5alvLkO0ID3HkQXwKZO/NqnPOR3L4S7werSOSha0MgrxlMmTVxlKYRIx8TBX4rSg7UHhTZ6c88ZZv3DMD2BsMGwB0/ho9Btgn7uH8964LNaqUCgUCkWcohzuCoVCESN6dz7ZD0BS/QmmZStnDS7bZB3ntlpZQOLKtrMuMlZMG1YF+OZo5+fRMLed3uKwbcrUqVM/djqdI5h5FiKPSK4kokUulyusHLBTp079OxFdQkR/AHA0Ql1HmPkxIhpksViKIpRVtAEWi2U3M6cA2BVG92pmfqB///6p06dPj/S7ccoxY8aM40KI8QBKW1JPZmbmCQDh5GXfPGXKlAOx0iuYjaQN6AyCLT23dF9GruP36bmlN4+713FRqrU4blM7fnWwY0W4ayz9Fth9WTfuAAAgAElEQVSOhC7HE9+F8Vz7XQ/3739BtDaEQ5zM9SqDYwOEVYZlG43DUYzDxu03ok3SHZus41p8V6BCoVAoFIoG4vZGX6GIR4Ll/OsI+QBP9TkO/G7owS8G7DsBr2OaiW+e9uJnbzBqXPtN+6wABrWpgRHCmv4n0rUceB7O1qfGIWrb6HZfpk+fXgNgCTMvtdlsI4koGUAygAsA9AbQC57/dUcBfM3MO4lovdPpXOeVDZusrKxDAB5etWrV791u9zhmHktEVzHzGV5dveGJij5CRIcAbCOiLZWVlcV33nnnydjNWtEaZGdn77NarSMvvPDCm7yFia+Cp/ZCAoCDAL4G8Lau66umTZv2Q1va2t6YMmXKNwCS7Xb7eCnlzUR0BYCzAfRA8CLEESGl/JMQYjaC1Fhg5lgVSwUACNY26iR1GCuYeDEDDwEMTQNQaXam5zr2M+FLYnxJjM9Io89Z8L82PJl8MJZ2x5pu/Y93JIf7yVHdkz9ZF+Ug77w08mR6rqMMwEgj8sJElwL4LEozQtHu53r97Pe7u+D+qVHbNMZ2o7K+6Dpt14zvOTg//YGPenjzo7csjO0bnx6zLXTHU5vCwsJBRFRW956Zk7Ozs0u9bf9DRK8BABHtzcrKurSun81m2wAg3SuzMjs7O8vf+Ha7PQPAPGYeCc994E4AD2dlZZX5jDUc/h/kHwHwJYA1zPxMdnZ2ZZOxm62fTCbTT1pKX2Fh4RwiKqh7T0T9srKy6nd32Wy2CgA9vW1PZ2Vl5fi7JgqFQtHRUQ53heIUxWaz+S6Gf2uxWKxtZUtHwWolaVlS9jyAB72nUnST+1vvT+23IPwdjF+0nYWRYb996FeWpWVrmthcUwvY28yoAHjzM3/oPQpCdI8Kb2TtO96jRfBGwhtOP+FNW2M4dY3FYpkNYLZB2bi1vSlWq1UC+Kv3CFf/TAAzjejLzs5+H1EW6M3KyloKYGlb6W9iS4sW9Jw6depnXmfIhABdqhISEsL+7MJhXcHo8ozcku0MGh2D4RIADCL2PIxlAlgyIIH0XEclgf8F4H0m2mx2ypK2KLIYiH5lP3Ykh/s+b4HaqCFCGbMxJzSBz4qFDSFo93N1meQ5MP475erevfenBmUb0ffgwf0VZ/WvBtDZiLzmqj4XwMexsCUY7CkE3uGxWCyf2u327wH8BACEEClo2Ik1tq4fMw+22+19s7KyDi9evNgMYFRdGxFt9De2yWS6jZlz0fC9PJOZzwQwZtWqVUMyMzP/G8K8Pt7jSiKaumzZslG33nprwPR0ra3P5XJ1pN97hUKhiBkqpYxCoVDEkIHfDfoNCDPIE1FSDeAQGCt0oV0FRruOWPQHS3quyam/rb5jcKS5rRUKhaKl+C5QAxG94X1AFlvI+AOhCOjOoCsZdA8Yf3WZxaH0XEdZem7J49fmbG2V1CLBGDx4ckdywMQyqvxzo4IMGhBDOwLR7ufKpJ9jdFwAX6+2DjZa7LQR3jz3hutVSFA08wgbhvhna+hp73gDM+ofADNzvZNdCDHWt6uUMgUAunXrNhJA17oGXdf9PkBm5l8R0WSz2dyTmX2jvfu43e76iHiLxbLbYrGQ7+GVmQhPnR8AGKhp2txgc2ltfZ07d+5Iv/cKhUIRM1SEu0LRTsjKynobMYwsbI+cCnO03TH4vGDt3siwl9Eo/3k9d3mPZthnDXoNwGt+dc66dA0CXLfCmZduCth2x6CA1ztYmy8HDx7aNGDAaScBdAEACOlvXgqFQtHqLF++vCuAmwO167r+akvoHdMt+XXH8dLZ4IbIx1aAAAwCaJBO8uH0XIeDwM9tyE9+oy0KIcYqCjouIIpZ2g8p+SiRsdsgYvSKlR2BlbT/uQpCL6Ol4wkc6zobUYxHvWNnRkC+f69gdMCHkh0NItrIzBbv29GrVq3SqqurezLzYO+5wwD6EtE1AN4CcI2P+FfTpk37OsC4z2ZlZf0VAKxW67MDBw60wpNCDcx8UTCbMjMzjwFYa7PZ1gCY7h3vWgAPBZlHq+qrqqrqOL/3CoVCEUOUw12haCeEym9eWFh4E4BZRHQRPHmEqwD8G8AWZv7r/v37t1mtVumba9CHR20226N1b5j5rOzs7G/r3q9cuXK0lPJuACkATgegw5OfeA0RFXhzVwe1NZxcgpHmsA9nTAB49913EysqKu6D58bxTADfAnj1xIkTf0xKSvocwLneeRdmZ2dP9f8JKJoya/FHXU6KznO4ztkO7B74zRBV9FOhULQLNE3LBdA9QPMn2dnZm6dOjf1PvtVK8ro527LcQv8AQL+YKwgNAUhhUEp6Xuk2TW6dtq5gtOFIWyNYrSw6jNOdcTxWQwmB40adxTCYuiQi4mCuHMV1YMRufl4MjydZdgndK0oYO1tcRxzBzL4R6j1qa2uHmc3ms5mZAFQR0RJmfgjeFDO+UfCB0skAgJSyvs27FjsKrwOcqPGDlZUrV/5MSnk7M19CRP3gUyPJhzOCzaO19SkUCoXCGCqljEIRBxQWFv6aiN4kousAnAfPYqMvgMsB5BCR44ILLrjSyNg2m+0xKaUDgAWeonaJ8DhYBwN4gJn32Gy2y4ON4c0luI6ZU7y2ncnMv2DmzatWrTJ0ExfumFarVZSXl/8VwAIA58OTE/d8AI8lJSWthvqdM4RlSRlXic5VDPwOABioJeCeDuNgUSgU7ZK//OUv3ZYvXz6ksLDwSQDWIF3zvSkEWoR/Pj3qgBA0npi/Dd27BWGM0kl+kDantDWj7VGGfVEF7UjJCbGypRWojtVAzMJ4AW3mxFjZEYQ4mKuI4jqImM0PAIjZ8BxJUMt/noJVQW8fLBbLv+GTBkgIkeLjVH/fx5E9zG639wWQXNe3ibO+KU2vc62/Tjab7QEp5RoAvySiS+Df+Q0A5iC6Wl1f165dm66l1NpKoVAowkD9WCoUcQAR+ebnu89sNnerqanpTkTDmPkuAJuJPI5Qi8WSYbFYmu7h/a1v/r666PbCwsIsAPPgiZbTiehX3tx+ZwF42yt7GoC3Fi9eHDASJ9xcgpEQ7pgDBw68k4h+5iP3nNlsPo2ZhwK4AJ6HCArjHCNgMwRfXzhzcElbG6NQKDoeNpvNarPZ2GazcadOnSo1TfuEiO5DgPtYZv60f//+hS1t1/qFY/ZyQuchBCwG0JY5bnuR4DXpOSXnt5bCmoPV0e2SJeoRI1Nag5hFlhNFEdVM5NepFmPiYK4yiusgY7pLgIkMz5Elt/znKSnWKXTiHmb2jVQf6z1ARFuqqqq2AXACEFLK2QC61YkFyt8OAFLKpr//zYJT3n333UQAj/ic2kVEQ/r372/2rtteDXcOra2vtra2/uHQqlWrOqPhuigUCoUiCCqljEIRH/Sse0FEx6uqqtwzZsyoAbDHe/zZyKBE9IDPW1tWVtZi7+tjK1asuFsIMcn7/qyuXbtOAmAPMI7hXIJBbAt3zFk+rw8kJCTkZGZm6gB+tNlsdwPYbER/R8c2c3Bc59pXKBQdFjeAmePGjXO3hrKiJ0YeA/Cr8TlbXyaSswm4BUCn1tDdhN4MWgIgrTWUuRPdUa0hCNSjbZ9RRADFzrkkJboZTGsOxDD6PCBxMFcCqo1+cyj2jsIoxqOq2JkRSAVXtriOOEMI8R4z3+l9Ow7etGS6rm+58847T9psth0ARhHRPT5in0ybNi2q3QLl5eX9iCjJ59SyuhSZVqtVADC0U7kl9BFReZP3fQF8DwAul2sc4rwel0KhULQWyuFukMOPDJ9ERPX5pknTL+1t3bM3mMypoDtajNoez3OOEXvhLdzDzH9OSEh4xmaz7SOiXVLKDwHYs7OzI7qpLiws7A7gUp9T02w227QgIsMRwOEeSS7BcAlnTG/u9qE+YsVeZzsAICsrq8Rut9fCkyZH0Q7IyClZzUS3+Gtzd3eZN1lbx0mmUPhi5HuZnufYBcZwPyJ7i/KTL/VzXtHyMICc7Ozs0tZW/F7B6A8ATE379fY5opMzG5KuZcJYAF1bywYijJ8wt3T8+oVjgqU+iAlOSaFSHoSi1aLxo4Y5ZtH4QlBPo3nNmVARKzsCK2n/c5WMCqPePgb1DN0rIgyPJ1rl84S6p2qCyWQqdrlcDI/TuK44rzMxMXG79/UWAKPQONgp6t/U/fv3Hxw4cOAJAEneMW9etmzZG0Tk0jTNCmBQtDpiqO9fvm+IaK7NZpvDzBcAeCaWdioUCsWpjEop0844Mm8E1x/zL7O2tT2K9oEQ4mE0zteXCGAEM99ORC8S0QGbzTYukjGJqBciiFAgomBRPGHlEoyQkGMePXq0G3x+x5j5sG+7N39veVM5hUKhUJxyVBDRNIvF8nxbGrHxhauObFiU8syGguSJFSc69WLGWAYeBmADaCcA43mtw4CZgz04j52eLu7oHJf+H1a1Vwzt1AvAhUYFCfxdDO0IRLufK7H2b6PjAjjv+tnvxiQIY/LkVRo8qQsNIcDRzENhkMzMzB+JaE+T0x9mZmZWAwAzN9sZ6xsEZBSr1SqZuf7/EzOnmEymbzVNOwTgBiL6e7Q6YqUvKyvrQwAf+JyaBqCciD4A8B6AY7G0VaFQKE5VVIS7QhEHTJkyZevixYvPS0pKugWeLYDDAIxAQ+RcLwCPAigOd0xmriCfvb7M/Mfs7OyHjNgXTi7BlhizZ8+exysqKiS8TnfvQ4R6mJnsdruhCHuFor2SkeMYyYQPAzTfV5SfvLBVDVIo2oYaABXM/DGAdQkJCcszMzPb1QPWHS+NdAEo8R5emCbM3XIuSzqfQecAOB+gi+EpVH4Borw3Z0Z6+J2lbjQzgObmXqF7+Sc1r7gvmH9qVL4NGGS1sohF0XBmDDYsC/omWv1h0O7nWm2WBzq7URehHClmae52MYCPjdpWx+H+/S/Qosh5r5s7H4jWBoUxvHnch9W9J6ItPs2lAHQAmve9G56o96jZv3//by644IIviOj/AFwMoBLAeiHEg1LKebHQEQt9RMTLli2baDKZ/gggFcAAIvoSwPNTpkx5yW63Z8baVoVCoTgVUQ73OKTv47vfRgfLndYR59yUO++88ySA5d4DixcvNnfr1u0PzJzn7XJJExEXGqrOa03akJ2dXWmz2fYAGAoAQoifFxcXz2utvLexYOLEibU2m+1jeB4+AEAKM5M3sh12uz0FKp2MQqFQxDUWi8UKwNrGZsQI4vUL8TWAr5u2TLaWJVQcr7gSjEwAMwAYKcg4YELe1ovXLxr9r1AdGaKSDOZRZyH6GBIEoElTJiiudtl22VbpuBRROmlvmPVRl2rUGHZCSzd/Eo3+MGn3cy19Mvl4ek7pfhAPNDK2TrgKMXC4axpfFcXS5Etv/QdFG2CxWPIA5Plr86boDOojycrKCroutVgsTddkADxR5wBe9h5Nuct7tLk+ALj11luPAJjpxxagIRWPQqFQKIJwyjrc/eX8Zt00CMT3gTGYgH29F+waWdd+5DfDRzOJu4k4hYHTyfNk+2smrNHdroLTf7/3ULi6K6zDh0uddvlpOgLCl5BYA1PCM32s2+tzbh+ZN2ID0CQqifnRI/NGPFr/XtPP6mPd8204+cwrfjNirBS4C0AygNPgeTr/HwDrNdaf7vn4nkYLPb/XS4qfgGkegJEAjhCwkyEf7rPg47JGsvMvu4mYZ8GzDfUMAFUE/JuJtxDjr7203dvIGjji+cj84Rmh9ASbs7826RYXEOFBgIYBqGLwWk3SI71+tysut2/abLa3AOwnojVut/vr6urq77t27Xo6GudA/W8TsW982se88sorPadPn37UtwMzP0FENu/rId99953Nbrc/Wltbe6BTp0793G73uUKINCKaBCA9KyvrMNoZRLSYmeuKxl5ks9l+v2zZsoVms3kAgBfYaAJRhUKhUChakdXWwU4ADgCO9JytS0CyBN7aJZGgS/1cNMnB6xfmY4b9hSwvAbDOiCgR3WZQa5uhk7gFUTppT3arnUhsOCL6xDW9xnwR9jbGKIiHuTLxdgIMOdy9D7ReMiTb2IjMKEKBtofuEn8wmA1dEhlXD+AUCoVCoQiLDvPPjXUxG+DXwRgJoLME1c/9yPwRj0GQg4gtAM4mT0RsFwCDifGASTPv+XHeZZfHwIw+YFwJwmPQnR9VPnSl4eigYJTPH/F7KbAJwP8COBNAAjzzuRjAPTppe8rnX3ZDsDFYareBaR2AFHi2S57JwC8AsfkH6xVn1PU7/MhlvybmNwFcB+A8b9++DFwOphwGOcpdlwWsgh6unoiQ4lceBzxdBaATgD4EypYC7x+1XhE/RboacyaAucy8SdO0fyclJTmJ6BtmvsnbrjPzAl8BIvLNNzguISGhwmazsc1mq09FkZ2dbQewAJ5CcyCiTGb+NCEhoVpK+R8hxBYAjzLzMLRTPv/88yXM/I+690T0oMlkOszMHzPzfngePCgUCoVCETcUFYz+hIBnjcgKEn3D7Gg8wpbpMiNi6TmOTABXGNbbVkj8jzdnt2FI8pQoxB2xSPMSFnEwV+JoilhSaur9759pXB6YMLf0NBAyjMozo8ULG7cFBBw3KNhqxaUVCoVCoWgtOozDHaDbGLjXpemn91mwi/ou2HkZAJTPG54Fxjx4tmnpxPQrcoqe0PSzCPS2V/g0AX7roPXysLb29rLu3t1nwS7yPcgpehJhIgM/ersNdJpcc+tk+izYldFnwa7GQQFEv200jnXPt6F0l88fbmHGQ6jbdkZc4NL003XmC9GQQzSJmV+vsA4/N+BAjF+BMJmcoidAOT4tfTTdndVgI/u08X265uwma092J42GEXAXA5sZeuCb5nD1RAAz3crMN0FL6MFMNwOo8jadoevuPweTba8IIW5k5rsAvAvgcwDVAI4y86cAXhNCjM3Ozn7DV6a6ujoPwAve/jWBxrZYLPOFEKMAvApgPzzXq9r7upiZH2bmoe0xuh3wbJdMSEj4JRE9AuBLeIqrfglgfq9evf4XQL+6vkRROBcUCoXCh6JFySOK8pPJz3FpW9umODWQQFnoXs1hcFgOd42iKCpOPGnM/Y5gxdSbkZpX3JfAiwzrbEuIB5af2f82o+Lj52y5DIRJRuUZtMGobMTEwVw10N/gSZ1oBM2sux83KAsAkJKt8AQ0GUFPcMuYFshsRxi9zx6Qai0+ZXfeKxQKhaJj0nH+sRG/0Pex3c0ihZjpgbrtgATYej++c7G36diPD19+t9C47obxrE66PgmA3Yj63k/sOAZg7ZFHhq8B0XSvxmsBGCpSGQiWdL/P9sYvej+2O4880cs/HLVecZuuu7+A50FLZ6nTbATIX0eEZ3s/tuuvAMBWPFuuj7CiflszX1TfD+hZ/5rF8Sr0c5/35KYaAHu8R1AHd7h6IoFAz/Z5fFfdw5I3j8y/7Gow3+d9n3HUesX5Pa0ffmVk7GgJloMvWNuUKVMOwnMtw35gMGPGjOMA/i+cvlOmTNmOCLa3Gs0laHT+wcYEgMzMTCeA33mPeux2+3h4djkAAJh5Z6AxOhIT5pZcxUx3MeMqAOcCqGXggABvZMYLRQUpEf19pN5dnKQlmqYR0S3wpJbqA+C/AP+LWbzau0fPN72pEmLC5MmrtKNn9b8W4DQGjQbQH0BveGoWHAbjWxBtAvGaokXJjljpBYDLZ31k7pVU+wsAtwF8CYABAI4TeNGG/JQnmva/fvaWfq4EuglM48G4BISz4NlxJABUgFABiaMg+g+AMiaUaaC9zm61+zdZW7aewmRrWUL5iSMXC6bBYLqUQZeA+Scg9IDnt72H185KEMrB2MtEH7DAX997asyXsbYn3r+XsSTW1+KGWR91OZlUM5XAkwG6BJ5rcYiAzyRhWYKz8o21z02sbYGpnHKkWotNpkrzVoCWuGucKzf9adyJltJFwFmG5Ci8XGpOoX1ukoZ/Zrp1duMJAHeH0zl1TnFPEyesY+KoIovbEiI8PmFu6TvrF475IRK5VGuxSVSKp2E80EmapXjToKwh2vtc1xWMLk/PLV0H8M+NKGHG1IycLa9sKBi7OVLZtLzSK8DcLLd1BGxY+9zYH0N3i0e40mBe+04JxxNGI0bFSRUKhUKhaA90HIc7sLbpiSPWq7pDd9ZHojEw7ci8EdMaejQOzGYSwxGmw718/vCfMdPt8BSy7AegWbQRgY2lTAlA0/kAXOx1tgMAelo//OrIvOEHAPKmVeExgcaSQH06ErJCHpmHo6h3hFPveg3AXgKuAQAm/nM3/dgzh+ddto/Auwj4kLUEu2+ueqN6IkEyN0r7SFJuYqI6hzt0qV8BoE0c7oqWwWazFRLRXl3X1zLz/k6dOnVzOp3XMPPCuj5E9F1NTc3q1rQr1VrcyVRprvbXRsSvbViUEnDLdXquYxuAq/007S/KT/abtzQ9z7ELjOF+mvYW5SdfOmHuuq7MXV+QErc2ae9EwDAGDQPh1+m5pTlF+WNeDGSbLxPmlo6Xkl8GcE6TpnMAOoeIr604VrHn2pytN68rGL0/nDEDw5Se65heAXoYwE8DLOoGgDAA4KvAeCAt17EFRHM3Lhrzob/OvoS6fun3Os6GVvMGmqdD6ARQo89k8uRVWsVZP5nnAt0H9hY+bG7uaWCc5jnPVwGYTAxIMEzHzLMBPF9vW26JFaBHAYQqcfhUeq7jKX8NDL5hY37Kmrr3FZUVvyOIuezTI8A6uR8Y/QBcRMw3k44/pOc63pEsfv1ewejvgptz6n4vQ83LiExLXIu0HEdKNdW8Qs3/Zs5m4GxiZLjM3R8cd6/jluJnkj/LyClZzZ6HFM1wd3eZW/pBUJxwBcBXmDqZF2XkOuwMvNrrm4Mfrl6dqcdKQerdxUnwU7AuHKSko6F7AZuevOq79NzSChgvgHdXeo7jmLuHa16w70XGnC1jWIilAF9sUE974Qwp+d0x9zvGlT6ZHGbqDCbz8dKl7EmdaJTN/3x61IEo5I3Q7udK0J9mCEMOdwCCSbydNnfLNRsXjt0TrlBabsmFxLwG0ayhSTxtWLbdQ4Z3w+rMCyZbyzLa64NwhUKhUCgipcOklCHWmhaUhHA5eyGCx/DMHNbW2fJHRjzATGsA/BIeh3ugrb3mcHWHQ9P5ENGR5r18zwV2aAsWTSNa/Ea+keSHAdT3JSCRwCMA3M7Ai9CdB36cP2xctHoigU2i0RZpydzo5o9kQ1S+4pThHGb+gxBit6ZpJ1wu1/dE9Bo8ue8B4HtmvtEb9d8hGXO/o5uUSVuYmznympII8J/S8hyWUGNm5DomSslr0dyp2RjCUJ3kB+lztgXcpRCK62e/3z09t3Q1QH8B8NNw5QgYS8wlaTmOUPMOSur9758JDR8gQO5hBjX6X1Jx1oAVXgd5WKnI4gwB4EZBcteEvJKo6pvE+/cylrTEtUjPKUknwjqE/psZomnYPi7HMThsgxUA0I2BOwFsqzi7/6H0XMdr6Tml08fnbB0QzaDj7yv9qamT+Z8ALjQiL1iG+RCJmAnR7QIiPGg6Zt6RllNyd1puyYU3zPqoS+qc4p5peVsGZeSW3pae6/gHe+rBxLuzvY7LO7uxdXzO1oD1ieoYn7N1QHpO6Tth/E0HhZifi0Y+Ctr1XDfkj90IIOTD9CD0JCk2Z+Q57gBC1/pMz3FkEcgB4LQodO4oWjRqfRTy7RvBu42KEjD2aGXFzvQcx/+Nn7PlstS84r4qzYxCoVAo4pmO809MczULCpTmhAroDQ/RGfhj3wW7okrxwrMvSCwnPNIwJu0i6FN7a70+I+sm95F5l70C8G3R6AiEdz4Mr9Odmf0UZeU+DT55Dpy7s/n18puHvc/vdm89aL38vARd3iKIr2RgGJhGAPXFb3oRi0cBFPuTD1dPJJBbNnqQIIj6+iphgbAivxTxgxAii5mnM/PP4Um/0BNABYAyIlpjMpn+kpmZ2a7ytzOLsLb8xwSCubObVwMIu8gdMZ5NnVP8j01Pj/P793JtztYLdMjVCD+HaS+Q/BsT/hOuDXVcPusjs8tU8zcAqZHKekkkwqtpeQ73xkXJtoilCWaz2/U6g04P3EfWL9bT8kpvAUdVMC5e6CeZ/nptztbL1hWMjjwXdJx/L2NKC1yLCXM3nyclvQVPQfJw6KER3mbg3+HaoPCB0QfA/4D4fwQY6bmOgwB/CtCnxCiTAl9q4HK3EEdNjOPHdTq+rWB0deqc4p4JQnSTpJ3DTJcR8wTofB0Ao0UrXScTRNgRuwTaAPANBnXVDTKUQC8AQHVSDUwwAwxwqP048csQQXJrWp7jXcG0SpK+k0xdvqtyOp2dTdxfMC4Gy5vB8mYA3aPUtW9Mj+S/tV4C92a097neA2ArDOYxAdCTGUvSc0vvAUpfl0wbNLP8tvxopx+79Tjex6Qn/oRYH89E/4Poi/0yCHMAOmX/MMy15p0us1vCYFAfA4NBeE6QgGABVALpuUGeCRI9XrRozDyD5ioUCoVC0aJ0HIe7H/pYt1ceeWTEHhCGAgAx/ZytqfPIusnwdunyPl36QUdS3XtiuazP4x+XAQBbIcp1DhUl4kJd5DtzRIst73w+qZsPQOMYoLq0MketV5yv6+5zGySoNJLxA9HfuuMkgOXeAzzrcnP5GfIPYE9+ePJE+bcaQnAqgKK695Jwje9duCa0aKJhFO2QKVOmfAPgMe8RJ4SXYzc2qnARQJHWROhtEglTAPhNW6ETL0Wk0dvEA5umXgmHXkk1ixDA2c7AxwA/kuAybzlqkq4kcAqI8xloFqlLjMXpc7btLHp61KcRGcC4iCNYywvJtweIlSsG8++FJvaMThp9eNPRTd1N6PQTJjlMkBzFoBsAnBeRbbGhkghvSYliE/Fud23Ct3q/k8e0H7v0QOfaAYLFlQzM9XyPmnGOLjgHQOQL3jj/XsaUFrgWUoolQMP9SJhcANAFEcoo/NMfoP4A0pg8LjYJgtAZEkBX4npHkgS8GZ0CpnUKG2aUhJ8CBNB0/Q1diAIYd/9erRUAACAASURBVPB3VDRi3MDgG4gF4KpBVwJQn1Qoyg/SiyTMtVop6mCUKGm3cy3KT34/PdfxZwB3Ran+UoAvFcSPsxvolVQD6GYAEkyxmR8BL2+IcV2Z9sba566uTM8t+cxbK0ShUCgUig5Nh3a4AwARP8EgT8Qj8ZBy/ajtsPXyR4+j24Hurqp+JPRzmZAG5klmTaR3t+4ImpuuN/YcLMeIE6hb5BLdfPg3w95wm9l1RGpWAgYFt4i/qcuxTqAxFdbhPXtZd4cdkU1ETzF4hfftwPL5I5467sIT1YnUw627l1JDxEG1xvrzgcYJl/J5l73FwH4BXsOa+LrXQXxf3t91OnRxfv0NOKNZOp+WhJlmH54//EMSicXsrh1PIN+CXhvaqmCqQuELx2A3hwGOAvQw69qbCbL8qJ7YY4yU/CICpS1g/hn8OPMy5mwZw+BrguhxEMtHOlV1+fC46bjQEk3JJOgPAXJXByXjvs0DWQ+4kP5IE1Wp6xdeW+Vzbv21OVvHuknuIM9uB1+6QugLAPjNTx0WjDeZ8HyCy7SjsrObE51yoNC0mwAk1nchXOVHssrd3TVxk3VcDQB495Mf9R6fAngNwL1peaVXEONXIHnSsI1hQuDDDMqpYrF4W/5of7UGjniPPal3F79m6mwu8fsZMs+6fNZHj+14aaTLoClx971sQWJyLdJzHVcDSAuohbFdaPRwYmXi++U9a7RObr6GQE8g5D2Kor0jBC+NpP+6p8d+n55b+g7Ak1rKJoVBGG++l5/crAbVKUkUc3V3d+WajptHtbPf8kYQUNbpRKd72tqOVoHpb6DWDbZSKKLBZrN9De+agZkLs7Ozp7atRQqF4lShwzvcey/YbT8yf8TFYDwCgADKJF1mdscxQHhDwyOIQyUr5OF5eJ6AB72nUkiIb82eKJBvCfg7A78IOACLjSA+36OWx7FOFUfmjQAIH/V5bFfIrYy9F+wsPDxv+KUEug+eYKk8pwl5mt5oElVMbOm5YM/X4c8sgLnEZ4IxSQJzoUuUnw5AbxQkpQNYEK2eSCBgOZjehu4ENY5KOaRrjZzvCkWbQa3vcK9loglNioe+l5ZbcgOB9sFfdCPBf35uTcwM8rtYanZVpq99bqJvPYZ/jrnfUdrZja0AhkRkta7lIeD/KjGribMdALCuYHR5Rl7JfGZa7kfopoz7Ng/c8NQ1X0RkBwAwzysqSHm8ydmd3gOAt1iq/wKEVZusqSFrVHg/n2a7cIryU6wArACQkeMYyRQwb+19RfnJCwO0NWJDfsoT4fQDgE1/GnciI6fkMSZ600/zaX26VQ8FsCPc8XyIz+9lyxC7a0E8K0hK4o+qIMZtW9joIcuaa3O2btVJbgegItzjl72ubu6Ii4MLIf8oJd2IWIUqh+YkwDaADBWFbX1oJcA/BxBWLacY8Z1buO5sRX1e4m+um6zjaq6bs+0mndwlTHRmaIlW57/Q9JveeWlkiz9Ibw9oEH/RIe+D2jWjUCgUig5OhymaGow+j+2azxCjAHqVgP0AqgBUE7CfQMXM/DBBDA0V3V4/nrbrNwBmMGgXgGoAh4ixQmq4SgIHg8lKZ1UeEb8A4HMANUbm03fB7gcEMA6M1wF8w55CpFUAPiXCc5pmGtr3sd1/MzJ2M3sFbiTPNs53vTZXwzdiU/LYPo/veiMWusJG0xcz8SQQ3vfac5iZbELjq0+z7gyzkJhC0bK0QYT7i00ceQCAjfkpnwP0cQCZ061WbvZ/ghkBCyFLFrlNnJoAgNInk48T8EBEFgNgYKLfBsJnRfmjdwWSc+nud+D/Ggupm66P1A4AjqKC5N+F6rR6daYO/8WfT0vLLX15Qt7W+C0caKbtgZoki5BF9QIQl9/LFiJm1wJM4wMpISnnbCtovqPBk4efHvQno4gLnABmbrKOizgt4vqFKdsBrAjZMTboTNJCRB+0kr7oYbmPmG9FRCE4UVHLjCmbFo0La90RU+J0rv98etQBt6R0oHV31YaEcISFvNbQQ/44ZV3B6P0MvNLWdigUCoVC0dacshHufR/f/TYiiNTpu2DHdgABnQmRjE9WSGDXywBe9tN8F4LkGez35GfHAfyfUd119FqwazOAzcH6RDJmnwW7/G4N7GfddRDAn71Hi+mJ+PP0PFCIyUMFhaIlIGrFHO4ASNKyIM0H4b9YI206uqk70FBoOPW+4jOg4+wA4/z7vYLRAZ0oru6u9aZK8zEA/8/eu8dHVV39/+91ZiaAhDuIWm+1Ui94Q7AKJEAgoGJtsa20Jkix36do9UdrEvFWwSnYFi8kVGt9tLVVmwmKWm2rqBBIIAlqvaDWy+PdarVVCIEIQjJzzvr9MWcmk2RmkkwmN9zv12tezDn7tvZmMnPOOmt/1pD22Dx9cc3XsPWweGWqVCVrW7kqZ2duYfUOYGSc1tOAW9tjQ7SFyG86kOjsbeDElicFFjjqLMgtrN4JvAr6BiJv4Og/Qw2hZyp/l7O7IzZ1N8HdwXpvf1+i4iNS6bMvfi67ijSvRaL/j4/Wr5qSMH/LsMFD/15XX9cki2foKzigPykvzn4m1Q76Zejl+xplShwprnQSEtH55SunPDqzqPp/unCctLO+JPuR3MKay0Bvp2t3AtgqMm9D8eSkv3FdSV+da8Vvst6cXlRzhuXo35ryWfUgwpsex/rmUyVZX7pgn/4ZeuW+Rsnt4u8Tg8FgMBh6Nfutw91gMBh6NWp1p8P9i6Eff/zPRIWizr6EScE8zX8nrKDnkCR7oxJF4QJQ6c8JzSysek2RSUmtdfE6fCXRNgCB/8ktTM1hk8INoPb3ORvaP4D8FdVWDvcYhgJZIFkoIIK3vy+YW1Bdg+if6nYPWN0JPfQOM+OyZ0dIRvBMRKeB9XXQowknHh1MO7eECzo0haH75Oeyi0jbWmQ43oR/Nyq8lMyIB/1jG3MLql8jfh4CQ+9kn4guXL8yu1MR6o+vyK47s7Bqjo1sBIanybZY9qg488pXTnm0C/ruFsqLJ98xo6BKRORWukYuYx/IvA0rJz/cBX13iL46140rJ/9r8pXVWQeEKFH4Ed0nk9SSQMgO/n/lq3LanYdrf+LxFdl1uZc/PRvLXg98paft6QirV6+e5DjOpUA2MJqwPOr7wGMiUpKXl/dpbP1AIPADYHXk2LbtEz0ezzjC8rJHAR8At+bn59+xdu3afnV1ddcA84GDgPdU9dGMjIxlc+fObYz0UVZWNkdVH4nt0+v1Hu04ztUicjKwR1WfEJHr8vPz/9VyDoFAYArhAL8s4EAgBHwIrLNte9X8+fOjsrKlpaXHi8hrkWNVzZo3b16NW/Z9EbkfQERezcvLOzFmjPVArttm9bx58/JSXcME8z1eVRcDY4HX8/PzJ6TaP4C79lcCC4BDgX8D9+zevXtFy7oGg8GQLoykjMHQQWYUbZ6TW1itkdesK2p6g/Zvt/Blnnu6Ebo1wv1TV+okLo5Iu+WrPFZcffIworVttXdE2qwTrYvGiU5PCx3t99PHV2TXtbeyx5ESUf13B8fwIUwDuXfYwH3Pz7pi01c72L7DzLriqYG5BdXF0i/4EYKrp6xTCd8cD6MDThZNTe+3T34uu4i0rYXjJF4LQduWbRDZ1t6xDD3OC+LIxM462yM8VZz9suM4M4GP09FfFJW3UWvihj7sbI+woST7d4h1DtDu34R28qE4Tm55cc872yP01bnW3JT1+frirP9BrLOB17tijCS8g8qc8uKseZVfUmd7hPJVE99w1DqdsOxonyAQCCxzHKcayAcOB/oRDkAYC1ylqq8EAoH4uVNcvF7vT4H7CCch7w8cC/yurKxsaV1d3ePA9cBXgQHAWBH5eTAY/F2yPj0ezyWq+oiInO72OUJE5qnqM4FA4KjYumVlZb8CKoEfEHYsZ7hzOBb4qcfjeaWsrOzcSP38/Pw3gP9Eji3Lyo7pbkrkjaqOLSsrGwlw5513+oCJkTIRiQalpGMNPR7PIlV9AJjgrlPUZ5VK/36/36qrq/sLsIzwQ5AM999lmZmZD2J8YgaDoYswXy4Gg8HQA2j4gjkJkpGusQTaStSVUr6IPkzHnMPCro5Uf6pk0g5V7yyUVzo0TtN4JzmO57HxC59PqN/SWXKven6I4wysQiggfDPTKUTi6Ii31cZ8LqOkcy2SylW1Y2eNdrPcVV+j0p8TcjxyNKIXI6wBuv0BhcLLglyYNXjyN9avmpx010JH2bhqyoshT3CCwiNt126TIMLNlmf3uPKSSQl3cPQ1yldOekq8nCCq6chRZCv8IeQET04m99RT9OW5lq+c9NSwjz45CfSHtLG7Jw28DrKwbnf/48tLJhtJS5eNJZM+Li/OOseyZAbwN8K5JnolpaWlecASwrsibBG5xOfzDVXVw4DIw8IDgUfuvPPOAxL1o6rnOY4zpbGxcRiwLub8Lwg7kGf6fL6hNJc+XXD33Xcnuzb9oYicp6pDgO8Szs2GiBxEjKxrIBDIV9VraNrZUWLb9mjg6yISkW7KVNUHVq9efaTbhwIbY+yMOtkty4q+B8RxnGyAQYMGTQAGRgps294I6VtDwlHoP7Nte3R+fr7k5+ef2pn+x4wZczExOaFEZKWIjLJt+0QRORISShIaDAZDpzCSMoY+T0f13Q2GXoEmd3KKOgcmlJDo8FDJk5+JEGpvejTboc5K5FpVGdFWe0t1hLbzz9VCtjvdlrctCUqH5V3KV018Y/zC5ycMzdz3HQnfOEwhHIHTXo4fOmjfXCDQ0bHbRXDvzSDjuqTvdtJXP5ddQbetRTukQsThQPOLmpyNN09+F3gXuAtUZl6+5WS1mAjOOJBTgRMIR92lk9cFfdJWzwORnATr0zxAhMqbc/4LfGdGYXWOwJXATDomK7Jb4V6vWqueKp60X+pXr78p6xPg/OmFWyZZOIXAt+nYfdUXIPdbFiXrbpn8atdYmR768lzdnUP3AffNKKo5TRy9AOFswtG+neU9RJ5UR+/fUJLVY5r7fYF1t0zeCGzMver5IRra9w1L9VQVORXlKMIye4PdVxvBKF2HiMQmUA/k5eXd6b7f9ec///lSy7LmuMeHDRw4cA5QlqCflRdeeGEVQGlp6UMiMitSpqp3zJs3rxygrKzsHlX9tlvkycjIGAO8mMC8W/Py8iIO5b+UlpaeISKL3eOZgUDgqPz8/PcIf19HeDsvL6/Idah/FggEFhDOMWQBAxzHWQQUuTZvUNV8t92kNWvWePbu3TtUVce657YDI0VkKuGHsVNjxnkvIlGTrjUEbs/Pz2+Va6kT/S+MaffuW2+9daXf73eA7atXr75UVXvdw06DwbB/YBzuBoOh3bjbwY0rpp2M4kCnLsFObEkSVTzjZ8+MVgkd2mWGdQLHZ39i2Qm9eScnazvNX+HVehmbrE4sIYuPrQQiGwpLNxRnLW9vXz2Bq8P+APDA2YvW9rMzBp1gO3KCwLEIxymcnExPXhw5ky5wuJ+96JnBQUIXJipXKBXhTg15384edvo2v18cgMlXVg8aEKI+3fakg+78XPZ2RDM+Dsu1xiNpbgHO97+WUVdft9+sRfcgun4VL0FTBO34hc/7RmbuPd7GOhrRw9WRI0Q4QnAOUWQE4e3smYQjBL3ALsK7HPaG3+t2Vev/RHjTsnjTDnpe2/CbM1pp0nY1G4qzKoCKaYsrDvKGMs4W0cmgxynyVdf+QUC9a/NbIP/EkvJQZuOGSn9O0l0Z61dm/QH4Q9fPomvZWDxpC7DlnKurhu1rsM4U0Skgx4s6X1ORQYSTMdcDnwNvAa+qOBv3eawNNTdN/rwnbe8ofX2uG1ZOfg54DiicVbjpMFVrAiLjFL5OWHrjUMJO3wzCf5t7gX2iukct+Ugc/ViRd0T0RVVeKC/Jfq877Hb/lvaLa+/yGyfsIvyssKueF6ZEaWnpYJonu58fCATmJ2lyCgmcxbZtR5NXSwu5OlV9Ouaw2Q2CZVnJHohXxB6ISCUQcbijqqeVlpZup/kcKlxnOwD5+fnvBQKBDwhLqaCqk2Pab4xpN6ShoeFkn893uKoKsEdEfu9Gzk9x60cj3yNyMulcQxF5ouW5VPt3tdtjkyhXus52AH7wgx88XVZW1kD6H5IbDAaDcbgbDLOKaqYozk9wyFKRaGIZQdeJ5axad8vU99vqY0bR5jniWFcjnIywR5UnVOS6jSsnN0tkM7Og6jwVWQgcQzhZzh7gXyibRZ2HJw/Nfjri3IrgRhQ1Swwj8L4ij6ntKWl5Ez6jaPMcUSu6Fdyy5ETH1uMRoolnVHhclKVulV171Dr46ZJJeyNtxi983jcsc98nuFrXghavL84uitd3JFopXpmterAoS4AJolqrIi/ayrUVJVnR5DwAZy9a2y/oHbQYkYtwE9ko3LNzd/8VQzP3vRVxSiqUbijOSugo7G086B/bmFtYvY84ETtqcXDChh47P2FZD1N5c85/cwurPyT+9ssjZhTVnObe1LbC+tw3k/ANebvYePPkd3MLqz8CDmvVlzZpR/YFnrhtdgPwgvuKkltYfQbhaKGDWrZR0SPi9SWWuvdArVGRNqVdgv2Cp+JIoiiyQOzfWGym2MygNdqWROk4e5bu/Fz2djb85oxPcwur3yesEduSr51ZWHXyU8XZcRPJ1tXvPJewI9XQCdyHbS/TRsLevoIb8f4n92WIg5vn4373tV+zP8x1XfHUj4CPSI90kqGPIyLD6MBDDQk/YEpUFnWyq2qjxOxW9Xg8UQky27bFSrIdLRbHcXa0ONUsH4tlWUNVtdkcWjr7XWpxHe4iEnXw5+fn/ysQCLwDHO32l60avQZ9xnGcDSJyDXByWVnZSFXNipnjRre/tK2h4zj/jVM/pf537tw5iBgZZVXd0aKeBgKBHZDkvsxgMBhSxDjcDV9qZhZW/8pRvRpEYn7CM4BjFTlWHc+PZhVU5a0ryf57oj5sRy8RrMui7ZX+AvNENTe3oGpyJAJmZmHVZYr8tkXzAcBIhPEqVkF1fc1EIBoZMbOwepniXEeLCwyFsaBjxRO6aFZR1ex1K7NfIAGOzSKk2VY6y2d7/hSy7OsIX4AMGYhzLrAmUmFo5t4zQaKJJR3RuxP1nwhbWSBKYcR2FTkUONRjMXna4ooT3Bt4/H61qnfVPIxwTkzzowSWDcvcN56+n2tiG3Ecxignziis+vqG4uy3Yk9PX1zzNbH1591lXCqIUKHKD+OWqRaf739txoP+sc10OqddWpFpOazoeIyWPhlO5tnirJAbb/2SkVuw5UTEWV5enDWn7drdQ3lx1jMzC6vKFClsWSbh76I4ePZAfMe3qLa5M0IcRiUR+d6YqMQWp9esWzy693PZu1HYIPA/8cpCKsXjFz5/lusUjnLO1VXDGhr49f62FgaDwWAwJENV62Id46q6Yt68edek0pfjOAkvsZKVJSNO9PvI2APHcXYCdW5Ee/i+SzWenF70XEvHs6puEJGj3cMpwBEAIrJ59+7dT2dmZjYCGY7jLIpxlmtEv72r1zDV/ocOHfp5XV2dg3s/Gfugwe1HysrK2pTbMxgMhlTo644sgyFlZhRV5ys0JZZRSixLRovH/joQTSzjiDxw1uVPH5moH4Efqjjn+YLeIUhTIhvgIBGJJrJRpCCm2eLQvuCgvV4Gq+WcLMpPQDY5akW9aLkF1XkakxhG4RJ8/YeGvN7DQKKJYRyVR85d+HxibWjRBYr8zLJkdHlxlpQXZ5365KqJHwDlMZNoFlFtNT+u2bByyusJ+084rF4Ccj6+/kOBprkrIzx2Rl7ksLp+y8UtnO23+YLOgah1koQjLfp6IputCc57BPn7zMLNM6b5K/qfvWjzqJmFNQssW6tph85yT2KrdVeS4qy6+rry3Cuqps264qmBk6+sHjSjoOosb3/fZoSTkrSLi8ItxNfH8Aly/4zLnm1Tn3vm5TWn5BZV/RFxXgRmdNSGjjKjsPr3MwurrppWVDGy7dqgWF+Pf57/xDvvaQzFi1qKcOHMwurZZxZsSfgZcpTEW/vFGh/vdG7BlhOB65KM2+N05+ey1yOScC1EmD4sc99Ts4pqpsy64qmBZy96ZvCsgqpzGxqlGtEx3WmmwWAwGAw9zbx58+qhKdG9ZVnfrKio6DWBiao6LfbY1VKPPX7OnUNscuqc2O2QgUDgKGJkDEWkmW65ZVmxARc5hCVZsG1788UXX/wF7g5NEflpTL1/zp8//zPo+jVMtf/Zs2c3xLYDpsauy/333z8RIydjMBi6iF7zQ2IwdDficGVTVLq8XV4yqQjCiWVyC6oWIBJNLGNboWhimZaocuuG4inRRDa5RdVnoGFdPYWZuQVVR5WXZL+HMDSS9E7hcw4kVOPP2kf4IuAVYrLMuzRLDLOhOCuaGObMyzdfasckhtk7cF/ixDPK7RtKJrdKPINyN0Ikkc9Z04oqRlauzNk+7dKKTFX5VnSdkJQ0VgVuXV88+WEAv19vra6v8ePKNohyTFNFXRizLh8M/+iTAjfJ1bZZRTWXquqmVMbvLajqUyJN69mCrytWubfeIuiDNvIm9ho2Fk/akltQXYkwLUGVbBypcBjIAAfoRPLXDcXZb+UWVt8BLIpTPE76Bf85s6BqZQh50ufZ80FjZoadUW+NcizrazjWVETPVNWJJJBg6QoEDlXkf7zq++WMwuoaS3hKRV722PKmt59d+/iK7LppRRUjPXbGGPE4P0b1m3H7UeJGmz9x25RtuYXVnwCHxCkeqvC4LQ65hdWx558sL846GwDHtxVPKBrt0wzVS2YUVW/3iH3PkMyRH3++s/6QkGV/D5wlhLVtey3d+bns7WxYOfm53MLqdRD9jm9JjqOagw7E8YXYT+SBDQaDwWBICVW9UUQC7vsTPv7440BZWdn1DQ0NH/Tv339UKBQ60rKsGSIyB8jNy8vb3kaXaUNEFgUCgedUtcKyrOmqemlM8Xo3YSoicrOq/tk9P2b16tU3r1mz5saGhoYhhHNmRK779tq23WzXtdfrrQgGg5EI+WHu6cZ+/fo9677fDEwknOQ2Ylez69SuXsNO9H8X8Dv3/dGBQODGsrKym4DRjuPc3hEbDAaDoSOYCHfDl5KzFz0zGGmeWMZ1tgPgysB8EDlWlckkQNDmiWyUythjFTnNffNqUxv+11vv25lbWP1ibmHN3TMLqi85e9EzUWdWHPvm5xZWa+RlW9YnzYywwlEI8VCLVolnAIYNGfYoTRqAGR7HOxfAN8B7HhCJmK8Xa/eDifpOjhOVf3Z16XdGjgVnOIS129Gm6FIRrXCd7QCsWzmpCmhIbfzegWQMCBAz9/ag4YvaRJHxvQIP1o8JJ/nrCO+Abmi7WnPqdvcvStLuYBW5xSO86jgDd3vrfXsdPB/iSAWon57VevcITFHllzj6mC3O2w2NsiO3sFq96tsmlm5B5aIEbT/zYMV/iAYI8f+u20M474P8LUGxJcpSx/G8V1df1xCy7PeBm4HB2gcSHHbn57K343U8FwO7O9RI5e39cS0MBoPBYEjGvHnzyoDluNEvIjJXVd/IyMjY6zjOh5ZlbQauV9Wkidi7iPuAR0Vkl6o+QlOulU8dx4k63/Py8kpF5CbcOahqUTAY/MyyrLeBSFT8HuCC+fPnN8tRNnfu3G0iEhsJDvDc3Llz97p9tQqAchyn2fVCV69hqv37fL67VPXJyLGILFbVbar6KuH7/Q9TscdgMBjawjjcDV9KGjLsFollNFFimUiNJPIMzTXwbLVaPq0fCuAg1wKfxZzvB4wD/ZEKdwR9oQ9mFFbnxLOvHSRO3uNYrRLPQDihp6D3RY4jMjKqEpV7QShbd8uZe+I0bxNV72ctTrVynO/NGNAskQ1Ii7UTBVomCupTlN84YRfozzrQ5HWvWufRyx80PFUy6R1H+B7tt3OXrcwRpa6jY71w14TgXq+cB7K6o237KF+IyoVPlUxK+NkPKSXAvlQHcITLSSBZExelsn+GXpnqeN1Fd34ueztPrpr4AarnAXvbrBxmp1r2HFR2Jaow6rVtfWMbjsFgMBgMHSQ/P3+pZVkTgXuAdwg7p/e67ytU9VpVPak7o9sBbNu+E5hDOM/XXsIBUwHLss648MIL34mtm5eXd5WI5AAPEE4M3ADsUdU3VPU24KT8/Py/xhtHtfkDdxHZHHNYA9gxxyHCAULN6Oo1TKX/uXPn2sOHD58jItcD7xJek3eBpbt3755LosRIBoPB0EmMpIzhS0m/Rk9d0BeKSSwjSRPLgCZ0fFktkq94xBnZwiOxE8JyB+cufP6rezP3fk+RbwicDIwDBrr1hglyPVDh2hczPCvKS7JSSjxjeTRx8h7Ru0XDyRoVmTjj8pqJoLnRtmjKEa1xxm11MTOgce/nQZ8vKm2hGt3C6KICNb1az7w9lBdn3zezsGqQIsUkTIQJwMO+oPdHT9x2Rn0LOZBeycaVWU/MKKw+G/ijxOhCxuF12+Y7Fb/JenNmQVWSaompuSnrcyBvZlHV31XlGmi2A6Q9fAiyWsW+r+2qPYegW0T46brirISJkAEqSrJem1lYNV+RP9H0HdJuNq6c/K9ZRVum2+rc734XJTFK/xQaHLo09Bleb39fR4fqdrrzc9nbKS/JLs8tqp6Fcg/wtSRVXxWP/Z3ym6e+PbOwelCCH41dsTuQDAaDwWDY37jgggueBZ5ts6JLfn7+/cD98crmzZv3GAkCqC688MLKRGUJxvkrENdR3pK8vLxNQIclOfPz84tIIKHqaqi3y3fU0TXMy8t7lA6sRUf7h6iW+zL31ZKvdqQvg8FgaC/G4W74UvLEbWfU5xZU/zMmWV5O2LkblpXJLahqkVhGa+J04xYyjdgEpOjU2GsGUX0u8v7vd034gvC2wPsAxi983jd0UMOvRdW9uNHjYux7JWqf8M1p/oollf6ceMkjU2bDyimvzyys2qLIJEDE0lKavhe2rluZndTp11meuG12Q25h9cuEKr/VcQAAIABJREFUHzwgQnbs/8Osoi3Zju4fiWzWF2ffftblTz8esuzLCCfuPIKwo/RfIC9gOXeV35Jd2aNGpsCG4qyKWVc8dYLjZM4H57sgxxF+WPWpwJuI/jk4KPRgpT8n5WjsWNavzF4Nev/MgqopKpIjyCQNXygPJ6w5+bn7+gjkdYSXsK3y8lUT30jH+O3BsvZ8Dz3gWEcZC9bx7t/1IYQ10Ie4L69r5w7gTYEXUP62viT7+faOs744+8HpBVu2WGL/GKxp7jhDaGfyp3UrJ/3f+IXPnzZ80N7vqcr3RXW8iowiLMnyMSpbEP1T+crsZwCmXVqRmbzH3kN3fy57M+Urs6rPXfj8SXsH7Z0Hcj7K8cSshSPcm9FY/9ATxbMbADT83RSPbd1mtKFD1PlPGerYErtLY/eI5VsT7nzrbf0bDAaDwWAwGAz7G13qcNcK5iA80nSCEyWHV5M06fyYlbxPk6O0VKZxYVeO11cw69IaEblZcRPLiI6ZUbTl5ozGzTc6Xu8QW/QPoNHEMmI5v03S06LcgprnfCFPRWNG43RViWrpCaxfH9aDJ7ew5hHQd0Sdx9Sx3q/b2/8/g4aGRhPSo6JdKbHyLzcCAff9Cd7PfYFZRVuubxzU8EFGvTXKVs+RIjpDkTm2BHMrV+aktDVP4W5gknsYtUXQu1PpL4Xx75RIwljlmNyCml9p47O3MKDhK46j+1UimydXTfwAwgl126K8OKvD2uPlK7PGdbSN2+4nwE9SaQvgyg7d4b6Ssr4k+/xUx2lCdH0JKUXvJCPV9WuJux4vuK8uZWPJpI8Bf6rtX7hrQhBY7b6SUvm7nN2kkF1zf/1cpjKvnloL92HvXe4rITOvrD5EQ4yJVyaqL6U6viE1ti855e+CNCVVVs4fccPWh3rQJIPBYDAYDIYvLTMKq9+P7KBVKN1QnPWl96sZEmM03A1fWtYXTy4VNJpYRlSLgj7rM1uct8NR6gDsQeWCdbdMfT9xT9yH6KNBX2iXqNUskY2lVkwWeT0UuELFqsTDv4Zl7mv0hkIfCZznVrDVkuWR2uUlWWUSkxgGZa6jzhuRpJAibAa5vk05iDawrC8eIBxpG8veoBMKxKufbrIHT/49yuPRE8LV0i+4XRzrZZB3COsPGgwGg6GLUZvLSfBQRSX1RL0Gg8FgMBgMBoPB8GXCSMoYvtSsL86+ambB5rUq1k8IR3kfCIRAPwQpR3VVeUnWe8n6sCy507EpR/Rqws7vPcBTXsdznRvRDIB4+TZBvqXCucDRwGFAA+h/RHjZVs9tG1dO2tLcvqyls66oetx25BKBLOBgwg/KPgY+Ulgvaj1WWZxadDuEo0BzC2pWI7owelLlocpVOTtT7bMj+P3inO9/7Tt19TsXg14EHAr8W+HejOCum4K+wbF2JEzmZzAYDIbmzCis/r2FbAoObry/LUmymYVV56tSmKB4G74BD3eBiYY0MMz/0k5S2H1iMBgMht5HRzXNDQaDwdA72e++yI10SnzMuhj6IrOuqJnuOLqh6Yz+v/Li7D/2nEUGg8HQd8gtqK5w84x8qir3C1R41XrZ94Xvs88P+dzhiwEjPXbjBFHPD0G/TaLodtXLNpRk/y4dNqkfq9Y59duiOg/4BjASsFF5Xy19PGTZxQf5X/ksXtt6//iRQcf5KTAD5TANPySvF/hElFcQfdIXkvWDfr11WzradcbeRLrntUtPPROlEPQ0YADwtqD/O2z5S3eIu6OtlZRMAgSuGb5864r2aKzv8I8/HFvPUnQmcIzCQRKeSx3Ce6hUelT+d+gNL7zb3rm0ZV9vYpq/or+33rc3pcaqS8pLsm9Is0ldxpdprgaDwWAwdCdGUsbQEXpMwz1eGcLBwBJgAlALvIjDtTKd15r1u5Z+HMCVwALcaFjgHjJZwe42bNrEJBwuRcgGRgM28D7KY9iUSC6ftjUH4Ggsrkaj0cxPYHOdzOBfXTJeX1mXdtoJoJs5FYefAFOBr7jjvQmsIchdMrN5JHNH7TP0LXILq0sRXvWoPqHWF+80SsYgj+2bqrZzCxL1/3y81ysP9qSdBoPB0EcZLaI/A34WEptQpo233geECG+a0oQNRbi3vDirTR389vD5NeNG1dmsEXRa64H0BFFO8Nmei7cvHfe9kcu2bogt3uEff3jQdrYQvmYINwn/MwoYpcLJIBc2+rQayO5su87aG48dS8f9SlWvaXH6REVur1067nCWbb26rT5SRW3nWeCgyHHMk5XhKMNBJ9iil21femr+yGUvPhKnC4PBYDAYvpTMKNp8vKgV9WmI42StXzWlBmBGYfX3Be53i14tL846MVIvt6h6PUqu22p1efHkvBlFm+e4MrQAWJac6Nh6PMJiYCzwenlx1oSZl9ecopZubWWMUCuq7zrIYxlB72+euO2M+ha2turfVvtocayrEU5G2KPKEypy3caVk6P+q3SOF28+kfJZRTVTFOcnOGSpiKsuwIeCrhPLWdVSyje3sPpyoCRyHJLgqNjcdbmF1XXAUPdwVXlxVkHiddCDRcP+KlGtVZEXbeXaipKsZv6qsxet7dfoG3ylxPjVFO7Zubv/CtjXaokMhkT0JkmZBUAhTfcAhwKHYjFZKzhBcsLJJFWx2MRfgNkxbY8ClrGH8STRpddKlqFch7SK4BqLMBYvF+lGZsv0pInuLkG4LObetD8wDw+5WsVkySYqP5Km8RbQN9alXXYCaAVX43AD4GnRxwRgAhkMJuy4T6d9ht7NESj5NvJrnIHRLyZtcrb/xxL9ds1N2S215g0Gg8HQNdgqsmrYhx9fBZLYI99OdOF43w6v/XeQ09uoOlSUv9YuOfn0Ectfjt4AObZzjcQ4zdtLqu06a28cMlVp6WyPIsoVdT8fd8ewX25tFbzRjQwQ1fvq/eO/Otj/QspSdYYvD2VlZXNUNerQsG37xPnz57/alWMGAoHorl1VLZ03b96FXWFLZ/pLZGN30xP/PwbD/siGldlv5BbW/IewvCvqsbKBGgARmYJGL5PGTiuqGFm5Mmf7+IXP+9B9EyMFqhr3wbxjswhhYcyp5HkWlRGKjBD4RtBrXzjjsmcnbrj99NpE1W1HLxGsy6KeFKW/wDxRzc0tqJpcXpKdVD63o+Mlm8/MwupfOapXg8R6djKAYxU5Vh3Pj2YVVOWtK8n+e6L+PfsOSOma1FYWiDb5q1TkUOBQj8XkaYsrTqi8Oee/AH6/WtX1NX+RFn41gWXDMvcl9asZDC3pPR8W4RIczifIUJSCmJIRCHnRo01cTOyHX1mJMgrlRJQjgcPjda+byCPsxBXARrjEHesw4FG32oFYPKLPc0ASO3+Ich79GYLwXcIR7gAHYfO/XTBeX1mXdtmplZyP8GuanO1PY3E6DWTi4RjgWpTotuW02Wfo1VjYeaJcDzwHbAOCwGdAhSJF+Poft25ltnmgYjAYDF2PA/qUOpK9YeXkKx58cK6djk7rRutFLZzXjqhe6Qv5RloOR4LGRlUPBE9xbHsRTok5/AyYVO8ZMsBp+GIwHsainI/qn1D5LB3tOmtvfPRzkO9LozUUdc4EYqPEPCpyFsDI5S+dO2L5VlH0sebNOX/E8q0SeQ1fvnVF22O6CG+hLMWRieo4hw73DPH5Qr6RonoO8EFMzcxGW3/Q7n4NBoPBYNjvEQU2Ro8cpkSLVKfEVvQ53myAoQc0TAAGRgo8Hnsj8RBdoMjPLEtGlxdnSXlx1qkA61dNfsk9jr7w9R/qCLMJ3y+D6BjJCF6R1HL4oYpzni/obeW/EpGo/ypd4yWaz4yi6nyFa4gEaColliWjxWN/HahyW2c6Ig+cdfnTRybq3pthp+RwF9VLQM7H138oxPirlBEeOyPqr6qu39LMr6YiK0MSHGVZcqKS2K9mMMSjN0W43yrTeRhAlVvZhB8Y4pYdE1Mv9mnZu0zjShEcYLtu4lI0/KSxFcpVMUcBmcqd7vtduplLcZjjHh/GHuYAZQntzIk6ev+ilZwBLHaPZ2oVR0k276V1vL6yLu2z89qY97V4OEeyow72t4Bfd5F9hl7MuuKpHwHL3JfBYDAY0oAv5P12oy80XpQJiJwmOEeoWsMQHQYMA74AdirssISXFHnBktBjLbfzpgMHzYvdpqZw14gbXrrZPaz9zD92vsfOeJ+wrjigs2p/ftphI3753EcAqjTEtG90PFbDka+NCsqDlfuA193XQy3HTbVdZ+2Ni7JkxA0vrnGP1tUuOfUvoAuiY1r61YRtO8mIZVunxjldC6zdsWTcjQpR2SCB8V1lh8FgMBgMfRKVDYjmh98y6fzz13h2HHjEUAiOdWtsB0Y6WFOBR8SjU2NUEd5LeG2l3L6hZPKt7TGh/MYJu4AncouqHkPlIgCEMyHxDjpVbt1QPCXqv8otqj4DDfuvFGbmFlQdlSjKPZXxEs1HHK5sirKXt8tLJhW5DzI+yy2oWoDI24QDggfYVmgRUBSv+wZtcBKOnQSBW9cXT34YwO/XW6vra/y4/irRGH+V6MKY/7d3swdNutLvFwfYPr1wy6WCE9+vZjDEofc43B2iW2xEcLSSnTQ5bIeDq1EOJ0XbKJWuUznMFJ5mEw1Av9iu9RkGs48TY07N10rmx4zdHOUUEjlulYpmx0Jl5AvL7es0fYbtaRuvr6xLe+wMj3dyTKu1Mc72VqTVPoMhAVrJVmgWARnhVZnW7PPXZ/kyzLGn6c41Nv+fhvbi6mxWuK8eRVp8Zj1NeqcAHOh/bXftknH/IHa3nseeBDwAgOpTiEScxodatvPCjmPf2b3junFvKWxVZKvX63liqP+55jeNKbbrtL1xsL2+ZmUCn8SGaVnaFAmXbnb5xw637YyFCjOBQwgnjg1fn7Woq+iIrrKjp6j05+wjQVLg/Y3unGteXt6j3TVWW6Tblt40N4PB0PM4Fhutph/MIbVfOehk8TQcjloC7BH4vcI1IuGId3GYotFvkPhyMgBq8USistwras7B1h8hehzIKCIP+Zv/cB8Up2kUQZtdA4pSqU0Bo6jIaRCWRU7HePHmc/aiZwYHJRR7j1IRK1dYXpL9Xm5h9QeEJZFRlcnJxkgNJ/p/4PeLk1tYHfVXCc7wsJ1r+wW1ya8mUOk62wHYWDzx6dzCmlZ+NYMhEb3H4e7hsxZnGlrVGcAgYmVwhB2xxSKoVrIDV1sryh6G4enABZMwKImdzcZE2N7iC2homsfrK+vStp0tx1M+STpeOu0zGAwGg8HQIyjIDpr/RjtQWbtkXPKGDodE3n7uHVoy2N55CsjcmBqZKpwKnCooth1yapeOKxmxbOsVnWmXDnvj0DjK/1yzBO8Ourc7vHnb/eOPDdnORlpeByZAwNfFJhn2E5JphMcr83q9BwNLVHUCUCsiLwLX5uXlNct/sHbt2n51dXVXEpOwDrhn9+7dCWWUEtlSWlr6CxFZ6p7e5fP5Dp47d+7eSL0777zTl5mZ+QnR3SoU5+fnF7Wlf56KjaWlpZeLSDT5n4iMysvLi+ZLCAQC0eR/IrIqLy+vwD1/CtA6mWF4l8q7wGOq+pt58+bVx6ljMBjSwMaVk/+VW1j9DnA0gMcj2erIEa4i+DNhp7p1DXDytKKKkapkRdqqWvHlZABxrP/GOz+zsOoqdXRFuP+kVwtJf7Md1Wa+IVut7ZY0i1wcms7x4s2nIcMeZmlTpyIaTwO+FtfhDjI8Uf/9pF9LWex2yWSretv0V+3NGDDIq039aQu/WvghQXVrv5rBkIDeo+HutAqwab1VZC+fNzuvNPtD1PAfces/zoEtoqiFFTINSfiayk8S2mm36F+jF2cRdqZ1vL6yLu2xMzxeUz1JemOaXvsMhj6IVjBBK9G4rwqS6+cZDAZDL0HCv/27OtpOacrN8lV/5b4Ry1/6Ph7GKrII5V6EfwB7Y5pYKEW11516VmfapcPeODRKixgxC0IdHSMVxHaKaXZzqHdZDkcO/7+jva5W/EXdYYfhy43X612gqk+pajYwADhUVb+lqpvWrFkTjZj0+/1WXV3dXwjLDB5FOKHeUcCyzMzMB+ng/avH4/kTTfclQ0Kh0Lmx5QMHDjyTJmc7qnp3W32my8ZgMNjZhNQjgG8Ay0Tk+XvvvXe/251iMPQmhKZd/erIFCSs5S4qm/vvPuBpoBGwPPgW0fTgXj0eEjrcLY+2+h44e9HafopcF3Nqq62cEBoc9JUXZ4nCPe212ZLmzmuPOK38V2kdL858+jV6mvmBVCXed1XMOd0Rp9wtCkWjyycWbBkA7Qu6jGNXK3/VgMa9zfxqoi19aBrfr2YwJKD3RLi3A5lNg1byCpFtvsJUVUTE/ePdzETibO+QM6h324W3hyjf1AqWSE5KNzrTgPLokdJcE9PiuTSP1ya9ZF3atjM83ss0bdOerVUMSyQr0932GQwGg8Fg6BoEXtbwNVQYlbNH3PDikx3tZ4R/a0R3PdzNwvG+HaP1MtBo1KiKkwM82Zl26bK3M1hYIY2NU5CUr9ubXas6HvnFiOVbP4kEzFoq09UIZxi6GFW9RETO93q95Y2NjRfFRHqPCIVCeUAxwJgxY5olrBORlcCKUCh0kNfrLVXVDiWsu+CCCz4IBALlwCz3VD4QyaWAiOTHVK+ZN2/e67RBumwcMGBAuxzu+fn5L9Ei5HTNmjVDGhsbJ4nIvcAoYIzH47mCZNrKBoOhU6iyEeFiAIQcYDCAenTz3++a8EVuUfULKBNF+WlTI/657pbJLaOrk7J3wPBR3lAoM3IsovdWFGe/BuD3q1VdX/ONdncmLfxX6NTYrxNRfS6t48XhidvOqM8tqP4nEpVryQk7r8OyMrkFVUcRTkgaGT9GJ113xNpri3ck8B+ATHFyNI3SX0/cNrsht6j6FVeqGIWpsXZOL3w6rl/NYEhEn3K4u9wF/M59fzSbuFEruAllNMrtCVsJN6IE3KMTEAJawfXAB1iMQjkSZQbCHJRcyWF7gn4W6Uae4wAq2Mt04NKY0vWSHda/Stt47adn16W9KL9EeNA9GoHN47qRAoK8SgYHI3wLUJlGSY/YZzAYDAaDoQuQ1aDTmg71nu1Lxy3WkFU+cjvbtx1ijfBiH4ijY9XRmQjHj1j+0hmR6rVLT12FoweJyGN4eCWE57NRrx25bcchb47Gto5rdvOIeDvbrrP2pmfJnI9p7gk/u9Z/+toR/mfbLRuhILXgie1FbBbtuGr8itAAa4DHsS9R1Xlps9lgSICI3JqXl+cmrPPfOmbMGD+ufq6qHhNTdWHM+3ffeuutK/1+vwNsX7169aWq2uGEdSJyt6rOcsc6q6ysbGReXt72NWvWZAaDwW/FVP1DO7tMi4179uxJKfkfwNy5c3cBTwQCgceAiwBEJHkyQ4PB0Cl8Iaci6LOU8MXDMPd04x7b8ywAKptBJ+LKtAAgiaPbEzHtgNM/qa6v2Q1kAqjKd6cXbHnI69Ggm+zz+Pb3JotyC2qe84U8FY0ZjdNVJeq/Eli/viT7PdepnqbxElghcrOifw4f6JgZRVtuzmjcfKPj9Q6xRf8AGtkZtFcs57eRdo56/q+ZBI44V5xzddXl+4LW0ar6m87a1QqVu0CjfrXcopobQ1TcJI5vtCXO7a10HQyGJPQeSZn28hl30TxqaTHCNixeBT4APozXTKZSBiynaSvLXIQ3EPaifAhsRrgemiX1jNMR92HxKPvYhfAI7pcS8Cna5HxP23jtpafXpZ1IDg+hXAPY7qmJWDxDP3YjvA2sRJq26XT7OhoMBoPBYEg7wz6VP4E+G3NqtCj3WR7nkx2jnUaPHfqP2vqyKmWIXATylWYdKEMQvq/on9XWlz126D87jn0nhO35CGRhs7rCls6267S9aUDVeqfZMczHbtxVu2Sc1i4Zp3X+U45sqw8BtZAtLc5drRnOTo8d+g+q15PG6DCDIRGOE5uwzu8AOyPH4koerF27th80JawDKt26APzgBz94mnh5otrA6/U+CtGgnAxgLkAwGDyPJimoetu2H4zTvBldZWNbrF69+pxAIPBwaWnp64FAYFsgENBAIKC4znaXpMkMDQZD53jitinbFF5pcfq5p0sm7QVwRDe1bKNJEqYmwu8XB+W3MaeyLXH+7Tj6qaieC/ytA93dh+ijQV9ol6jVzH9lqXVpF4wXl/XFk0sFvQnXryOqRUGf9ZktztvhqHsA9qBywbpbpr4fabexZOJzgv4jpqv5DY2yQ1T/gcpGUpAATMawjz5u7ldTFnvVt80jvIrKByTwqxkM8ehzDneZi80XzAGuJ5wkpsH9dymZzCWednik7TSW4jCRsAbVO8Aewhqe7wAVwLUIJyWNkna4E4c5wDNu2+0oAZQzJIdmN0ZpGa+d9Pi6dMTWHFagTCAcRfKWO97nwPPAlTRyS0/aZzDsb8g0xiXIfXBi260NvQ3z/2noi8hdLwQzQnIuzbY1dwkPDbe2PtJ2teTtutHehDi2PECMUzJVbFhM+NopDvo5cGtnxzAY2kGbCet27tw5iJj7U22R7E9EFFomsWubuXPnNgL3RY4dx8l3+8+LqVY2f/78BH8nXWPjwIED25X8LxAIXOU4zmPAd0TkOGiVQyyCSXjcQbZfd8qcyEPM2iXjdIf/pBN62iZD78Zq4UAX2Bx536/RW0NTYCFAKCPo20wKZA2Z/HPQ/0dY/20v8Ckqf8YnpyN80m57LbkTleb+Kwh4Hc8ZT5VMivqv0jVeMtYXZ18l6uQADwAfEf4d2AP6BnAbqieVl0z+a/NWok5DxmwN+47ecW17VeGS8pJJl0B6Y84ffHCu7QvWzxFt7ldTWFq3u99cTeJXMxha0qWSMpLDoySImklWBiDTOC5h2WwaCCepWRan+KtJbZrOs8Czyeq0hUznr8Bf26yYwnh9ZV06Y6fb/iXgx+0eLw3/b4begT6Pj3q+hcUC4DjgK8DnCCtlKjcmbLcGD6M5E2UGMAk4hHDSEh+wHeHfOFQCj0kO1V06h9fIoJZjcRgLnAgch3AwyhDCWwiHEL5pqgd2ILyK8g9sHpYZvNuVtnUV+jw+PuccV69wEuEoquGE57kD2AY8i7CJffxVzkzk3Elx/I2cjvAThNMJa/w1EN69swEPt0flvNrT12ZGoZyHw3SE44DDCEe4WUAdUIewE+VDhNdweA14FXinszkk0jmPdKOKsJmZKD8mHL13OOGHoR8g/BUPf5Ks9l9w9+Q6G3ong369dZv6ObMudMpZjki+Bd9QOEjBJ7AN4b84vKYWG9Si2Q2t07Dnp9J/wKOoNUtwxrsR5Qcq7JKwI+9NRO8fbr30sPibboZSbddZe9PBqF+98J8d/pOy1fYuBT1Z4QhJQTt01PIXX6hdcvLpqLUE0dMU+YrAdoENlsf3C8cOfUOJ0Zs1GLoAx3HaTFg3dOjQz+vq6hxcx7O0SPanqlJWVpZSwjpVvVtECt1+J5aVlU1U1dyYKu2Sk0mnjQ0NDdG/5zVr1gwIBoOtkv+tXbu2X11dXbNkhiJy4cEHH/xmTk5OKBAI/AlY0J7xDIauoHbJuNhkI78YsexFf89Z0/WsL84uAorilT1x2xn1tOFj27BySlI/SgS/Xxzgj+6rJT9xX+3CdWIn9V+lOl575xNhfcmUTUCrnQDJ2HD76bUk8B2VF0elfTpkV3lxVkJ/1RO3zU7Zr2YwxNIXNdwNBkMvRSvZSlNS3FhelWmcqNUczm4ewuK0FuX9cRgTt8+wE/AilGtRvpZg6K+gfMV1Yl6llWwGrpBpPJf6bJKwnV+iXNHc0Lg1RwGjUI4BvouHX+sm/k6Iy2QGH8droBX4XZmk5Ag3ayU3xy1TzpUcHosetvH/kmwYVSwquZTdXIlwWIJqh7ivk1EW0o/tWsmtfMFN7oPAxP239Zl5ioFkcDvCD1uU9ycsJXUyNpdpJQUyjTuSjrUGD6NYgsNi4IAEl2AHAge6/5+no5wfracsgmbbLdtNWueRwv9nm+tczgg2UQqcFce+USinEWKxVnCF5CR3SvTkOht6P2Gn9ktrgbUdaTfqpjc/h/YHPHS2XYRU7R3mf2knbdyADl++dQWwImkd/yuv4spfdGasEctffg34QYLi94D7O9O/wZAOZs+e3RAIBF6h6fdqqqqKGzXO/fffn3LCunnz5r1eWlq6RUQmAaKqpTTdC2/Nz89/oattFJGW0fDR5H/BYDCHOH9nO3bsGCUimTGn7s3Ly3OTGfotoFPJDA0Gg8FgMHQNxuFuMBi6Ba3gUEL8Axgdt4K0vsnQZxjMZv6I8t0ODjcFqNJNXCxTubfj1nYZFsq38TBJN3K2TKddN3c9hW5hOJv4M8LsDjYdCSzjAL6p1ZwvWalp3Wk1gwhRCZzaRtV+wO90E/UyNZpkuTUH8mfgglRs6Qxpn0ea0QpGIjwDCR9oRRiC8HvdxIhku1F6ap0NBoPBsF9wFxBNWBcIBG4sKyu7CRjtOM7tnez7bsK79ACOipxU1bu7ycb/iz0QkSsCgcDlqno0EDf53zvvvPPJmDFjoskMReS7995770MiEvR4PH7SkMzwy8zIG17qUHSuwWAwGAztxTjcDQZDd+BDeIBEzvYwzS529Xl87OavwLQUx+yHco9uItSdzst2MgqLh3ULp8qkjmuRdgdaQX8aeRw4oxPdfIMQG3QLp6cwTx82D9K2k7oJ5Vat4HHJaa15rBV8j55xAqd1Hl2AD+FB2na2N6Gs0E28IVNbJ1DqwXVuacccN7G5e4ITJYdXe9CkHsesicFg6Av4fL67GhsbvyUiZwGIyGJVXewWP0pYzu7wVPp2HOcBj8ezCoiVbtkbDAY7dJ2Yqo15eXnPlZWV/YOmqPT5wHwRgbATfxRhWcIofr/fKS0t/a2IXA2gqtler/ffbvG/ReRvqvqtjtjfGbZfd8ocEWnKd+GxT1Tbezyii1HGCrw+fPnWCZHy2p+fMknFulREsxVGS1jf+n0VHrNDwZLRv3owiERLAAAgAElEQVT105Zj6KKj++0Yknk1wnyQQ0H/jco9wz+zVuwY7bxFWJIPRUtHLn/pQoDaJadeDloS6cPnsUYN9r8Qze9Vu2RcHWHZR0BXjVj+UkGi+bg7i7p8rjuWjPuBwurY/h3HM06Uqwk/EPpAlFuH37D1Dl10dL8dwwZfg+p8wrKO74noo8Os4DLxv9bYcg07akvcuTrWwagsASYAtQIvKs617o4papeMWw/EyjKB6vW1S8Y17dT12IeN8L/ybwwGg+FLSJ9LmtrdSA6PNktKZ25ODYZUOIamiKL2sZuVJHa2v4xyLv0ZQgYHIJwJvBa3pnKnbkqeU6AT1KPci7AAh1MIMRLFR4iRWJzsamG/maDtEQQp6CK7Oo9wK51ztkc4mkZKU2h3DMqZHWwzHEng7BV+lKBNBcpMfIxmKh6UYQjHo1xAOJHg+x20oSXpnUf6OYZUHmopd2g1rbRme3CduwWtRKOvCvw9bU862Z/nZjAY+g5z5861hw8fPkdEmiWsA5bu3r17Lp1IWOcmRV3d4vRDF110UYcecKdqo4hoKBSaTUzyPxF5VUQuycvLS5j875133vm5aotkhvBny7JOV9W0JDNMFbWtRaAPoEwABjhI1L9Qu3TcMiypFtF84HA3B8UBwFhRrvJ6fK9sW3Lq+Gb9nX++Z8fQQY8i4gc5CsgAOQphWd1o50Ha679o8KQ1kSKkf66t+g95fyrKfYR3LfQHjlXhd7VLxi3dMXTQ46heT1g/egAwVlV+viOU8buW/aTFFsezAJWngGx3vEMVvgXWps/8px3U7kUzdDsbVk55tLw4SyKvdbdMNv4rg6GHMBHuBoOhu/kL8Fv68wIhFIcxKOehTXqXuokxaMJEMM/TwLQWSTnX6Ram0MgLuFEvMQwElgPfS+MctqMU0I87ZRJ745TXuq9XtIL7EaqIp5+tLNTnWSYTCKbRtk6jmzgOTeg4BaEGBz/wDINw2MMpKNcBZydocbZuYrpMZWMK5uwEriXEX2hkJwOZjHIH8PUEtp0DcTXQT49zbg/KbMlhX4vxdgJvENY0/plWchpwCRZfpGB/uufRVXyEcA1BnqSR3fTnWCyKgAsT1D+EEAuA21qc7+l1NhgMBkM3kZeXl1COI1kZQH5+fsJgiNmzO56wrq3xYsa9GLi4rXpt9ZeKjQA//OEP4yb/y8vLA+In//P7/SklM2zvmnQOWaDws5DHvv8g/yufRc7uWHJKnipL3ENbVC4jKPfrgOAgsb23KToHONBCH/nEP/7YQ/wvfAFQe8y7l0hsPhlhpc+yVoQIHqS2p5R27m7QfnvS7nBP91xbd6/nCTJFPM4/Hdt6AHSWW/ILYJcqM62g9RwZzr0K3w63YcG2K48pcPOVpM8W5RKE86XBKtcMvShm98AIjx3KA4pHLN86E758SVMNBoOhvRiHu8Fg6D6UJZLDDS3Ovui+mnAoQhJ8PwkLWzjbw6cnsUMrWQrcF2fc83QTY2Qqb6dqerOxkulXt6ybw26tZBnhBw0tOZB6ToImLXfJwQ/h6FKtYAKSIPGrslhyuKUDZref8Pp7EpRuZiQzZSyx21e3qPJNNvEQcF7cVspi6LDDvQGY1SL57Uat4lxsXoc4NiqtInZ0DR7i38TuYVrypK4A7vidScCblnl0IbXYZMsM/hVz7mVgvlZQj3BZgnY/Jsbh3gvWuamvHIwmawvMmhgMBoMh7YjePnLZS7e2PK0qV0V+cQQCw2948U63aNe2a8dfanl0jnt8WH/bngOUAYho9GGEwrsjrK1XhpNXs73256dciiU17THLwZfyToiEpHmurbqHlcOXv1gFULv0lIdQiTjcUbhj5A1bywG2X3fKPSLybbfIwwGZY3DvpdJmi3Dr8GVbHwZQP7fusMf5icod6TGJlshgMBgMTRiHu8Fg6C6qmcYv21UzcZLON2UqWxO2U/6O4NB6u6mFcjakx+HeYbw8SyhBmcU3oJclT5WYyKKWWCxq4WwPNxEc3cAiPJxL/N+WaVpB/xZRzm3ZcYdMbe2AlWze0kpeJr4u+mhVLJGm7dwyF1sraSC8PTeWA9nEH7WCGyWneSKztJJ8Hq8A4+K0ajWPLrTv1y2c7bFcDcyjhaasywlawUjJYTv0gnWOIZleebwyhIOBqE4p8CIO18r0sFSVVtJap1S4Xiu5PqafwySHqE6pbmISDpciZBPOX2ED76M8hk2J5NJat3Yt/RjAYoSLgEOBfwP3kMkKdhPVrQVKZVp490Hc+Vgc7z7kGovwukxlQqI1ae/cEBYBV7pnPiWTw2J352gF/RE+I6KNLFwnU9v5nW8wGAyGvsoTLU/U+k8fjN14YuRYYX7tknHzm2o0v7RRsU4BynTR0f12QLSdKJWusx2A4b986enaJeMaXImUniBtc43Xua36TLSeY9WKNAWOq/J05L1HpC62Vwk5w9NtiwMbov37cWqXsJPotaAMj9fGYDAYDM0xGu4Gw5eYbtXsVX4jEl+bslm1DXwNOCxBcVWytm6SyUTJOae1NXaXEaQ+YZlyRDda0ibu+n8lQfHrMoVXErWVGXwMVCco7o9wWoeMcbg3SWkizVKhksFxzid62LIA4Q2tpE4rqdJK7tJKCrSCXK0gs0P2JiL5PD5OcD7RPLqCNYkKJIfdKE8mKnYfGMXSc+ucOgv+f/bOPEyK6ur/n1PdM4CAgIhL1MT4SqLglvzIGxWBGQRN1CQY40S6xom44fJqVDQucRk1C2oUxWjENchUD6LGmOASRaYH0JhoIi5gomiIWyKKyM4sVef3R1V3V/d09/T0LGz38zz90FV3O7d66K4699zvATJ0SoHvYtGoDZSkU6oJrkNZhGDjb39P6aciXEqU13R+5i4GVSz68ijC9fjJ0sqDf69jPcXr1grnoTyEv3jQB+2iez2XO/EXDQB2ZS3fy6rxLdKJCN12/u4NBoPBsA0gGvlv9jmrpXkQHdhRpar9AdYOHtCf8G+dJRn39AIq+e/zM22gpW3wTSfpyrnmIiKRlal+yQxusYRPku9bVXOO15W2WGqtyDrV7k5Fg8FgMGRiItwNBkNPoETTkRIFibJHAbf86Zrg9BJt2LvEdnnReQymjKNRKhC+grIvvlNtR3LJhORmYFfb1SkKX//F7bYXFqN5Fzf27IAlG/iE1wuUF4qUb/vbJjyOpqOmcjAQOCJ4JR9XWjTB8wgP0Jf6ErX2u3YeXc9nMob3C9YQXgN+mLNMsxZnNt91Lh3hLDxOxGUeUSYhpHRKEWLALVLBePAXKVPtlGsDCagMtJEYIf1UhHNpZjZR+iPcDkwAdsHiMX2Z/WREoFnfyGTg2FBXt2NxPcpuKPUUqVuLv4DwY8qYLSPJfmBuO/2OzC3BH0jKRlmcDjyS7oiqUNVnw9H+BoPBYNhGibS0uWv0yspX4ab9xQpTd77+lcvb66r/ytVrPxvYP71T1dOMSGoFWQk7FeNRbm7unYqCf//Cw/rAprzO5aLpwrkW2396IGk3aKmbben+HZcGg8GwjWEi3A0GQ0/wsYxiVZF1d+4mG7qsX/0TfTXBLUR5H8UBzkAZgx8ZPojine0gdP4BoGspdJ1WFihL8mmJfWfzsVSlomlzUbw0DUAZ06DDDsAyoAJlJut4WRvzJ0ErQNfOo+tp/zOVAp+pkLmtePNd584wXcbyqIxnNRVMB1aHyjquU6pcGjpyZAwzZDyrpZIPsDgnVLYX65kQOj4z9H45K7hQRvOJjOF1JKNde9whFUwvxtleAukkucp4bfAXMvUF+gDHherlSuxnMBgMhu2AwbV/WYOmd0SKynFaW9FuEIHcvqwpo50wRkMR25/99JDD8snJKJoR+R6JpO85+/bdWEk35TApda7bmC3pQAnV4p+BDAaDYRvHRLgbtnp0AV/H42xIOTxd4J/AHFq4W8ZnOE/QRkajnI0fYbkL0Aq8BzyDcKuM4V8Z9UvQ+01VTXA8vhPlq8BuwHqEf6MswONRKvlztkZzR3V/e0qPuJOsbr9Kt9Mljm19lgGU0UBu3e1SMAufudnQTnmHHNVyOJ9pI0ehzAYOKsGeg1Dm6ssc0sEI7C6dx5bOZrzOpeOFdEoFTxNhnVI6pFOqL7IjmzIi/Gs0QVo/NTs+TPF1a5+kF5nXqyFjoWY0C2mkieJ0a9tozHYVUkGDJngDOACwsDgNuIrmDDmZlWzgD91lg8GQi3g8PkFVU/dCruseWFNT88bmtMlg2J4R0RsUcfwDPeAz93Pn09r/d81a+i/fsWX9ELHcvVU4EtUJZRFr3I61f/PzwcDdCncCKOz72dVfv2GNJTe2uK27onJH3gE97x9Y4Vtq7+LPLzvwgtayyL4gt3XjVEue67Zji74Psg+AICNX1R4ycFDt4s8736/BYDBs3RhHj2GrRhu4DI+/AqcDQ/HlPPrjO5pvpJyLM+on+AVKAjgJX96iPGizH3A+ymua4DvtDHsKRej9aiPnAr/D17X9clB3Z5T/B1yIxSISmfrHpej+lmpfD9MRx1m33YR2CWXcRNc527dEOheh7jGkxL6zKbx1VvKmoc3fZAxv0o8RCCcBT9O+MzybYazPkM0ohi6fRxczuN0aWuBz17ZaqpvpOpdOpE0keOk6pevpkH5qaodLHzJ1a7P+rwT5L4rSrUVoozHbpQi/Tr1XJmkDUcj4vBw5xmi9bs04jqOhV62xx2AwdJSdrl8cD3KSBPdBUiWu9+aO7uqNWK3vKboA1WuAg8PtBv1z37shlDtG9ZIW1/sErDdEZDl+kFQbBv/81ZcQ/ppqBjVuWfQzQf6q6Hy6Mfin1LluM7aolQpcULTSc2XVyqu+piuv/tpLXTaGwWAwbIUYh7thq0UTnIjwS9LyHX/G4ps00Y8IXwWuQNMyJtqIDVxO2hkyjTJ2RfgK6WSc/YCHktvkc5LU+21hIMqFoZKk3m8wYKhMuQSlP1F2xOJglLMRGomk4x21kRh+VLrg6/6eFYyxF/D7oFpS93eHztgnFYyXiiynkHKtVCCp1+bS323Nm0QS4OoMGzv2GtRZ0/RFdgROLlClDmUUrezGGCLJsYn2WPLLzlP4+rd/cy4F62x2TWcZQYuM4SGp4NtsYCc8RiCcgjAV4XFgecEOlKN7xNCeYydtzJuk2EcLRKpL7r+Xreo6e20WRUrXKe2bJZ0lTC34vTSGswHYyNqscTO+r1QRio22bzufrmUTdZCa5x5YnEBYTkZ5oFvHNxgMBsNWweDrXrlasQ4D+a3AMmA9sFFgmSANqnqFYB0UjrKWhx92d/p87QTgGoV3FJoU3kG5etDHUkWe32gBLWspOwa4NxhrIypviMpZO12/+CzaC4DYDHPdVmzxmtdPEdE7gLfYxnZuGgwGQ2cwkjKGrZkrQu9XEuHYkE74W8AvM2orPwkdvc0YpgRRgyt0Iafg8jb+IlQfhPOAKXnGnS5jeRRAlek0UktafiCs95tOhmmxFo9WOYJNwGvB664s+9ro/gbvV+sCzsFLaf0mdX/jnbRvi0SO5B1N8D7kdAIe1tP2ZLCRryP0zlmmOFKZxxnfwq4lKUcqmreddM+CaXD9P4SsZJg+w3Q+B8tYXs3VVhvYk2QyzLZsRNmiIl2CKNy/Ba8U2sChgUxTrh0hX+oJ23qYKuDmXAXaQD+Eb+Vpp8EOo4JsY9e5BV9zHqy2uRrkUNZogtdIysMox2kDV0ll4Z0McgxNmuBV0rtnRqkiwW8ULGAUxcnJdIaCc0siR7NeG7gfCX4jlV/jL1YD/F0qi0iubDB0MbFY7Pd0k0azwWBIs/PPFnfo/9rO1//tL8BfOjKG3L6sCbgueGWw8qr8m0x3/OVfVwJn5Cy8/pWcgTeF5tPdc93p+ldmA7Nzlv3s73PzjT3kZ4sT7dnVUVvam+vg61/ZP1/ZkBv/uRb4v2LHMhgMhu0F43A3bJUEOrnhSNonCyXlzKGr25ByZAAyinc1wXJgH/8EI/MOXqzer/BGkEgTlLsQbtMES4FXUF6iD3E5lDV57CtK97dT9m3ZPE3uG+ZxupCvyCjeKrYjbeRA4HoZk5GcsDSkgFyKxfwCLUsbW1hfoHTPkvosBuVphNNyllncrksYJ8NpzmiiWDQynfy/K41SuXVEvUglL2qCOHBRjuLynran21Eu1+d4RI7k323KhJ+T/v7I5g2pLF0Caiu9zu+T/J1QRmoDA6WSTJ1S4YYgmTLAAQiONnANsByLISh7oxyJMAFlXOoaCjPQ1ELsV1nAL3Qev6KcPfDIr1vbk3NLEuVOXC7EX6ROSw6Z6PaiyaU5Ho1G9/U87zIRORhYr6pPiciVtm3/u512w1T1EmA4sNS27RHJcsdxRkPuvDWu695aU1Pzr1Ddtvld4BrHcVL5XVR1r+rq6tRupfr6+sM9zzsHsvLOwFwRmRaLxT4mB7Nmzfq6ZVlt8u+IyJxoNHp3VVXV6o7Yk0/Dva6u7loRuTo4vbqsrGz3qqqqjcl6M2bMKOvXr99HpP+Ob7FtOxVwUer8DAaDwWAwGAzbN0ZSxrB1kq2Tq3zUofp+ItFs0ue0gGO6eL3fKyCjbi/86MVTEX7DJpZrgso89hVGCiQA7Uo94s1FhF9BzojQMlxm67z2dae1gUM0wf0of0c5skvsUtYWKMupra+NHIhwZUnjRXL+nSY5WRs5Rl/ohkUUi5shlLAxk1F8QoMmGK+L6K8vs4POZySNPAEcX6DXG7vczg6gCe7RRi7VhiJ06H2+kuf8f7rKpi2IwURYpA1U6wKG6JP0Cv7/zATOz9tKubvNqW3/Oj8Xel+JsEoTqCbSuzdkDHEI66dShfAmwkaU94AFCG31U0dzD8ITqWPlMqJ8iser+FvC3++eKaVod25JZBTvAnOzTm+iV96dV4Z2iEQiZ6nqYyLyTaA3MFhEqlX1Rcdx9inQ7jxVfQg/d00fQvf28Xj8F5A/b00kEnktHo+3l7cmL47jXOd53iLIkXcGLlXV1xzHafPbGI/HL7MsK2f+HVW9saWl5eLsNqUSiUQeIB22MKC1tTVjvn379j2a0KKRqt7X2fkZDAaDoWupvnfpBPueJZp8nXzv0gO6s53BYDB0BSbC3bB10pdVbEJJOqmFL3Sofu5EgelzUiA5XZF6vzKGF/Rlvsx6foDH/wba1l8D+gZVBgVOl4bAvlBjpsoYLi84p07atyUjo3hLE/wGOC9H8deI8ro2cjMuT9PCcspxsRiCx/9gMSbQf+56+RmXV4jikXux8ixN8CnCb9mZD1nBF4AfoFwFpWm4y2g+0QQfQc6/74EoT9AMmsg4/7RU8O1SxkuNO4Y3tYF7ESbnqXI48AytwDqKWbp9Uipo6IxNXcCeKKcj/FwTPA/8CY9XEf5JlJUyilXawM4IQ/F3VxyXsxctuJNha2ZPhFl4UCBDRJgPKWNmzn625escZQotNCOMx3fA5ZSYkgqu1vk8gcVZ+JHFu+P/T/kQ33H+LMJcqUjvEBDB0yV8n0+5BGUSvoP0A2AmG7iRHULR5toNyd+KnFvIhtsRvhs6flwOLzKxqyEXPxKR4z3Pmy8i44AHgb4ishu+BN1RedqdAvzYdd3ZNTU1qQV3x3FsVQ3fR0xzXXdqJBIZICL3qeoooJ+qPlRfXz9s4sSJy23bHh+0Dd9HXGvbdm32oHV1dcm8MwCuiJwbjUZnNzc39xeR2/F3du0CPDZjxoz9Jk+evCHo+0RVDUv+/Rm4wHXdJeXl5Xu0traeYFlWE0BH7MnHxIkTlzuOM4/09bOBOclyEbFD1Z+vrq5e2pn5GQwGg8FgMBgMYBzuhq2UQCf3VeCQ4NQxupBB+WRlgvqvQyr5X2VYH1cXsg9uKFGq8nyX2DmCDfgPzQ8C6MuUsZZfhrRv9w/Z12Hd3y6gKM3ezUI/prCeYXmi03dH+RUWv0qpGieXU7oxJZKM42NN8AdyS8RYwNUoV/MJ2fsV7sWP5Os4ylN55V26k438mB04iM4vXCyjvGCi2Z4mAowGRqcWCtw2ixb5WLENRvD+Ez+avKJDrYRz5IgCOz4283WWSvJqkRYqA5AK8uqUBnMuSqdUxtJx3VpfqunnwSuFNjIWDTnALf6eatPOfIqt15G5BSSADSSXaCzu70BbQ1umBzrkAL+rq6s7VEQuCY7HO46zj23b7+Zod4dt29NznM/IWxOLxaaIiAIrHMc5BdJ5azzPK5S3JicikpF3JhaLpfLOzJo16xzLslJ5Z/r27RvOO5OZfweOtW07f/6dLiBYYDgKQFW/FY/Hd47FYp/OmTOnX0tLy3dDVe8NtSl1foYeYuwFC74ulnW2qIxBNCVLhDKH8t53z7thxGqA8Rc8f4ha+kqbDoSVovqOh8wtb4ne9tTth64JFx85ZcEEUSslU2RZcqDn6jCElHzTvFuOSMk3jb3ohcMtMuWHBP6lyFx1I9Oeu+1QIz/UBQy+/pUvb24bDAaDwWAoBiMpY9h60QyHxGBcntD5fFP/RF9tYF9NcJEmuDBU/6ZQ/aEkuEkXMEQb2BeP+0n/f9iI8OtOm5fgMW3kJp3PGF3EFwNn+64I4a3h/029E24InU/q/u6nDfTWRvbSBKO0gVpNsLgDcg3tkZYoCDR7u6jfTiMjaCHC8UD95rYlA5cL6JjcRYJIhuOjYyjToOe1z+UYmijnOODJ0jvhL0Q5chuJet2AcPI2MpcwLSgnAu90oM2lMoY/dJM92+p1LgptoE4buEznc3DwW7abNvJDNGM3wYdEeHizGQnoy+yA8BPS+yEWM5p5m9OmbYCMXUAikggfq+o3cjUSkaeyz9XV1e0I2XlrJLUcHTjul4f6zp+3Jgc5+q9xHEeTL8uysmX+Dgm1y8i/E3K2dxvRaPT3kNpNUo6fKJqWlpbjSf8Nr3Fd9+GQnR2en6HnGDdl0WWWZf1V4HREM2SJEG6ktal9WSJlsCL/K3BdS9R9+chz/1JQrtBzOQ8hp3zT+IsWXWfRVn5IYTjopRJpfe2oKQuN/JDBYDAYDNsRJsLdsNUilTyiDVyO8DP8aMrDsHgxFfEMBGXJ+nWa4EDgEkAQpuAxJSsqej0etozlX3SePVEmYHFxSnojM7bQRbk+Zd8Y4ppgP+DKoGYV4j8UpuwrXuW9WJ6D1AJAUrMX4GWpIOfDfU8SRFzGNMEfgcvJfAAuhvdQ6on4Owy6xKYj+bc2MBZhNtkazG15AOUcWomW+tnJWJYECXQfIC1H1CPI4XymynE0cjZ+tOSXimz6CcJt7MxN2clVt1JewON8GcvfNrch3YFU8qk2cChCHBhfoOpqhItkTLdFMm/T17kohC8BNsIvM3bvpPkPHt9rZ3dBt6IJlHUZp5qA80W2PvmyLQnP87IXmTISEluWlXNB3PO8/2afE5GMvDAiki9vzT5BeYdygWT3X0T9/nnaFc6/00VUVVU1O47zIEGCZs/zbOBOVY2JpMyJ19TUrM9jZ0GS8zNkErt3yYnF1o2fPrzoRcTxFy08UTW0E0L4s+dZF0Qja5e43g57gJyApvMXPXvryMVkfZ7jLn15gNe66XDLX8wcguhQKW+5GArIOYqeosiPIxazn/nVyJR807gLF8U0JD+kcK6U9Z7dqq39o63u7aATgF08lce+c+bL+/3x7hFGfsiwxVF99+uHI9Y5CqMUdpUgQbSIzHXVnVZ/xoEZOzSq712akajaEjlQld0VvQp/UWolwt89jyvqzxy+JFkvdveSQ0Rou+PE/016R9C52qfXbU710DU56mTafO/SCYpehnIwsB54SkWujJ8+7N/tte3yuXs6zBO5RNDhwFLnjOEjsscxGAzbH8bhbtiqkUqmagNPI5yLL1+wB75m+T+BOTRnJvWTCi7V+TyJcDbC4fj6m63Ae8A8ItwqFeTast1xonyPFr6L8B1gX2AvfMfEf4BXEW6XCl7Isq/Dur+dtLFjmr2bCamgXpXZNDAaoTL47L4M7AQMAtYGr/eBpcBihHkyhje7xZ5K/qEv8w3W8QOEHwYJU4fgyyt8CLyA8oBU8iKANtCvU+NV8LA+xwtYnIFFRSBFNAAylpe6hUB26U59mXtYz7eBSuAwlC/gX/8I/k3yCoS/oCygH48HckpbDk38gDL2I8JwPIYh7I+vjb8j/rUcgP+buBb4DP875G8of5BKXt5sdvcQUsmnqnyLBEchnIG/uPVFYDV+JOzjWDwgo9vZ3WGuc+cQYoF++3HA3sBAYBWwBJhLC/fJ+G7Qby+N1QiLUa6VChZubmO2dizLynZ6Z+xk8zzvc3LgeV4bITVVXRVEtEtwXDBvjap2aEdJ0H/4eGp1dXW7eWey7SJ3fpJuQVXvE5GLAETksHg8fpiqjgtVuTdUt6T5GTIRTWvlF1O92IoqckUoEGVlrzI99omph3dIliiQm3lq3JSFc1GZFPR1NIUc7sodz00bmUu+KUN+6LlbjkjJDx19wYJz3JD80Ma+m4z8kGGLI3bP0usUTQZ8hf8zDlfV4RbWpNg9bx4TP2P/vAERnuop+IuayeZ7ouxpCSNPeWDJAb+dNLzN4nAWg8HfdcKm5pNrZr552IM/2j/XYnEwHmeBnhs61RuoFtVxsftfGxk/9aCinue7Yu6qep4KZwZKtYhRkTAYDAHG4W7Y6pFKFuMn3yuu/lgagcYO9F+S3q8cwUf4ic7uKnaswL4O6f72lB5xUbZU8LWu6qtN3/5dTIc+u6L6LdFmGUELvtxNu5I3Upljf0NHxzuSD4Haktp2wecSzPcPwavLKPn6j+Fs4Oyi6x/NeuBvwavL6al5dGasdvv1I5SfDl6l9dHN13lbR8bwPnBd8NoikYpu2GtlQFUrIC3LIyJjVNO+dBF5qdi+qqur1ziOk5W3RiUpK+M4zj6QzlsjItl5a9L5XWib3yXoP5V3xrKs4xoaGq6qrKwsmHcmaJeRf8dxnEFFyMoUtKcYqqurl9bV1b0gIocDoqp1pJ+DXnmUHV0AACAASURBVLFt+2+huiXNz9D9fPu8F3ds0db07kJPnnxi6hHtyhKNu/j5Y3H1VET3BxlCckErc7lqt0J9qEUb+aZvn/fiji3SmiE/NO6iRTXJAze7gcUhGIe7YQvCvndJDNVQgmjObXJ7zy631vVXjd4u4ieIFrzHzpzx8n53T867Q+MsUT2xSfvMK7eaJoFOC84Pbm0hBtwCED9zeJsdJyfOeGdAuWw6XISZCkNQhrrNXuEdJ+iPROR47V02XzduGidYD+LvBN4NN1Io0XiXz13hFIUfR1pbZ886++AVueoYDIbtE+NwNxgMBoPBYDAYNiMicp7jOC+paoNlWWNV9ZxQ8bN5EqYW6u8mVZ0VHA6tr6+/ac6cOTc0NTUNwI/mTuWtcV03O2/N+6Tl5kY+8MADAydNmpQRYa+qN4iIE7w/4MMPP3Ti8fg1TU1Ny3v37j2ktbV1b8uyjhSRCcC4WCz2aVD35yKSlA8ZDDxRX19/YUtLyxsisnskEvmuqqpt29NCw7VrT5HcBxwevE/l01HV+7Irljo/Q/fSVO4OsjTkrJP2ZYnGX7TwUvV0apv41baUFSoUz2oTodvGnvYx8kOGLQpRuVSDlSdFHef0A1I7NKpnLD1HRVM7NNZH+uTfoaFMrzvzgEcBamt1+tt7LK3F39UIwlcL2fDw5P9ZDTwVu2fJXIFJfpPCO04UpjunD0slGrfvWXIovmwsAuNj97+2T3tR7l01d1G5wzlzWK7dLwaDYTvHONwNBoPBYDAYDIbNy4PA70WEcGQ78LHneefkaZOXWCxWF4/HD1TVS/Ajuqe0tLRMsayMne7rAbumpiYjb42IPKeqqfwu5eXlqxzHAXjZtu1vAFRXV8cdx0nlnRGRKlWtKi8vx/M8kuOoKmF5lurq6kfi8fjlqprKv+N53ouRSCRVH9L5d4q1pxg8z3soEoncSqbTc2NLS4uTXbfU+RnSKFZODWML3Qnl2yp6Lki9IrcX22ev5siqlrLWtCyRFpYl+vZ5T/ZqQa4MnXrFVU7WAS3/TNRWth550aIHBE4pZmwrom3kmwJ70ieUqfOmHWHkhwxbBXbd2zvqxubUDg1Baux7lqR2aGjWFhC0wA4Ni+eSb2trxbPvWfI5gcNdfQnKFNX3Lj1WlVNB98eX5MyQUAvaFNxxgkpGonFFEoJekpqLG/0G5JeJ7dK5S9vdLwaDwQDG4W4wGAwGg8FQEqoqjuNMEpHJ+BGzyYfG5bZtf3kzmmbIQzwez0h25rrugTU1NW9sTpsCO2ZEIpF5wGWQSgD3J8uyrrRte3kpfcZisUvj8fiTqno2pPPWqOp7wDwRuTVX5PzGjRun9O7duxkK53exbfvq+vr6JzzPy5l3RlWfBebatp0R/R2LxaY6jvM0tM2/IyJzotFoRv6dYu1pj5qamvWO49QDZ4ZOP5IvWr7U+Rl8CmkeA8/G7lmyXNDbLNUnKVKG7KnbD10zbsqiVwPnF1h6zLGXLRz0xNRROWVlNvbZaUi0tTWVR0dEZzbcMmoJQG2tWovWPP+/RU8onz0XLnoNCeSbhOMqahuuStQa+SHDlo9uahkkHZO8zL9Dw7UypFQUmnJ1HLv7jUtVdWoRYxXccWIpmblHRD8N+8hFNGei8ZR9XTh39aQ9fXqDwbCdYhzuBoPBYDAYDCVQX19/oYjcvLntMGwb2Lb9OPB4oTqxWKxg3pYc9Tuc++S0004rOr/LxIkTO5R3Jolt20Xn3ynGnmKvi23bk4HJxYwLpc/P0D6R1tbZXjR6mydyCRSfYFWRnwv6cHAwuKlFnjjq4oUXwoY3xO2/e6vod0VU5918xLSKHb750aI1z68DP3m9qpww9sIXHolGtGXRmudrgWFdMJUbgOQuiQOia8uco6a8cE1z/6bl5WusIa5G9hbRIxWZ4ErLuMTNlWaBxrBFIL3LVrGxOXxqqnPG8JJ2aGTvABF/ETWDb09/u5dI85WhOq+4ysn/+WjFPxO1la32vUseQIvbceJJZtQ8KjuHkzKoSkHZse6cu8FgMCQxGZQNBoPBYDAYSuM7ofd/A3aybVtMdLvBYDAUJplcUNDhHWn33M0jH0G4nGROUuUwz5MXPa/vOle8twW9GWQn8KUtUMI5CkZZ4n3gefqxqH6HLkgEP2/aEXGB6yElBl3lqfdmdE3ZRo/IeyIsALlG/J0rBsMWg1M9dI0gr4VOHVdR29BtAZk79dkwhGDxCwCVmfVnDl+SqK1sra1VC4+id5yIaEXGsXpjwscaaS2YaLyn524wGLZPzJeKwWAwGAwhxl+08MRS2z57y6iH269l2FZQ1S+FDhfbtp1T1sBgMBgMOSlKSiabeTcfMXX8Bc8/7Vl6rmTJEqHMoaxXSpboiAEjf7pozaK3Qf4P2A9Yg8ozlHEZLldlSzWXwrO3HHH1URcvfML15CzJJT8Ez4pacxO3mOh2w5aFit6Apndo7LHHLs7EGa9d06u8//JNum5I1LX2Bo5UZYKn0XH1k79a8t/w0A8P+ujtPZamd5yInlDzm38+omxqWRZdWktHdpwo58XuWfKS9ClvkE0tGYnGFZ5tL2FqMH6Pzd1gMGyfGIe7wbANs6Vq1XYXjuP8C9gbQFXrqqurT968Fhm2RhQpemt7Dkz2vO0Ax3EeoG2ivdMcxzkteH+vbdtn5PoOjkajw4JElsOBpbZtj3Ac5xDglRxDrQTeAeaq6m3V1dVrsuw4CagP9x+JRL6GrwO+D7AcmG7b9m+efPLJXqtWrbocqMFPRvauqv6+vLz8uqqqqox91QD19fWHB8k6RwG74keT/guYKyLTYrHYx8m6dXV1w0RkSfJYVY+orq5+Pij7oYjMBhCRN2KxWCpJmeM4zwLjgjb11dXVsVDZaOBsfOfVLkAr8B7wjOu6t2Yn+iz2Wue4xinq6uqOF5GHSGvHzi0rK6uqqqraWKidwWBon1Pv+0f/TdI8pLeWf3L/afutBXDOGF7w/2Qhnr11ZFGyRLW14gH3B69szg5ebXju5tEdkm965lejjPyQYavDOX14PHbP0v0EvRL/773KsiJVLa0biGCl16MEOrs4FSRT/TX+PQrAKDfa+kHgkvoA4Q8o3y2mL4UHBX7PxuZssz62hKISjffk3A0Gw/aJkZQxGAwGg2EbRyr4mlQgOV4Htt/a0FVEIpHzVPUhYATQh/bvwwYD/wtcJyIvz5w5c3ChytFo9HzgQfwosd740Zx3xuPxq1etWvUEcA3w5WDs4SLy05aWljuz+3Ec5zrP8xYBNn6Syl7ADviO60tV9TXHcf5fsr5t228C/0keW5Y1KtTd6OQbVR0ej8d3BpgxY0YZcFiyTESeS76Px+O/ABLAScCeQHkw/n7A+ZFI5LV4PB6W82lDR691Dmf7Q+vWrft+dznbY7HY7wP5IbFtW7blxXDD9k3s7iV29T1LX23y3DXiRt5p8tw19t1LFsfuXnrS5rbNYDBA/IxhV1sehyH8FliGn7R7I7AMpQHhCjzroK6I8B764bCfIpwmfpDBRuBjlFmuFfkmykfF9hOxZIbCBODFoJ9PBRy31Tq07vThy4rtpyfnbjAYtj9MJJ7BsA1jItxNhLuh44y7aFHJcSzzbjnC/K5uR4S/cwii2sPl2d/BQDNwieu6s2tqalYU6nvOnDkDmpubDxeRmcAQAFWdWl1dnUrqlR3hDnzqed73W1tbXy8vL38IOCpUthr4QVlZ2UstLS0zge8F591NmzYNChJTUldXFxOR5BZrV0TOjUajs5ubm/uLyO34D7gA769bt26/yZMnbwhsqcN30AM8Zdv2McE1eF1VD0gaoarfr66ufiwejx+mqi8kz7uuu09NTc2/HMexgbqQ3dNc150aiUQGiMh9qpp05m+0LGvYxIkTl3fkWuf6XbQsa2iWs/3esrKys6qqqlwMBkPJ2Pe+cT0qV+YrV+T6+BnDru5JmwwGg8FgMBh6AiMpYzAYDAZDCEu0zRZ3V+UsgSrQ21ESlsUqF9kJjwoRzgOdbQkzNoe9hq2KO2zbnl5MxaqqqtXAU47jzAUmAYjI0cDl+dqIyM0nn3zyQoC6urpHRCTlcFfV31RXV88DiMfjv1XVpMM9Ul5ePhT4e9DHpaEunVgslvy7Xj1r1qxzLMtKOtz36tu37wQgHrR7TlWTDvfD58yZE9m4ceNA1VRCxE+BnUVkDPAYEE5w9m5IIuYnofNvx2KxKSKiwArHcU4B3saPVu/jed55wJQ8l6Ooax2JRI4HriLtbJ8WGtNgMJSIfc/SQ1H9aaE6gl458b43n6o/bf8/95RdBoPBYDAYDD2Bcbgb8qKJkFqZcq1UUrv5rDF0FfF4fDxwlaqOAFaKyN+BK2Kx2JLsuh3R8AUoVYe4I9q7gQ7xT/D1k/cEPgB+u27duqklXRCDIYtnbh6VkcTtyCkLJghyOioT5k074vGs6s+Ov3DhyyryqOfJE5SYAM6wfSAiT+Urq6+vP9bzvFNVdX8RGQLsnKPaboX6d133xdBYK8Nlqhp2aGUkd7UsayeAurq6HSFDZqjGcZyaAkMeQuBwV9X5ofMDmpqaDi4rK/uiqgqwXkTuUdXLCSRmVDUlNZOUk8kxfkPY8W3b9ruO4yzH16dHVUfmM6zQtc7iutD7a23brrVtO29lQ2G2p511m2OuW9lOvrNI76ZeAvyRQLtZ0QcFsYGI5d9nGoe7wWAwGAyGbQqj4W4wbEdEo9FTVPVPwZb8PsCeqvpdVW2cM2dOhiOnoxq+7dAhHeJ82ru1tbXWqlWrfofvINkHX9d3H+C6fv36PYz5TjN0A5bK5QBlrZGGXOVa3mc+IKB5I48NBgDP8/6b67zjOJd6njcX+L6I7E9uZzuko7BzEnayq2pGItRIJPJJ8r3rujmlj0RkEB2QGxSR/sn3tm3/G1//FPB13ENO9Rc9z0tqtB8c6LgfEbJ1fq7xsxcNAlaGynfKZ1u+a10AD3i3g20MBkNeUgticz78cMUhzhnDU7+R8TMO+JEI5wIg6e8Cg8FgMBgMhm0FE+FuMGxHqOpZInJiNBqd19zcPElEpgVFg1tbW2PALeBr+OJvsYf8Gr67AI/NmDEjpeFr2/Zispw1OXSIh0YikYspIIuAH73+42zt3aFDh04Gjkkei8jNwNTW1tbdotFonap+sdRrYzDkQ5EDAZrLm8cCv29ToaVpHABiEpAaCuN5XhuZkmDXTljj+BUROXn33Xf/Z2VlZavjOA/gfyeW1H8xZUlUdZWIhI8zNOOLaP+ciOwbHI4GvgQgIgvWrVv35379+jUD5Z7nnRdy1qvruvND4yvB74iq5lqcTZ1T1c/y2VLMfAOW4ieZtYD76+rqmqqrqx8qsq3BYMjPFwA8z70mUVvZml3Y5PaeXW5tugstvHPHYDAYDAaDYWvEONy3ErSBQ5DCUh305jY5lDVZ7S5AmJY+wRCpJJVlWxOsAgYCINwqY7hQEzwLjMsYRbhGE1wT6mcvqeSD1GEjo1HOxo9Y2wVoBd4Dngn6/Ve4O21gAsJjof4ORNgd38k7IpjX3/G4QsbSRuqkhPFOQkKJ5fzxvoa/tXUfYDkwXSr4jT5JL/pwOUIN/vb9d1F+zy5cJ8NpDq7bDaR1Zj+mH3vJCFpC4/VGWAH0D67flTKGn2fPo6cRkemxWOxRgNra2ulDhw6tBQYAqOpXQ/VK0vDNRSk6xOTX3j0z9P6dt9566ye1tbUe8Gl9ff05qvp8gT4NhtIQNqD0EbVmjb9o4Z1qWQtUWSHCLqiOQfWcoOaGzWqnYavks88+GyIi/UKnZiYlvmpray383UE9QnV19RrHcV4DDgKwLOu4hoaGqyor2zrLcmFZ1nxVnRwcVgI7Ariuu2Dy5MkbHMf5G3CYiJwfavZ6cmE1GP/15PhApapKUlbGcZx9SCepRUS64jt/kqpOE5HDgYiIzIrH402xWKzt4prBYOgwvcr7L891PlK2YUdcC3y5wi0SbeR6lPSCqDBVxhS8f92m0AYGIhkSZOukgv55GxgMBoPBYEhhHO5bP4NJynVs4mSdx2EyjlxbsH1cujwJmCb4BcplZEY2lwP7AfuhnKoJYlLBHwt0cwpwUaiPPYE9sRipDRwglaS2hnfJeML5wBmhM/sBd2qCIQijUY4MlQ1HGM4KdgNOB8DlTiJMASLArqzle8AjoTbfgtQNqYvHzAJz7zFCW/qpra31HMf5nMDhntya3xkNX+gaHeJc2rtBFOhBoVOJwNkOwEknnfTneDzehC99YzB0HcqfgBjQT5Gf4OlP/PDb7Go83fPGGbZ2li1b9tHQoUPXAf0AROSEmTNnPiIiLZFIpBY/+rrHUNUbRMQJ3h/w4YcfOvF4/JqmpqblvXv3HtLa2rq3ZVlHisgEYFwsFkst4kej0YaWlpZkhPqg4HRzr169/hK8XwAcRnKhHxCRsPY7InKTqs4KDofW19ffNGfOnBuampoGAPeSlg7b6Lrurzs7X9d1N0QikeOABL6jv0xVH3Ic53jbtp/sbP+GNHV1dceLyEOkpZHmlpWVVbW2th6dI4/L7hSZb8ZxnNGQOwjDdd1bQwl5qaurGyYiqT5U9Yjq6urng7IfishsABF5IxaLHRgaIxWMoqr11dXVsWLm3NFcOFB6rpqg3SX4wQ0Z7fr16/cWBbTfS7GzCD4C9vWaN+yC/3mkqJ6xdHevVacHd/JGyqmH0QR/BI5Ln+BEqcx4jjEYDAaDwdBJjN7xVoJUslgqkPCLFgbiy2skdVmHUsbFBTvaoX2Hu1QwXiqyNFyVazPGD6LbtREbP1I5WX8aZeyK8BVgYXCuH/CQNqSj0toOyll4nEgLA1EuDJUMRkg91HTZeHA8MBplEPBM6Py1KCNQxtPCQIR0gkThFF3kO9HlSP4N/CFVZgWO+HTdqtDRs+HdAJuZFVnHTdkVOqPh21U6xLm0dz///PP+hL6zsqUEggjIvPICBkOpRL3IT2n7fyeb/4rLT3vCHsO2RW1traeqKcexqo6KRqMfRCKRj4HviMgfCjTvcqqrq+PA9QRLSiJSpapvlpeXb/Q87z3LshYA16jqwdltq6qqPhGR17JOv1RVVbURQFUbs9uEF4IBYrFYnYjcmBxfVae0tLSssCzrbWBMUG09MDHsSO0Mtm2vKisrO5q0Bn058KjjOOMKNDN0gBzO9ofWrVv3/eTfRpiO5JuJx+O/wF8sOQnfyVyOn29mP+D8SCTyWjwe/06yvm3bbwL/SR5bljUq1F0qka+qDg9yDTBjxowy/IUiIJ3ktz1KyYVTaq6a2tpa67PPPnsU//9uh3LcdHHOnhQaONlb/D4zyyz9SIQJQcW5He3bYDAYDAaDYUvHONy3YmQ8q6WCpyB0o6ocXbBRE17B8o6iKVkVgLcZwxQZyQoZw9tEOAVS4/VBOK9AT9NlLI/KeFZTwXRgdagsJXXSZeMpN0sFC6WSzyErokP4jVQyT8azGo/fhkoieAwNHd8e6m980sGvL9CHcNQI3J/Xjh4mh6Ztm78HVV2VdTzVtm0p8Dob/MgqIFuH+IAvfOELZbZtC2Rcy47aycCBA9eG7c1OlqeqAuRNoGcwlMrTtx62PKLWSIR5eao8g+rIebcd8V6ecoOhIMuWLfupqp4GvAJsBD4GZlmW9U1V/ain7bFt+2rLsg7D/95ehu/g3hi8b1DVK1T1oHB0exJVzXBGisiC0OHzZMpHtOJHvWcQi8UuFZFK4CHgffzF4fWq+qaq3g4cZNv249ntOkNVVdV/Xdc9Cj8qF6A38HgQPW3oBDmc7feWlZXZkydPbslVP5lvpqysbKCqZgRhBPlmAHAcx1bVjCAM13V3Bb4iIqkgDFV9qL6+fm9ILc6ndlWEEvtiWVb4sxbP80YB9O/ffwTQN1mQzDnQzpyTuXAEPxfOWcF89iKdCySZC2eHZLtcuWpEZIjrugeKyN7kcF4n24nIsaF53V5WVraLqh4E7JuvXal2FoMFzwFELAotXH3cHC2fVqDcsBmRSj7PCvgycjIGg8FgMBSJkZTZitD5HIvFqcD++MknOyzV0aX2vMiObMqQHmkQSUfQyyje1QTL8SNsQBiZtzOP1AO6CJ4mSEmdEDhRu3Q8eDH1TliZFff/5/QkWZUR6+2mHbpSQYMmeAM4ALCwOA24iuYMOZmVbKBHoxM7S6kavt2tQ3zMMcc0BXYdEpwaE9b2nT179mEYORlDN/GnaYcvA8aPveT5/xFXR4joAFVZLaovzZs2ymyH306xbfvLhcoDHfB2dwwF8lj3k3uB9uzglWv82cDsXGXV1dVz84198sknJ9qza+LEiX8B/lKoTh6bpgBT8ti0hiLvPWOxWCPQJiK+QP2irnWhekHE/B7Fjmlon0gkcjy+QzfpbJ8Wi8WmJH+7c1FsvhnIDMII9bvCcZxTgLfxg4v6eJ53HsHfpYg8p6p20O7wOXPmRDZu3DhQVYcH5z4FdhaRMcBjpHdWALxbzM6KTuTCKTVXTbjd8vLy8gurqqpc4BPHcc4hz/+lrszZk4161h+xvJ+rMgGozVHlPfHk+IfPGPpJjrKiUcWike8B1fj3mjuTlMRRnqCcW2Rk/l1qupB9cLkGOAr/meN9hMfwCude0gZGILwUOvUPqWD/jDqN3I7yf+kTXCiV3Jplv9DIOKAGOBT/WS6CL+nzIh73y1gyPnddxBdx+RbKePzApN2Cea8C3kVI0MpdciTvZLTLlpJJIjysiXBFLpdKphar4a5ziLArJ6BMBL5B+jP4GFiEx30ytu3fYL7+dT5HY3FR0Fcf/P/LdzGG34Sf/QwGg8Fg2JIxDvetBG3kUpSC2o0BBaU66NVmV0PpuxzWM4hIxkNrLu34lSQd4Fog+jjSvtRJl45nhdp6NGf0qqRv/KWdh3fh1yh3Be0maQPXQoacjCPH5JjLFk4pGr49pEN8N3Bn8H5fx3FuiMfjNwK7ep53Rxf0bzAUZP5NI9+BzAdYg8FgMOTlutD7a23brrVtO29lKDnfTEPYiW/b9ruO4ywnuCdU1VQQhqqGI9QHNDU1HVxWVvbFYKfcehG5J4icHx3UT0W+FyMnU2ounFJz1eRo1xA42wGIxWILc7XrbM6e9nAm7/967M7XMu7FBe5WWC3oK01rB/z+4Yv2aiMp1BF0AUNoZA5QkaP4AIQDaGGyzucHMpY2n50u4H9xeYZ0kA/A/6BcjPADNCVX2S3oQgaxgFnAsTmKhwHDsDhVG9g9nM+KVv5C7iCrnYCdUEYQ4VxNYEsFj+Wo12VoA7th8QiaM9Dpy8CXsThZEzzIBs5s77lIE/wC2iSmPRC4gwRfBC7rGssNBoPBYOhejKTMVoA+SS80U6oDjwNQygKt9d8W3Vlr+mY7kD4pfWtgX1aRmTZwcI5a6XNSQF/baxOt0Fb6pnvHS6MdiJzYRB2kIjP2wOIEMpMQPVB0X1sQpWj49oQOcVlZ2d2qmkpMKSKXqOonqvoGsJyspFwGg8FgMBi2CDyKT47Z4XwzIpIvCCNZnnL82rb9b9J6/ViWNSrkVH8x5PA/ONBxPyJZN8tZn5NSc+GUmqsmR7tPi2nXmZw9xRI/56BV8XMOSkUw150xfLJzxvCf1J1xQH2nne0vU4byR3I728MMxOJxnc/w8EldRH88HibT2R5mb+DkPGW56JBsp84hgsvjaE5ne1fQB3hQG/LmU+o0uoRyLObmcbZnU8MO/KadOv1o62xPI1ysz/GljthoMBgMBsPmwkS4bw30YQhB1DAAwkwZyxJIbaPML9Vh8VmG+1jZmWSyqBYqKXyj3UIyYt4ikl0oh7JGE7xOID0CVKoiya1+wRbNvUNj59sGWxQ9PV5RNh3Nem3gfiTYPq/8mvRn9XepZHF329Bd2LZ9dX19/ROe552F/7C5O/4D3YfA+6r6LDDXtu3Ug92yZct+uu+++74tIv+Hn7BsDfCMZVmXeZ53VWdtqqqqcp988skJn3/++aWqWoOfIO0DYOa6deum9uvX763OjmEwGAwGg6HLWIofqWsB99fV1TVVV1c/VKhBsflmAkeyBMcFgzCyndeq+pyI7BscjgbfiSciC9atW/fnfv36NQPlnuedF3I0azH67YFt4eOp1dXV+Z2IAQMHDly7atUqj8B5nitXTTweb7N7M0e7QcW0K9XOLYb1TEL5ZuiMB1xGK/cj9CPCNOD4oKwvFrdAKNdVK5PI1LZvQbmIKA4wCJdfkrlrtT06JnWyCzXAqKyzvpRNC/+gNzuhHAI5c1K9BdyJ8iwe72PxMS4DKOObKHdA6nmoH35C4V8DSAXfgRzSMsqJUpmV06oYVnAqQjihbgtwMUociz4ol2TZf4o2cKdU8nKBXtcinE4zf6Kcb6I8DOwYlEWI8i1gRoH22xXxeHyCqqZ2Mbiue2BNTc0b7ZV1x3jbMtvrvA0GQ+cwDvetgQo+opGUVAfKCfocj9CbFhqppZBUh/CPLIf7xbqQC3DZF+W2dkZ+n7Q8y0htYGCQZDTc300Is4KjoSS4SRdwAy4D8LiXdMTNRoRf01l6erxiiHInLhcGY6ejSLaA6Pb2NG1t294/Xxl0XMO3VB3iYrV3wddyx9+ifl2O4oJ6ygaDwWAwGHqUSao6TUQOByIiMisejzcFv/slE+SbyQrCSOd1cRxnH9JOR0QkIwjDsqz5qjo52ZbAoee67oLJkydvcBznb8BhInJ+qNnrNTU1ebXAs2zrcC6cUnPVBO1eBb4WnBoVbhePx0flaleqncVy0n3/+ELEc/+gyvvxM4cfD2Df+8ZIUfk5/rPLGlW5xTlz2J2Fe8pLLONIuFvGcFNwtFIbqEH4F+l786O0kb1kDO8H9b+b5SJ/QCpTzw6r9Elq2IEjgC8UaU+HItzxNefD9j/HaE4IaZSvx38W+2N2Q6nIyCuQZCXwpDZwAxKKJM90iHctFidlXcN7pYLpoePzNcGh+FrsvjUWP4QCrg4mbwAAIABJREFUDnfhKhnDnODoGU3wO+CUVLln7vUNXYvjOOG/4mtt267dXLYYDIZtC+Nw3woQwdNGfo2mNOtGEeEDWgA/uvcPwHdzNh7FSzTyV9IJK2twSeoz3o2ffDXfVsrnSDrcoRJhVZBQ52Wp8G+cpJI6TXAgcAm+4vkUPKYghOM81uNhy1jaTTLVHj09XlE2+cla55L5GWyiV/E6lwaDwWAwGAzbGq7rbohEIscBCXzHbpmqPuQ4zvG2bT/Zmb5F5CZVTQVh1NfX3zRnzpwbmpqaBkBmEIbruhlBGNFotKGlpSUZIZ+MCG/u1atXMshgAXAYMDA0XrvR7UlKyYUTNC0pV42IzFDVu4LDrzqO84uZM2f+qqysbA/gDtXcwdedsLNdIq77XYT/Z0EDwMkPvtrXa5LfKewSVBmC6B2xe5Z8GD9j+OPF9ps2PrUw4eNmJpCWStZpgr8Cx4ROHw48FLTPkJhBeSqj/TE0aYJ5QCFd+zAddbh/LePI465iE4LqC+xEE2cijMdfENgF8uauyrX7o2vI/gyEuTlqzSXtcAfl4Bx10nhk74D5KOPIom8HLDQYDAaDYbNhNNy3FkbzU4TTgFeAjfhZ32cR5ZtI1o1ICBGUVo7Bf/BYFrR9A+EsxnAWhbY/RpkSbEt8C9iUd4wKLsWjEuUh/EiMJvyojDeB24lwkIyl4zfSW8h4RaHcnnX8uBxeQEPeYDAYDAaDYTvAtu1VZWVlR5PWTS8HHnUcZ1xn+o3FYnUiciPBvayqTmlpaVlhWdbbkIoAXg9MrKmpyQjCqKqq+kREXsvq8qWqqqqNQV+N2eOFk7m2Rym5cKD0XDVvvfXWPar6RKjdZdFo9FNVfVVVl0EQ1d1FdhbJcQAu1lwArznyA9LO9hQWnNnRjlURsvNQWSQ0gYZfZDrbQTOi1ftllX3SZiBpk0+gEG0D2ZTeuSoG9mcGPEWKy0OkDexHM28g/BIYiy/hmM/ZDkl50C4m52fg8nGbitLm3MA2ddI0U5FVX+mU1r/B0BXEYrHf27YtyZeRkzEYDMVgIty3EkQoSaoDQMaxEjgjT/GgPOeRI1gL/F9R9o2lEWjzcJK3fiUFJUSkgoJSJyWMNxsyI19CZXPz2SKVJArZGSIBbAB2AMDK+TkZDAaDwWDoQVbVHjLQc2VV6NS6wde/UnrC+K1s/C2Fqqqq/z744INHRSKRRfgRub2Bxx3H+XZn+o3FYpfG4/EnVfVs/OjlXYBWVX0PmCcit9q2nTNZq6o+B+loWxFZECp+HnAhlcOoFT/qvWhKyYVTaq6a2tpab86cOd9vbW29RFUnhdsNGjToxlWrVqUkIUVkdWftLAqLr6Agli4PzqRyTolwFio7Knqj+g7jDiGCaoLVFHiOyd0wuE/3Sct1+mVD2tTXtgsEoTLNekLok2O8vXKFNuW03+WLwF/zjpfu8xb8zyjJ3bj8gpV8IFW42sApSPfLWgZzWEt44SDCrm0qaptzn7epk6Y5R5R/l0gcbS5mzZr1dcuyzsZfBNwD/3vlnyIyJxqN3l1VVZXx/9FxnNH4z/VHEHyf4S+0PeO67q3Zi4el4jjOIfiBfNmsBN4B5qrqbdXV1Wva6ysej0/wPO8yETkYWK+qT4nIlUGC6uxxOzS/XNrp0Wh0mKpeAgwHltq2PaKU+TiO8yyQvfB7jeM41yQPVHWv6urqD4rRcO+iue0OXKWqI4CVIvJ34IpYLLYkx9wMBsMWjnG4GwydRF9mB9ZxAaRu4hczmnmb0yaDwWAwGAyGnqZQTpbA2bBHnqYl55uJxWIdCsII9TsFgqT3WQROmYLPScXkn+loLhwoPVdNVVVVM/Dz4JUiHo+PhXSktar+vSvsbBf1P+tVG8r+CyDIQYEndVM0ssNMy2sqa/LcG4HdShzhVaAiNN63pZKn89bORliCZoz9LSCVW0CXUM4nbZxxaSJsyHIN76pLKJfhNAPo8+xCS06t9SSv4Eeo+1icpcqjRcjKZPYZ5VqpCO12llCf+cl2YpfmExAWoyF7lGOBbKmoY7PavFrSWFsh8Xj8MlX9GemFuyQjVHVES0vLjsBVofq/UNXLyPxeKcdflNovEomcGo/HY7FYrI2ufxcyOHj9r4icPHPmzMN+9KMfrcxXORKJnKWq54YSMPcWkWpVHec4zsjwgmdXzC8SiZynquFdMe0pNnRoPqXSFXOLRqOnqOpFoT72VNU9gZFz5sw5oKqq6r9dbbfBYOhejMPdYOgEmkBZl3GqCTg/2JFgMBgMBoPBYDB0O47j1InIG67rPqWqy3r37t2/ubl5jKr+KllHRD7ctGnTwz1kUhOww5Ayb+czZ7y8Yn2g9y3w5m8nfXmTXfd2ORtd8HeIdhyhHg053IXfaoJLsJjHDnzKWgYTYRc8hgPjEYbJGA4N9fBH4MhQ+0ma4DUi1AOD+ISfUyhh6ibeo1fGLoi+fMq1upAbaWUPWrkLckvKBNQRdrgrR9LI73Q+P6OFf1DOIIQDgfNRJkkl/1VFaMxy3rqcp88ylSh9gLPITsaaC+XDDLeg8G19kSflUNqNZs7q5yEyFwBO1wT/QKnHog9wEZre2YC/L2AO2wGO45yoqr8MnfozcIHrukvKy8v3aG1tPcGyrKZQfVtVLw/Vn+a67tRIJDJARO5T1VFAP1V9qL6+ftjEiROXd8Y+27YXk7VgOGfOnAHNzc2Hi8hM/DxvQyORyMXA5bn6CPiRiBzved58ERkHPAj0FZHdgLuAo7p4fqcAP3Zdd3Y4iXUp87Fte3xgW6eSpnbV3FT1LBE5MRqNzmtubp4kItOCosGtra0x4JaO2GUwGDY/xuFuMHQNq4Moj2ulgoWb2xiDwWAwGAybn0G1iz+nOGk6g6GzfElVbcuyfgnQ0tJCKOoU4D+q+r3TTjttbQ/Z819gkBt1p6+nz78I5FtUfdkHb+OmvS0/OLWN7ERR9OUB1nMqyjeDM7sCD+Lhi8UImWlMlQ8y2ke4n1amAHsFZ8qBO3DJm5w2jBzNem0kgYac9spluFyGUChLls8KHmQXTgFGh85OwGICvfKM6cu4vABUZoxZxmXF2BxiWdZxDZuo0USqzy9LJcvb7WUD97MDpwNfD86UA9MRpueZ/0yp4KUO2rq1ckXo/UrgWNu2k/JibwG/zKr/k9D7t2Ox2BQRUWCF4zinAG/jR3P38TzvPPLszukMgbzNU47jzAUmAYjI0RR2uE8PdvsA/K6uru5QEbkkOB7vOM4+QZR7V83vDtu2p3fjfEqhS+YmItNjsdijALW1tdOHDh1aSyDZpKpf7WKbDQZDD2Ac7gZDJ5AK8xBtMBgMBkNPoSCfXX3IOFVqLORQ9eUoIsC/gBcFvX+n6xc/314/K6/++tEoF4F+A197+W1B7xp0/eLfSA5XmZ54YuSz/d45QWCiot9Q2Fl8Ld6P5f+zd+bxUVVn4/8+dyaBIDsiWpdXrbwCARVFq7JGwNalij8rykzgBSTgUm0B94rEpRW1gsVWhaC4ZBJFrfYtYivBBIhLX1EUTayFCi6tFoUoW0hm7n1+f9w7k8lkkkw21vP9fO4nc+895znPOZnl3uc+i1IqwuPd7l5bJ61JqjncmzsvzcXa4px6sahm4+bIPhSwUdmolr4Ssey5h+euS1r4cVvuaYeGHed6YCTK0ermnN0m8G9R1iH6l7SILO9079q6xSQN+xyWZQVUdZKqXggci1ucsgIoE5Glfr//8cR80W2JiH6gKn1B/1+t45abp9xS62wERKVJufFjcgYR1lX8FKWAunmYG+8/hO1azFiEvwKdkzTZBKwGxtcvhJtQVkOt3PBR3sc1rI5N2tXNt34xwjN4BWZTwuFGLFYChyQ5ux1YDFzfoAwfz+Ewm4YLmDaKnE+VruJCHF4EzmqwsRKikqtaMt7+Qn5+fmfi6kMAy+KM7fW1HxB3qNgz2AIQDAY/DYVCm4DjAVR1cGvoWVhYeIHjOJNVta+I9MT9/UiksZRPxfE7IlICRA3uqOrp+fn539JK8xORV+s710rzaRKt+b+LL8ydm5vrhEKh7/AM7iLSUGFkg8Gwj2IM7gaDwWAwGAyGfZ7vbhnQbWta2jOoXpDEgbQf0E+RyZtzTz/isNx36s11uvWOgb9JCP8GGKDIH7bcMfAY7lpby1t0c+7ph2+1N7wADI6OGfe0/TgVjlMYv3XWwKe7fbd9qjy8oYom0Nx5bb91YM8KmyWCjqgjVLS/KP3TbN+0b+8Y+LND71q7Iv701tzTjgnbzpvE5VT35tQT6KnCySDjq9O0FBjalPkY9g7jxo37gvpzv+95HH0Ykcuonb+6QtunFwKIcIUCajkvNncIGcY3qvyYVfwEJYj70OlwIA34BvgapQxhBX5W1Omfxdu6moHY5OIa7XsAX6C8DNyDxcyGPNVlGO/pSoag5OIWSjwE13u8AGUuFg802D+L71S5iBJGIkzw9P8B7j36RuBtHJ6Qc4h97uUc3tXX+RHCLITTcT/D3wIr8HEnEc5AGja4yzC+0mKGItyBaxj+L6jPr75hPFnDsLgU5QrgNNzvERs3yuFNlCcki5LmyN8fEZFu1I5s+nd9bZO1F5FkOca34BltW8P4GgqFbnYcZ44nr6GmaQ2ddBxna8KhWsWVLcvqqqqtNj/HcZL+trfWfJpKK//vEh+ON+lawmAw7HsYg7vBYDAYDAaDYZ9GL7vMtzVtw59AW2r87ahafzi5KDdU/Grgo91+vfYzAM3NTK+wI0vVNSI1rCNM2Nqlow1MTlWZ5s5Lp56WttVv/xnkR4007SrKn7bMOvlHPe7+oCx60LGdW6X+AqYGQ4vJnzrgzcCisnHi8CuEIwQ+diy9syC79zaAiDDdUsv67y/7rG3JOF7dpGXULdaZWv+hfApMqOf0LOKKWibtP5y1wMX1nL7O2+rv7xZJLfK2lJBzKAOuqOf0p8CzjcrI4iPq8b6Pa5NSSizJIgI8520pk4p8yWIOMKcpcvc2qlrheTlH51Z/LYAk7VW1R5JmPeLaJxq5m8SyZcvaVVRU3B53aK2IjD/iiCM+ycrKioRCocW4udIbxbKsRANyLa9yx3G+A1ptfo7j1HmE1ZrzaSqt+b9LMjdTE85g2M9prKqzwWAwGAwGg8GwV9na958TqONprS85yKBwpd0Rx3+MiFwELG9cmm4HuVyqra4inA+1CgX6VOQn0Z0KO31ygrE9rPCLNJ/V0x2Th2uJFpn4za8GDmrreVX00kkJxnZHVG9Ki6QdajkcC/pS3LlDwFer2JqIW8DSYzNw9jZflwynaldnfGSiXIbqYlSSpqMxGFKhYErm86GpmaeEcjJ75edkjii4sn8s/cSzUzLXFuT0fTc3V4xRyXBAkZ2dvQ34IO7Q+aFQqFsj7T+MO5SlqrEHEaFQ6HjcNFEAiEijadMaYuvWrT3xaip4PBUIBMqysrIiubm5FtQqdNsgqrUjrERkeML+O209v1aYTzjuta/eVknY0/87g8Gwf2E83A0Gg8FgMBgM+zZujvJ4VnS/+/1L4/Kt7wS+AP7cuCxm9bjnvSXe3qtbbh/4EsL/RE87lh4Xew1XxLtfqrDo0LvWxhdsu37LrIFnAqd7+2JZcjmwpi3n5aCBWnrBwh73vP+At7tlc27mBJ+dvpGYt6Geu+VXpx/d49fvfOEOS1Vc/2rHZ1UdW9YzLM+X7AbKve2FlOZgMBgMhlqo6q9F5HlvtwfwSmFh4fRwOPyRiBzh8/kuUlUNBoPzAETkAVV9xmvfu7Cw8IElS5bcV1VV1QVYRI2jZKVt279viW4bNmz4d+/evXfgGalF5NKnnnrqBREJ+3y+XNxUZikhIteFQqF3VLXYsqxzVPWauNPLvYKpbTq/VpjPF3gpX4DBixcv7jpp0qTvUh1/T/7vDAbD/oUxuBvqkL2ofIxqjWeUJTLgmSn9PtqbOhkMBoPBYDioGVhrT3ksWXHTVLD9abXSHojIvzROlKU1xQiFWp7gWI4uTSJyKTUGd0BPTtKmPpo1r0S9fAkpJA7LLduxZdbA/wPOr2lkn0005YPqX6nxRDzKsp13t/bZsGPr7QP/obBWkbV+v+/VrrnvfNqEuRgOYgKLyi5rbt+CKZnPN97KYNh/yM7OfqGgoOBWVb0H12v6LMdx3vb5XAdqVQW4J9o+EAjkFxQUDFDVGwFR1ZnhcHimZdVKSLATCE6YMGFjS3TLzc118vPzfy8it3i6DPX7/V96p78Ukf9V1YtSFPc08LKIROcU5T+O48SM7205v5bOR0RWqGrU4J6Vnp5eEQqFANYEg8HT6+u3J+ZmMBj2b4zBvZUI5pXFfmEE7szPyczdi+oYDAaDwWAwHBAoyFboUuuYOp83U1x1z9x3/lNblu5OlkXYG7dT/DFbrP8kthOV/6jUMjR0TUWR5s4rmV4OlGyZNbC+LtFGsTzC2/1d53W2vzsFJD6Hc0cVTgVOFRTbjjhb7hg4r8dda29IZT6GgxtRljTeqv7uraaIwbCPEAgE5oRCob8A1wLDcOtmOMAnIrLE7/cvTGh/c0FBwTJVvRo4GzgMiKjq50CRiDwU9RhvKRs2bPjVCSecsF5Efg70wU2t9pplWbc4jtNg3YJ4bNte4PP5ioBbcAvw7gT+alnW7cFgcNOeml9L5lNZWTmzffv21cBo4BigfVPH35P/O4PBsP9gLm5aiQPJ4L6/e7jrSu5GqSmcIsyR4fUXSNsTaDFdESriDu2QEbVvlvcluQaDwWAw7EtsmTVwK1CTA1e5rMc9axtNeVKRe0pXx5Zav5M97l5b63dy66yBtyjcG90X+H33u9de5437HXFGcVG9oPs979cqzrhl1sA7gDvjDi3vcffac1MZv7nzqtMvBVTl9kPvee/XteTkDuyntpwjqoOw6IsyAMio3VHO63HPe39pyliGg4/4e6GmEsrJNPekBoPBYDAYDiiMh7vBYDAYDAaDYV9nLXBObE+4SuHF5qaVSRWF9wViReAcsS4AahncES6orYV8QOo0a14CHyiMqFG0eUbxHrlro/naXTFTT0vb2kuvBZ1XI9rJAozB3WAwGAwGg8FgSJED0uCezENblSMUnQUMArYgvOc43FY4NbOsTv+FH56NWNcoDFXoJWADG0Vkqa32vMKcAbFw4mBe2XJgVHx/hdnBvLLZNUciR+Pzd8amZizRIaEp/d9wZZRfDhrNvflRKCdzQHL5UhjK6ReIngssKh9m4VytKkPwwpaAz4HXLHwPPZPTp1aOsKTr4mg/R+RGQTOB8lBO5qCG1ja4sPwSRJ8D0jydllZv7zT2+RlHV3rnpgInAofjhpR9Jiqr1HJe7P1l5lu5ueI0JN9gMBgMBoOhDiL5qJ4Td2RkxaxT//gN3GNXRv6e1pFu4vgGqHK97fNPOiz3na9bY1hLeU6lxuAu6JRvbx/493S/VRgOWxlY4RkoZ8R1UcVJPbVGs+clhaAjauTok9/eMfBGjVhFh37Lt9/8wOrhxz4MRzPV0dEI/Xrc/f6Z0eZb7jj1IRw9XESW4mNdBN/mnmXHfrP1B5/0wrb6xgfBCnJA3i8YWhfFSnIPYV8lKmMRHlaVEkQqLLS7g44QuA6RZ1VlQVvrNnJG6UaBY109yV8xd8j4th5zf2XkzFVjRK2a+0VLBrz228H7dKTz/qizwWAwGA58DooLaEd1IjCDmruHo1COsoTBExeX9X9yUmbspiyQV36XordH28bFN2aqaqaFNSmQ9/H5BTl9322KDqFJ/T4OLir/CjgCAJWhwBsAiDMMjY2UOW7BJ4cWTjvx26kL1qTthLOiJxRWRF8HF5b9BtVbFIkPwUzHzVnWx8GePG7RR4HCKf3/XJ9OqnqdClPFc6KSmgraSalrbOe5Q5xd40Mz+oWDeR9dC5pYdTsDOFRFT0Nl+vojPz4LeLuhMQ5UJIvvaIMUTm0l12AwGAypoSV8AxzaukLp5n2/Gzy6f/zDp7f23TARZVj0mKJjLBhjZfjAbhtX927fb3+iokunKV5uc4B0EeaHbWc+lkPdn2B56tC7176Tqvzmzqvbf2Tx1l7OZJAfeYd6ifK0+By29gKf7dT0cy8Vv6wlQOmCcLmil2ODjwhb+2wA21d3MOHNVOdjOHhJvDdyHX1kigpjCnIy/5TQfHlwYfka0BdBXwGadF+1LzBqRmncR1PvLJo7NHevKXMAY9bZYDAYDPsrB4XBHbhKVC+r0oyidKtqUlyYbI9ImAAwFyC4qCyAarSohi3CtVV2+2fTrR2dVP0PizAGOExwXpq6YE2fhdMG7QrlZI6GFHK454Dklb2uEPQaDQPmAKAyLK6lWGIPBV7a7j9kkOU4h0RP+LBeBwgsLAsiNTnJRWWe2OE5tqR1EZ8+DgwFOloqz13x6Mf9nr2676Zki6IwUeEXvkjk2WeuPnlzQwuYaGxXdFG4S+ZVobFiu9OR6dEFUOHGcBWPdWrvk0onfJyl1tkiXOGItpp3u67meGxmA+cC3YEvEF7C4deNdHX7KxYruRjIBs7ANZbYwEaUV0hnrgym3jVRRVjJKGACcCauR78P2Ai8jcMTco73QIXUcq1rMYciXA+MBI7GjVrYBvwbWIfwF4TlMoxvmiIXQJfgoxeXoowDTo+b73+AUhwel3NYWadfPfL1dX6MxQxPVgawHniM4Twq0rbh/QaDwWCAgoKCWlFrtm0PmDBhwkeNnQNQVQmFQpNEZBpwPDUPDDYFg8Hj9tAUmoQ8/7xdkXvKxbbNM4JcuMfGfXhD1Te3nXah5XNeJM4JIhmqEurx/barmiS/mfOShe+Gt9868KfVfgpIiLRsZV7obq19qfFmBkNtVPVWAMlIL052vlrbvZ4uu0Xce5pEg7zBYDAYDAbDfs3BYXBX5udP7f8iQG6uzl9/ZHku0QJYwonRZqJys3q2QkVDoSn9oyGO32cvKL9GRcd4+0fv9GWMAQqaqMkKogZ35ezLlqgvo/LvXe1qJ9M7/y1wqFo6HHjJcpzhcX0/jaaIsURuiuqJsD5/St+ZiCiwOfDEuoli+9bjeqtnWGnOdcDMZMqIyh9CU/vNb0xpVecSRGbhGdtFZV4op190TG86dI2+tmD7IR06RJ6YdNxuYJ23Pdb48qSGruIMbF4jrogZ8EOUGxB+hrK6kf49WckS4nOf1tAfoT9hpunr/EzOqYkqiPVfTTdW8QxwQZL+/YB+WEzWYo6QLFIKaddSjiHCm7jV6+Pp6W0no4xHKcV9oJIyWszhWLyAMjjJ6eOA47AYryU8zS6myvlUNSivhN9AnSK0A4A/UMIxuFXqDQchjRn59jeWLFlyeDgc/gpAVc/Kzs5udoTO/mjgNBy4FBYWTheRB/e2Hk2lW+773ylctOX2gSMtmKAiZ4DzA9yUJxuBtwV9orXSyUTp+Zt3v9LcEcO2OtsuFeUKRU/D/W22Fb62lDdt9Ime96wtaY785s6r071rv9FcflwROeUnjkjQgjMUDldIE/gG4WscytRihVq1r2ecqp3XS/uMl1HrXME5DeRI4DCF7wU2A58g+mx36/0XJReTDtDQHAYAyO7wOcDLiSfbSeUoRfAK9Rr2EVY8OOxl9rPo2f1RZ4PBYDAc+BwcBve4m4zcXHGCeWXf4Rlr1fWOJpi/vrNWVscu+ASZEMwrmxDd10SnXeUUmmhwd0ReF43J6dKu4uOTHR/H4F4g7ETJQ7jVioYVC8Niw4qsSKqnUhxv+C6YfNKnwbyyTbgGHYSkRtboJF9NRW9F7qrpwp35U/vlMjVRFB+pV1RMlceqI7t+l51XVq7KWuAdOqQXhLJ7b0tlvAZ1KaUTEZ6ntrE9nmO9LXn/NaSxkz8DP6qvjUdXLP6kr/MjOacm974uwYfNn2ii0btRbG6lrrG9xWgZ6XzLUpTTUmg+gQ7YwOQG2nSkrrG9BuEGXcGjMpLPmqiqYR8nFArFfwneGQwGc/eWLvsj+6uB03DA8tO41+8Co4PBYEV9jfclBJR71hYBRam075b7fqOp17rfvXYO0ajD+sbNLYkAz3lbyqQyPjR9XjV64cD7y0gs5NoIPe//ZDuuV7HxLDa0FbuADFV9Jrjwo0fEslap42wWyzpMVYcrXBPXrsWcd92ydtVpnW8SmAgcBXyp8OR3O9rPgd0N9j1nxptnWzjX4F7f9wJsgY2KLFXbN2/F786M1e8aNbN0OZoYVSKzR80ojdXvivj9R5fcf2YsjVNT5EPynOSOrf0QbgQygfKiuUMGjZz+xhUiWhjfTtUZqCq34N4LbgKZXzR38KPnXbesXTit060gE4DDBT5V9OVunbvf9XxuZnVDY0fzoSc7Z6seIcosYJCoblGR92zltuJ5Q2L3T6N/+cYpaunaOgsvbBHVfzrI0vSw/3evPnxm7F6xKeucSg73c2e+MUxxrsZhiIrEap8J+ppYzkOv/XZ4rdpnzZ2rwWAwGAxRGszZfcBgW7VSgyh1PXh1d7gbTXsyXidtR2MUTOn3GbAhdkAYihPL2fl29MGAwsnjFnxyKMqQmH4OryfTU5UtSYaKP9a9Pn3UkaZ6gDkgn9Yj7DaoScEi0E5hIMJkhEeprN4UePyjrCaOV5cIk4Bj4o6EUa7DR3d8/BBouFDZTiahtYztDnATEQ7F5lggPmz6ECw33VCMw5hAXWP7SzgMooqOCMcAFwHLmzIt7wFOlM3A2SgZ+OmMRSbKZcBiqD/NTVI2MznB2B4GfoHS09P14YQeE7WYBgvnAtsRLidMV4Qf46a9ieLDz0+apKPBcHCQaODsHgwGxXi3G9qCQCDwsvf+kmAwKImRJqr6X3G77+8vxnaDwbBf8Vfvb0dEblLVpYj8n6ouBW4Eomkz/9LSgXJz1Qqndf6jwF24huZ04HiBu7p13P18Q3WqRs8ovcvCKcWNQj4GaAd0UMgEvVl8kXXnzlydiuNKm8l3bK5DeA4YhJvKMel8HMe5XlWexo013R0IAAAgAElEQVS4bQ/0AX1k9PTSO8JpnV4BmY0b3Zrhji+/+m5bxSPNnZutTBTlr7j3RhkqchRwkc9i5Ygbiw9vVIDSQ5EzBO4K++01I6/9W4/m6tIQo2eU/sZRLVGVKzwd04EOQB9Frncc37pzp6/+aUMyWjxXg8FgMBx0HBQe7pZPa7mnC3VDY6V9WgWV1fGH5oRyMuv35G0uygqEEwBUGAbeTa+w6hC78q2dVkY1kG5J5DpqjPrqs8Ovx+mpRIu6CskuTOKPba1PlcR1aUDncoR+gKXoE8G88qpQTr9aHl75Uwe8OXXBmuN2WR1+pnCGiJ6sykBqLqa7WY7MBpLmcUwZ4aKEYIPFkkW0WGuFLmMCHRgC/KAeCYEEeQtlOA94e1u0mAkIG6lJ93CuruRoGc4X3n52Qv8VDOPSuLzlO4EvgHqL1dYzr6q4eVVjUcXXhGUsu4Fyb3uhSTIBLK5IWK9FMoL4NELXawln4uZidzWxuBxY04Cus2R47MHGa1rCH3G9iVwcjAHRYEjAGDgNe5L60juFQqHFxH9fu1wZCoWu9F4vCgaDOdEThYWFZztOba9M3BQnS0VkXiAQ+A8Gg8GQBDti/crnd0bh1iSqj699Dr9q6Vil296cBpwf3VeRB22q56RL+uG2o/lS21knxqjppQGFWP0uhWslrf2zEY108kfsh0HHAIc5Ki/9dOqaPn9eOGhX0YNDRkNqxTybIz/pBEUnKvILn8Wzr/12cAPON3KJKsNsDX/ot9Kew611hQp3gnyP6mjSM94hvPsp4GJwa3oNvql0+hv3D9lev9x6RlO9CuQy0toVEd49CXDrpCk9fHZ6rE7a8ocGv0+CY9uom9d0cSK7z7aUp4CeiPaW9PANeJG0TVnnhhg5szSoGhedq8yzfDJHJdJFbV+s9pkj8txPfvlWv788dNamlszVYDAYDIYoB4XBPRVC2b23ZeeVr1P0JO/QhSNyi2eV5GZFUhQRJlpQVNRXXyOB1xWmuXuaBXQGEHVWLZw2aFcwr+xd4CyveKbXRz6MFjX19PwwqqcKWahKNK1M4Il1x3ue2u4I1BTubC5qMUlU5oGeDfhAn8leVF6VP6VfrXyMC6cN2gU87W1MXbAmbaeVcS9eDnmFvi3VBSUzYb9WWhw5nyotoQi3mGmy/qfU2rd5tlb/LHZoCf9H3EU7cDY1IeQDa/V3eKxVioS6HhPRnP1H4fAuh7FDS/gHylos1mLxqgwleYRB/XJrz1dYmqTVUmoM7qCc3KBMp044/b9r7VmxhyyGA4BQKLScugX5ZodCoVhIr6oenZ2d/SVJKCgoGA3MUtVBwBYReQ+4LRAI1Am/bapxL5lR0e/391PVWMh1MBgc1Fz5DZGfn38JMFVETsQtmrwT+AxYpaovbtiw4a3c3FynqQbOUCg0DLgaGIJrpIgAnwOv2bb90IQJE2qFPKe6BqFQ6AqgML6dz+cbiFtzwQs7Z34wGHx02bJl7SoqKm7F/R49HPhUVV9OT0+/a+zYsbWeTBsOXEKh0F2O49xO3ei/TCBTVSeFQqHzg8Hgu3tBPYPBsI/z7NV9N2UvKhusyqMkK+yr8pr6I1c/nXPS5y0eTHRq3NX4P4d2Ovum3FxxgG/PmfHmNYJT3/3QzXGvQyvmDonV7/rxL1ddY1tWrH5X5SG7m1O/q3XkK39YMW9wo3W3EB5cMXfIaoBRM954AfTcOBmPFs0bWgQwcuaqJ0Wti70zvnbVTm/gvSbMyxuO+cvnDo7VSSvd9kYuXtpP0Zo6ackoum/Q98Cro2auXorKJE/gj2kodWUzEIebYr9iKuuL5p09E9zaZ6Omr56ISKz2mW1F6q991oK5GgwGg+HgxBjc41DR+1BC3m7/I488LDRuwbrZ7dI7bdqtO3r6betYYKQqYxz1jyqcduK3cd2/wMubjiODJy5e2/XJSQO/Sxyjyp9enG7HPNS7eYerq7Z3/RuAiKxS1bOIK0KqOK/X0hN9AHjG2+kdXFT+QPUT6+9r51R3wWaR1oQZVvrU93taiA/ZZYcjF1pp/hLP0J+mqs8F8sovKcjptwwgsLDsJQs22FhL09TZ2J7Kr3Zaab1iawIITU5hk4yOtfaUb+q0EDYnM4GrIqxMSAVkUaIljYyorre817927ngfLb9JcMeYh3AKMDbuaEfgVIRTUcDG0WLmSRY3pCQy2Xxt6hoUhf8krFfXOm1qqGZEggyl8kAvU6QlhGnd78uIjHAf0B3I+P3+iao6gxqD3VGqehQweMmSJf3Hjh0b+05oDeOez+e7TlXjK0zEQq6bI9/Tr867Oz8//1oRSfxuzcCNjDlNRKafcMIJZwFNKrJaUFDwG1W9JWHMdKAP0Mfn800uKCgIBAKBeiNoGlqDePx+//WqmhN3qA/wSEFBQc+KiophwMi4c5kikhkOhw8HpjRlTlHMZ2jfIBgMTgImhUKhjdTUO6n10AcgPz8/QJxXpohc6/f7n62uru4kIg8DY3AfCL20YMGCPtOmTWuVHMwGg+HAIn9K5gZg9OULPvyh3/INUrSLIN+rL/JOweSTmuZEUg/nXbesXViJOkwhUOIZ2wF4fe5Zb42a8UYVbiqXuH5vdw5LJL5g64RRM0pjDjt24kBW0+p3taZ8tVKru4Xo23Gvt8Rf34vwVmwohwqNu9KwROpNQdowTq06aaNmlMbqpAlOLZmjbnjjAmydjGhfkJ5Eo4lr34O0amqWJP+DYs/YDkDRvKGfjppRugnvflVV6q991oS5GgwGg8EAB0sO9xQJTcksUORuan76x1qW7+NwZFelz7Y+V1ilMBtJ4gHsFTV1X5MVjqRXBPPKNJBX/k58s+cn9/4GZV1C73een3F0JYA6urKObNUV8buhnMx8VO+P03Nmul29WZX1WuMlvVNh3DM5fWp5QzaXgmtOqvD79cfU5KBPF/TFwMJy12NF5CgVbrDEKbEtPnNT4/i/AC7x2tuK3t0KquyotSf0rNNCk4euep7o3zd5RKFDvf3t5CGqTR4ii90ygsu9fO3X4YZX/h9QGdfMQpipxanlSPf0rR0e6qNXnYZa51idB0VxVCfx6E81CsSwHxIMBkcHg8FEo/Od8fmh6/NuV9WrROSytLS0rqo6Pe5Uj0gkEkvvFGfcE1zj3lVen6OBaCRN1LjXoQF1JwK/sG27l6fbqa0sHwARiZ/LjWlpaZ12797dWUROVtWrgZUi7s1+MBic5K3fprg+i+LWLwcgFAoFVfVWaozt82zb7gX8t4is9o51VNXnCgsLj23qGiSiqpc4jjOsurq6G/Ba3PE7cXPEjk5LS+tK7YKKEx9//PEm1y8x7H+ISC2vzEAgsGDs2LHfZ2dnf+lFiUQ5+pBDDhmT2N9gOBjIXlQ+JphXptFt/KLy/gfSeK3Jc9MG/LOdZS3DZxe1s6xlrWVsB6hMz+hE3D2tSmI6TVGSpNisSrfbtH5Xa8oXx0rNacn2xep4qWqtiDTHkZiTkvqkVVxlVP2J6W3q1EkDGD1j9c04uhTh/4H0pSZ1ZyKt+iA98X8goo3UPqv/wUOqczUYDAaDIYrxcE+gIKffHeMXlL3i+LjKK1p6BO5F3L9QvsBiOba1NMG7nXZizaxSp1rR0V6ewPb1jaEWKyQ+bYeyKva6Q/obVFbbQDQtTYQO7VeRQGhq/5vHLfx4mSXO1cDZCodJTeqBIvXZD7XmxSzAk5Myvx6f9/dzHexS3Bzp7UX0T4FF5ec5Yl3ss+2LRPipAycIHI17IfKViH6Aow/nTx3wZouVEMrQWt4PP6HGYIaWkc43ScJWa/gAGBHbU86TrCYVa1oLnBPbs7hKlRdbJa0MIMNi+dpd9daQxnauRbw8gQBCFqkWmBLeR2MPYUC5AFiW0OqChD4fNFVvgyEZIjI/EAh44be583v37p2L5w2kqifGtatj3PNef//MM89cY8WFXHvGvfo8zP4QDAbrhFy3ovwosSgQEdm+c+fOyJVXXrkbWOdtjzXSPxk3xb1eHwgEZoqbKmxzKBSaCMRCnh3HqTfkmXrWIBEReXD8+PGrAfLz818QkVjYuao+mp2dXQRQUFDwpKrGws7T09ObFXZu2H/Iz8/vDNTyygyFQsnTtLk0yevTcHAwcuaqMaJWLN2VZcmA1347+KOG+hgOTAKLysdbyg1Vjn2S4KMKm+y88nWO6v0FUzNDjUtomIzqyu3htDQHz+guSoLRVAXeqGNIbVftqwinxfmMKHOK5g1ptXQmrSk/1bpbDbUTK8XaXU0gyXh16qSdd92ydmHk9rhDa21lvHYJf1KSmxUZOaN0sdRNvdcqeP+DWO0zVWmk9pk2pfZZnbkaDAaDwRDPAWlw93KL1/vkPpST2WAu8WemZf4N+FtTxnziyj7bgZ+n0rZgSuZM6jGWhLJ7byPF/0vh1L4rgboe8fXQ2Lqk0s7zmD+ynq6P0TxDU1P4M/GpDoRJWsI6fBQC3fiGX1N/wVQQCtE4g7vwpJZwIxZFdOBbttMDH4fhkAmMRugnwzkzTkI+8QZ3ZSQr+aO+zj2E+TvpdEMYAFyPMkmySMkjRYt5CDeMcik+1mGzmW/4hu30Qurkvk/9c6s8B3EGd5iiJfwdpRCLDGAGyhm1emisIKrB0CIcJz78NtcJhUI14bde+HJrGvdEpE7IdRsZDz/C+1yp6mPp6em/C4VC5SKy1nGcd4CC7OzsbY3IaEjHYs/YDkAwGPw0FAptIhbyrPWGPCdbg2TYth0LOxeRWh5fqvpW3G6t4q6WZZmw6QMcEWmSV6aImKiHg4yWFjE0HDwE88ruR/XGREuloieJkB9cWJYZmpp5W0vGePXh86tGzSxdF61b5Eb7qkRTh5wz462zSEgn4/Y7c9uo6aXrEC8djTS/fhdi1anf1QryDwgqM7r39EcisZSgIvpU8dyhZQC5uWqVbnvjjPp7A42sc0N4/4MPY/8DyIp/b4yavvp4atKrIaItrn1mMBgMBkOUA9LgbjiA8fEEEWbietCDm9/4D9j8IaX+h7CYnUxG+ZF3pBfwNA5ushqhtr+CUjtVxmae5jAmAsPijo7BYkzdS/kmIHQBLgcux/H0SJoYB3BIPVJgF0/QgSlANK1EOjAfYX49PvlPyQjeSXrGYGg6jYbftqZxz3GcOg+42sJ4aFnWbY7jvETNp7QdMFBVB4rIZOA3oVDo0mAwWJzimAkhz1JfyPPx3vl6jd7J1qCeMWuFnUtcdLnP54uFndu2LZZlss8dTKhqRfz7QVXnZGdnt2oRO4PBcOCTnffhCIUbG2wk3JKdV/Zqfk7m6gbbNYbKQtBHvL0TRs18474IxfeLk9bLEucPDcSh3gc19bv829NC5858c3Z1p6pN6dusnrb6jhXRkYqMsSU8quTBrOT1u1QHj/hlcdeSh7IS0zK2RP4BwYgOP/p36bY3duDV4VKVS8+Z/uYLfp+GvcKj/RoRkco614uIPKCoW/tMtPfImW8+kF696j7H7+9iiy4CjdU+E8tpce0zg8FgMBiiGIO7Yb9ChrBdixmL8Fegc5Imm4DVwPik/QcR1lX8FKUAGkw9k3z8sdhazMUIzwAXNrV/K/ACWbzUeDMXOZ8qXcWFOLwInNVgYyVEJVe1VEGDIYrjOI2G37amcS/JeG1iPBw3btybCxYsOK5jx44/A84ATgYGAod4TboBs4GUDO6ejnEhz9pgyLNq/SHPydagqe1SlWE4MMnOzt4WCoXWgesRaFnWhcXFxbOysg4ur0xDy1jx4LCUoioPNLLzykcrOgu3FsYWhPcch9sKp2aW1Wm78MOzEesahaEKvcSto7lRRJbaas8rzBlQt9B9feMuKh+jqjUpfEQGKJyg6C24aSx3Aq+qyO0FU/p91gpTbRTFuqrmNf+woASRCoXuoCNQegOiyNW41+7NptsX/1pYcfQPLgKvzpFyo5+0GxFA5WXQ7lC37lLRvCEFo2eU9lFwi6orYx2csf5taa7/iwBIPW9kXQFyvLeT5bfSKkbNKAVYUzR3yOktl39gkJsrzqjppb9HuMU7NNQS50vHAVH9UkX+F7iofgmNr3NDLJ87OH/0jNUDFLkREFGdGU6zZiZcku5EJfjab4e3Su0zg8FgMBjAGNwN+yGSxdu6moHY5OIazXsAX6C8DNyDxcyGMqrLML5R5ces4icoQVyD2eG44YrfAF+jlCGswM+KOv2z+E6ViyhhJMIEr/8PcD9PG4G3cXhCzkktnQwAfq6nmpexOBfhNJQjcb1nv8f1Ev4EeJbhvCjStJyBMoyvtJhhWFyKcgVwGtAT98bua+BNlCcki5KmyDUcdNSE9NbUmGgxbW3cayv506ZN2wU87W0sWLAgrVOnTveqajRdWIOpy5Lo+GFURyBLVSWaViYUCiWEPIsJeTa0Kap6n4iEvNf9//Wvf4UKCgpmV1VVbWrfvn3PSCRyrGVZI0VkDDAqEAgccF6ZhrqMmlm6HE10VpDZo2aUzo7uRfz+o0vuP/PLhnK4j5z+xhUiWhh/TtUZqCq34HqybgKZXzR38KPnXbesXTit060gE4DDBT5V9OVunbvf9XxuZq2ikADnzHjzbAvnGmAobhSjLbBRkaVq++at+N2ZKRuxm4qjOhGYQc2DhqNQjrKEwRMXl/V/clJm7LowkFd+l6K3R9vGGVwzVTXTwpoUyPv4/IKcvu82TxeuAr027lB7IFtURwWeWDe4tes81cPZ3t8HC6b0u5G4VGm5uWqtP7LsQZBfQv1p0lLl+efH2uddt2xMxN/5ZnWvzY8CvlR46rsd7eZ07bj7H/UZtZfPHXLHuTesfsV25CohoX4XfKGwXNRaWjK3tvd5pV9mto9QLTCaBup3NVf+gcSQLoN/VbqtdD3Iz4E+wDZUXiONW7CZ1dB9W6rr3BDL5w69efT0VctUrKtx35eHARHQz0GKUH2oaN6QPfGZMBgMBsNBhDG4G/ZLZCifAvXlYZ7lbfX3d43Wy6hbQDS18d0iqUXe1nj7LL6jAU8vGcJ24E/elroejciNaxcBnvO2VpUvWcwB5jRFrmG/pCakFwYvXry466RJk1IO6W2Itjbutbb8UCj0ErBBRJZGIpGNlZWVXx1yyCG9qFkfoAkP3PBCntULeYbehYWFDyxZsuS+qqqqLsAivGJwQKVt2ybk2dCmZGdnF4RCoT54XpkiMlZVx6anp+M4DtE0Q6pKfASJwdAcHMe5HiQn7lAf0EdGTy/tGRYdBhKr3aOQCZL53baKw4Ep8XJGzyi9S3FiRuzafTRTfJFJ585cff5rDw5tlhE7Ba4S1cuqNKMo3aqaBBoteN8jEiYAzAUILioLoBq9TrVFuLbKbv9surWjk6r/YRHGAIcJzktTF6zps3DaoF1NV0X/R0Qu0fZpr2vl7lGC9TRuFNbh2L7HgHMbEdAa9AKwIpH7443t4Ho9j3/0g3sdv/+X6rVrKa8+fH4VcJe3JXJcQ31f++3QJtfveuP+ISnX72qq/FQjRFbMG/ws8GzSc3OHLq1PRtFvh5bUd66hsRvTq2jukKTOBrm54gBPeFsiV3tbUlJZ51TWa/m8YU2qfdbcuRoMewxVCT5ePgllGu49yKEACJtCUzIb/M5riGQRU89M6ZdS0fPgorKNaMxJKD+Ukzm+pTINhv0Zk5jVYDAYDI0iIvHRHlnp6ekVoVBIQ6FQi3P+Z2dnFwB3g+vj5Bn3Pk5PT690HOdzy7JWAbNV9eR9RP5RwA2qWuLz+T7r2LFjtYh8oaqXeOdtVb27KToGAoF8Ebk/qqOqzgyHw5sty1pPTeHjncC4CRMmmJBnQ5sTDAbvsCzrLOBJYAPu+6/Se12sqrep6knGu/3goejBIaOL5g5JMEDpnUVzh0h0K7n/zC+T924IuUSVYREn3A14LSZZuBNkEKqjSWvflTinBIWJg28qjdXcGDW9NKCus4UAtsJVpLXvGvH7jwZ52Wt2mKPy0k+nrunQdB1TQJmfP7X/i89P++H3vf/Vdz5ulKI3RU6MvVS5uaaLhvKnZC54ftoPvw/lnPylpXJNnMSjd/oyxjRPFebnT+n3cii797aCnAF/BKL5zREYHXhi3fENdG8tIgCa5k+WAhJb0rp4+ph0VQaDwdBEsvPKp6M8jhttf+je1sdgMNTFeLgbDAaDoVEqKytntm/fvpoWhPQ2RDAYvKOwsPAVx3GuIlnItepyYGkwGGyWca815VuWdbFt2xeJyE+BE3CLOFep6lci8oFlWQ+PGzcu9eLGHoFA4OaCgoJlqlor5FlVPweKROShYDBoQp4NAAQCgXq97xo6BxAMBlPyfBo3blyTvT4NhiYjPLhi7pDVAKNmvPECaI33tfJo0byhRQAjZ656UtS62Dvja1ft9Abe8/ZvjpMYWjF3yALv9fc//uWqa2zLihquj648ZPcYoKDV52HVpCHMzRUnmFf2HdDFnQbdAYL56ztrZfWAaDtBJgTzymIRm5qYW0M5pVm6qtSqIaJIiaCxAqZi+08H2vr35DOgL8qi8Xl/n/RMTp/Yw+LLF3z4Q7H0cW93UxvrYTAYDAccKvJTan4z3tWwPbrgmpMq9qZOBoOhNsbgbjAYDIZGufLKKxsN6U3ByNdg+G1TjXuNjddS+Q3I+TfwmLelRKoGzkAg0KSQ51TXIBgM1ht2np2dXW/Y+fjx40tSkX8wIyPoubd1MBj2a0Tfjnu9Jd7mLMJb0deWQ4XGfRtZIt0Bzrvu7c5hiQyoOcOEUTNKY0ZsO3E8q5lG7Mawrc3xuwpViV+eujvcTZr2ndqp8SZ1sZTaxbVFv629rtq1OXKbSBHQV2G4Ym8I5pVtAipwC4sfSyzSWpfvAV0MBoPhAEP/K/pK4P3QPmxsz5/S76AspG4wGIO7wWAwGAwGg8Fg2DvYvi3Rl6paLXH35I4j38TO+ZKXja9Kt7tZ2vZG7MawfFrLPV2oq620T6ugslat1zmhnMxbW1sXR1yP+hgqh8Z5QqIqrVKDpSEijvM7v2VNxs0db1G7zkmUHRb++W2ti8FgMDSX4MLySxCdCpwIHI6bYu8zUVmllvNi7y8z3/LqFMTIXlB+qmM5V4vIcJQjAVuRTyxYUuW0W/j8tB9+DxBYWHaKCGuTDLsF+KegSzWj3e9C2b23xfRZVLYYZWJ8Y4Urg3llV7qvdVFBTv9YXZTAovJhFs7VqjKEWMFgPgdes/A9FB99lArnzV/frkdG1U2KTMQrUC3okx2c3XN21tOnoRzuyc6pcoSis4BBwBaE9xyH2wqnZpYl6tKtffhGEZ1URxdfxj+S5ZM3GPYkxuBuMBgMBoPBYDAY9gqJhup4xKr/XJR21b6KcFpcGnBlTtG8Ia1uxG4NQtm9t2Xnla9T9CTv0IUjcotnleRmtWoecxEdgeth7u6rM5y4Asfqi7S4/kpjPDdtwD+zF5Vnq2ohydPQVTqigdCUphl7DAaDYU8RzPvoWtDfJxzOAA5V0dNQmb7+yI/PAt6u6VN2i6L3COKrFVmEDlIYlO6r7Ixbc6QhegA9FDmD3dXjJzz18VlP/0/fLY30qav/wrLfoHqLUqvCfTrQB+jjYE8et+ijQOGU/n9ORV5urlobMsr/qMj5cYePV+SunVbGaWjLa0Q6qhOBGdR4xB+FcpQlDJ64uKz/k5Myv47qsr59+YsIF7SVLgZDSzEGd4PBYDAYDAaDwZAqYSANALF8e1cVePXhM7eNml66DsE1YkvbGLFbCxW9DyXk7fY/8sjDQuMWrJvdLr3Tpt26o6ffto4FRqoyxlH/qMJpJza9dolyXSCv7B3JSC+W3eFzVPWamlMsL5h80h6pB5I/pd/L4/P+3s8W++cCg1F6AptVeNMJWw8/e3XfTXtCD4PBYGgOgkyP2sxVuDFcxWOd2vuk0gkfZ6l1tghXOKIx7/bAorLLUO6NE/GWCr/0pUfKZHf6kbblXCqOVEVPFkzNfJ+EVCuXLfhnl3TZfbYITyn0ROltVzs3ALcChKZkTgImBReVbYx6cCd6tQMEFpYFEWIPn0VlntjhObakdRGfPg4MBTpaKs9d8ejH/VL5Pv7HkR9PE4g3tj/oOP45fp99uONoPsIxjclIgatE9bIqzShKt6omgc7zjveIhAkAc+N0iTe2P1ztS787PRw5HMsphFbRxWBoEcbgbjAYDAaDwWAwGFLlC6LpQVQHj/hlcdeSh7LaPEVJI9wHNUZs//a00Lkz35xd3alqU/o2q6etvmNFdKQiY2wJjyp5MKtZBbhbg9CUzIJAXnkfQW/HNbSMtSzf2HBkFz6sGodIgcQaqqmi8LTAy1RWJ4r4jyVck7xX2+ClK5i5J8c0GAyG1kAhVu/Cgu2HdOgQeWLScbuBdd5Wq56TKLfF7W7RsH1BXCHTf0AtY3xSvHQzrwbyypYKTAIQ+DHQpMgtS+SmWCFuYX3+lL4zEVFgc+CJdRPF9q13p0WGleZcRwrf04JOrXnNP0/4V7+bvHQ632Yv/PAaxXqjKTomRZmfP7X/iwC5uTp//ZHluXgFyBFOTKYLwqbqzv2mPz9WbOCbwKLya0Q15ZpYBkNbYQzuBoPBYDAYDAaDIUV0BUg0H3eW30qrGDWjFGBN0dwhp+8NjYrmDSkYPaO0j4JrxFbGOjhj/dvScMALppd9pmJbQU6/O8YvKHvF8XEVyhDgCFzDx79QvsBiOba1tFne7YDPkgW2apHALcDJwE6Bv0Yi1u3Gq7xlNJSLeE/K2BfG2NPEe/RicjIb9gACHykMB1DlserIrt9l55WVq7IWeIcO6QXR/OrB/PWdqaw+OdZZWVaQQiHT7EXlF6gyGbQv0BM4NLGNurnjUyaYv76zVlbHiomLUuwZ2wEomHzSp14h6+O9eQ5uTOZ589e3g+qT4g6VxOeuz8/p/1ZgUXmVQLum6FoHixXRl7m54gTzyr7DM7grbn2SRF1UKfaM7QAUXNl3davoYjC0EGNwNzSIFtELHwDjfzEAACAASURBVFlAf4S+uPm+OuIWnOoCVAE7gO+ATcDHKB/i53UZyh4JV90f0VJ+QJhhWGQCfVFOxF3XLrhrawO7gK+BTQj/RHlTRlC413Quogd+TsV9LxwDHO0VgTkMtyBWetzfHbgh59tx5/FvlC8QPgc24vAenSmXQYT3ymQMbYquoQM7OBk4BeW/gKO898zhQAdva+f9rQR2475XdgCfIXyG8jnKh/j4mwzjm+QjHdhoMR2xOAmHk7z1OxK3INARuPkju+D6QHYFqnGLOFV4f3cCXwHrEf4BrCfMJzKK/+yFqRgOQMxvwt5F15DGdgYjnA70AzJxc752w72eENz13g18gbIR4ROUt4jwlozm++aOXemXme0jVAuMxg3ZTpafe4+zfO6QO869YfUrtiNXCQlGbPhCYbmotbRkbut4t+dP6fcy1G/DD+Vk9m2o/zPTMv8G/K21xkukICfzT8CfUm3f2gQWlV2WatuCKZnPt6Uue5JgXll8kMKd+TmZufvjGAaDAVDnNsR6CffaBoF2CgMRBgKTqaz+TeDxjy4tuLJ/se4Od5O472ix5N+NiQ8s/OhmVZ2TgiZpTVI7QRdVkuV/30JNMevuSc7Xoms7pxPU5EVX2FqrgYhKXtlW3N/e5mNbm+N3FaoSf/gSdRGo/bveWroYDC3EGNwNddCVHI3DlVhciHIqDV/cZ3hbT6A3MBoBbNAS/oHyEhYLZDgHfUEkLeZYYCIWFxLhVARpIFTYj2uQ7IZrkMf7Yd9jBnddRU+U81HOB34E/FfNyUa7d/T+dvP+9qn1LrKAHezWEj4EioGlbOZNGYuNYb9D19CB7ZwDXIgwmB30Bdy8vo2bBqLfIdH3Sr/Y+0sAB7SEjSirgJdpx1/lbCpbew77At5n7lyUnwBnACegWCmaV9K9rVudM9H19IOW8BVQgrASmxI5h09aR3vDgY75Tdj7aDF+YAzC5ezgXITOjXSJrvcRCGcA7vdqGraWsAJ4lo48J4PY1RQ93rh/yHbg5w21WfHgsHqNwyvmDX4WeDbpublDl9bXr+i3Q0vqOxfltd8ObZIR29B2iLKkKc3bTBGDwWBoJvlTB7w5dcGa43ZZHX6mcIaInqzKQFyHAoBuliOzgWJpn1ZBZbV71w6ooz9oSPZ589e3E6m+PbovsNZWxn/1782flORmRYKLyhajTGyO3om6iNAjSbP4Y1uTnK/Fd1XW9u4ZOHiGbkk00quKLirv3tIv88RC6gJOYptEXRStff/TSroYDC3FGNz3QbSEb0gSStQyoXSTLBrMr6klnA7ciHIJgr+5eSPj+G+Em1Fu1BKWosyWLN5vsdRmstfWdSUDUW4CfgYtWFdt+5sRLaUTYYII43E4E9q0und74HRvu4nD2KIl/C/KQsmqqfTeVmgxP0d4uK3HqQe/lrTCJ6wui2QEOY03azme4edChMnsYBRCRhsOdxzCccD/UM0uLebPCH+QEaxuwzH3CFrMoQjjgXE4nEbbfubA9fQYhzIOK2aAfxWHAr6lpCkGTvMZctlbvy17goPpNyEV9tp1hBvtci3KNbROETAfcC5wLjuYoyU8REd+11TDu8FgaB5NjVbYV8cwGA4GFk4btAt42tuYumBN2k4r4168nOcKfQFC2b23BfPKPgBOAUA4P/DIum71pZXpnrGrJ/g7xg6oPFU4tV8ZQG6uWuud8jOa+wkOZffelp1X/qGiJ7miyUJVomllAk+sOx47lp4JhUZzr796fe+qYF7Zuuj8FIbHy8zO++gsFWuPpHB59freVdl5ZR8oDAQQZGit+T3+8VCTTsawL2AM7ga0mMMR7gX+h7a5MLOAixAu1GIWY/OrgyGtgWeouBflalrHSNFmF826kt7ADCIEETq11TiN0AOYhDBJS1iL8AcO4WmTYmDfQovogY/rEKbgpjjZ03RAuBy4XEt4D/gtw3lWGooX2QfRlQxD+TlwMa5n+t7iCGAyFpM5jK+0mCUohXKO8RA9mDG/CfsGqgirGI9yL0qDnnIt4DDgN+wgR1dylQzntTYax2BoNoGF5VeIaCzK0xIZYMNAcfQWhOOBTYrML8jp9+h589e365FRfavCBNxUdp8CL1d34a7nx2ZWR2UE88p/CTovuu84/p7xOfODeWUVxAom6kOhnP7TG9IxmFe2HBgVf0xhdjCvbHbNkcjRoZyTv2xufvXWHiN74YdnI9Y1CkMVeomb0nKjiCy11Z5XmDOg1v1aMpnqaD9H5EZBM4HyUE7moObKB9frt0dG1U2KTMRNo/eloE92cHbP2dnYAjWDpHNSjlB0FjAI2ILwnuNwW+HUzLI6/ZsxR4DsBeWnOpZztYgM99Kx2Yp8YsGSKqfdQq9wZovGCS4svwTRqcCJuJ+FncBnorJKLefF3l9mvhWfg7sp7QMLy04RYW2SqW0B/inoUs1o97tofvMG1zvhPYTqCkRu8pr85xCn8uiF0wbFfvsnLt7YPhzZtRmi1ydyeyin36+TrXNLCSwse8mCDTbW0jR1Nran8qudVlovalKxIMjXcV1+DURTZPWQNN8r4xeUTScj8pFW+4/A4SLHUi2Y0n9e73+d9O/1R5bvwIsCVNFLJzz6yQvK7vAGf3kubrq4ZqPoA8Az3k7v4KLyB6qfWH9fO6e6CzaLtMY+UelT3+9TkykLBX3E2z0huKj8PmfBJ/cjkV4q/KEl+jYZYQEaK1p7YnBR+W98T33823B15EhR3bO6GAz10NaedIZ9HF3J5Qh/BybS9l4QFsKV+PlAV3JuG4+1V9HXGU6EMoRr2Yc/Z1rM4VrCIyhlKFfBXjOsJDIQZRE7+EiL+ZnuAe9+Q8PoGjpoCbfi558Is9k7xvZETgUKWMnf9PXGi/3sC2gxZ2oJy1FWApexd43tiRyB8Ass3tZijtrbyhj2POY3Yd9BSzmGlaxCeQrazNgez3Eof9Fi7jkY1vdAI39Kv5dDOZkS3faF4piKNSjZhjAK5V5gpyq/V6xBjQpLwIHrRfVphH640TF9BH0kuKjsju4Z1a8ozAaOw01Zlwn8qt33PNKQzLT2zn714L6lBPLK71KxShWCwDFSU1snU1VvtrDWBfI+Pq0hGap6nQrPCToIyJC4e57myM/NVatHRvUfFbkL16CZDhyvyF07rYzn0ba/p3JUJyr6V2Ao7vvnKJSLLGHlxMVltQpXNncNg3llt6il/yfIFJTeXp9Ogg5S9P50X+UNLR0nmPfRtYj+EfgJNZ+FQ4HTVHQ6KqXrj/z4jOa2b4AewBmK3MXu6jUTnvo4WSqTGMneQ2pZj0As4rLXTivj4vg+EbvyJ9Rcn9gQfioFvZqHyFEq3GCJU2Jb/H/2zjw+qur8/+/nziRhl90FqUvlKxLcWrWukKhUi1ax1vx0JiAIwaXV6letG2hEbdVqrbhCUMRmBosbtVS+rUoStWqVAiKJVVwLagUh7JDJzH1+f8xMmIRJMknuzUyS83695vWaO/fcz3nunXvm3HnOOc/z5Xarewi8a4Dz4vUreke8eKAo9zngpgT7T7At3rFrvNtUWa3C/fFQLLHBi0RH9ykRb3it7fV+q/BThJfaYnqgKLcU1XvZHfjv2uxIaJ0qq+OJYIHtChf9sWh4SuF/a/c6bDbwfwkfXW9Z4fWWsEqVL4D/tMXmlnDI2hElKH9N+OjGSMj+zsJ6X5VPgDXtZYvB0BgZ6wg0uIsuJUvLeRDlGWJZn9uRvVEWazkzOuOfOi1nPBZ/B4Y6LO3YtVLF0nKuQfgEuJwWJmJpR/4H4Vle543YjEtDGtAKzmEbq4Hf0P6/F6lwLBZvaDlPahm9mi/e/mgZ+2gFzyG8TYPZaQZDujF9QmahSziXMMuJJv5sTwThFip4JhY2zGBoNcGiw/6V7BWYkvtaYGruzcBEEa5Adc/cI82hep7AqCxvqB8qu1dlKLcDx6jKmJDdrS8JSWMVJl7yxL8bHUTcWds2h3ugKHdMoCi33rO6wO2JAyGBoiPXZkId/jmVPonO4BYgIsJl0esVHqrKwlixwYL94tRZS3s0pqMwUeFXVji8d6AoV0qLcn/QFv2Ph3x4qcLYhCrut23vIEvkcJQDcSakVnNcJqoXRO2VxFUNA8K1+OIbrT3HWDLh3xLPdQRvq/AjKyfcy6PWoQg3iy3Vba1HEmxX4fpQiN45lqePjX0kyuUCFSpqt7Z8cGruivr3Xa6E7G59UcYKrI8KMSwSsusNHjQk2T0UnDLiS6jnbJ5S7xilIGHzlba2q6awLevc2Pm/rPAxsBPYBHwoos+I2qNiTvY6AkW5d6tyjKJzYsdsB7YqslSQX4ci3e+Llx321YhbECYLLI9pf4vyx4jl+RFKs0lXmyMwdeQNtlr5wJ+IJg+vidnzIfCQeiJHxBJsp8SzBRLZuDN7HMJtAp/GEpp+KuitvXRnAbJnvHW3KC4WO9SXn4FMa2hL9a7sC4nmGIwhrU4UbzC0BfMw3QXRv9GT7fwZOC2NZljAdMrZTxdwaWdJjKbl3ER0KZnzAwnijKa+xgFU8BSQ54Reu6CcBCzXMq4jj1kdLXxIR0XfoQ+7+APKpHTbkgJCNPzEyVqGT/JZmm6D4mgFF6M8gCZJaGowpBnTJ2QWWsY0hBmkN/ZyAUKNKhOlHf88G7oWIbvbK9nWLktEbwVebeHh95cW5b4B4J+96jmQxJWzjwWnjngVoHBO1VOqGp8d6wmF7WHAsmSCPT2hLnOvi8oNGvvZVDQQmDJyVmzX5sJZVVeo6LjY9tDtnu7jgGAjOo8Epo6Y6ZS+oFPrNODTQ74a8evYLODvCmd/cIViNRtnus0oM0unjnweoLhYZ64eUlVMfLKJcGidfa09R+XmhNo2aG3krIQY3x8TdcbX0dp6tC4cEliwtWePHuEnJx20C1gZez1OAi0tn4xYGJzFvpLKRUL0v4PAGURnfCelsXtILX1IbInPIh9z4WMfHvjM5Yd9ccHv13SHLWfXlROebM6utvDM5OFfEz33Zs8/keDU3BXQfE6g2P39ZOzVkMtjr6QEpuQelIot86ceVgFUpFIWms//sPiqYTXAjNirIUltakqzufoCRbmHNbYvFibsrtirjvEllafa0dVPUUST/u4bDG5jHO5djJgDbRHKKem2BQBhMoPpowu4qKM73bWCX6D8xr0K2v7nW5dwGhbPkfBQ1YHoifAYFeRrGRdLPrvSbVBnRssYzi7+SkKMwg7CMIR/aAWTZHTyP4jthS6lB1t5EuX/pdMOg6ExTJ+QOahi8ToPxnI7ZALjqeATkv+hNhjaRHGxWqutD+OD+T9o6fGCXZdIWUU3JM5JEeXt+PuILdWW7B6PsyUayiGT8ZdUNpKcWU4IFI1ocwJpf+nqProzdHidKjLBX1I5Ib6tDccvlaNoxOGOsNgp/Z/MXJ0DoSMS9pQnxhcvLRr5tm9OVY3riRAtXou/LS4W219SuYmYw11joUBae47+0tV92Bk6MuHzlxtLqNmWeqJlWRUPG6LK46HwjgcLSyqrVFkOvEeP7GBifPWWlgconFN1liqXgB5GdDbxHvetRmPBN06SewggOHlkmb+kchUwErA8WZHJwPTsXlsTw8lsqN6R3aawK4aOTWFJZanCKrF0sWRFPvFEvL1rwzLaRu9LKPZVjniebVTEYHAR43DvQuhbdGcX/weckG5bGnABg1gHGfMns8VoGT9H2WN03mHa5HCPzbItIXNDBaRKAcJ++irj5HQ2pNuYzoiWkYfwAnTYGdnZKKVawb4ymvvTYYC+xhC2sRChxbFpDYb2wPQJmYMqVmyVwfh029KAW3UJFXJq6jPjDIY4/pLKTxvbt1qrBgJ9YpubWqqttreurYsSSnxCjnis9fH3HglLqmG/t0ey6xdUrM4X+BJ0V20/adl/ikbD8KhdL1lkm/T75ti9SQh3q7CxXikRlZLKjUSTvbtHxFqXuBkLU1GP1p5jw+PEkiZDhrTpu1L7ZsR6kWhibARyFI5GOBq4hJ2h3/ieWHV+cPLIstaU981edYOq3p2CTU0+YyS7h+KI8LDGk2KqTMorLrtdLLtAte6SBGKzrQ1dFeEAFL/a8lut8caW5NUbiPpGsc59cvLwrWmxz9DlMQ73roIXIcQ8Ms/ZHkX4hZbxheRzX/OFMwut4HCUP+J+ToRWP/ZrOf+Lcl9bNDKMk/Hypv6D0XIS65ovbkgVLWMcwp/IrGSerUFQ7tMyeks+xe1ZsS7hUCyW0D6JDg2GFmP6hAyjggfIPGc7gAeLOfoyI2UsxqlhaCmNr5Cr/8vT4hBwlkcbDSNl2Y3va4qciNTNnL7g92u6I1syJWm0o0i3rGp2hhI/ujtQlNtoyI+mSPY9tFZ/U421tX93bGL/p+KJJetQFZ1T1d/tTqvhOQl7htVq7TnGjlNiLUBtbfI5sS3fVenUw9+aOmvpQTusHj9XOE5Ej1TlaKBnrEg/y5bbgLKWlv/JzNU5IqFpdXbC8ogy/puv131UXpwf9s+pnIsyMRU7m2rLkh0u1Rrvb4lOABoyZMje56vq7nAyytxU6jB0XsKW7fPY1iSUswUOjIVGqkapFFhUo92eiIU6MhjSgnG4dxVsZgAXpNuMJhHu1nL+KXm8kW5TWkA3lCCJMcIyDK3gkk7mWIkznDAv6zucKsezpfnihubQJZyG8Awd39m+G+E2LedbyeOx9qhOX+P7seXIxtluyEhMn5BhWNyCclW6zWiCQ+jBr4B7022IoVOywVZuSUfFAhsTPX2KDAS+AcjqvTWf1v9G1hKb1auinmbK7kGgKHdQ86VaX0egcNiWwpKqlYrGw7ecnVdcNr28OD/cQlMd1V981bAaf0nlSuAoAIXRqAoSjQlUWLLqBBXL3XAyKdLacwwUDtviL6l8n9g5Ioz1PbqyX2NhZdr6Xc2+9JgdwNOxF1NnLc3abnX/LXAtgMJhrSnfv/uOQeDtVXegyrz5U0dUQixclF11nBNPGH+ccOR2f0nlk/H6QR8G4vUui8VJN3Rhnrnk8DU0Hk/eYEg7xuHeVcicmKBN4QFKtYwjJb/ly0vTgvA7orHl2qOuFj+66BLORZlN53OsRFF+yC4WaiVnSi6h5g8wNIaWcyywELdjY6aHh7SMbySfhW5WomXsj/AaMMTNegyG1mL6hAxEuS7dJqTADfo3HpEz2J5uQwwdB4GmYuZWo3wUETswf+rh37abUQnYov9OCO+OWpHrfI+uvFq81iGgD7ZBeg3x2f22nDRx7vK+T0062un/NW2qQ0XvQQnENkcOGTI4cNGslbflZPf+YpduG+SNWAcCp6kyzlbv6fMvPfS7lhjXWn1FZgv6aOy4Q/xzqu6xZ310LxLeW4VHWmKD27ThGt7F7rYxQLI8fx0/q/IauodXaci7Lzbn2JZqcMrIB9pSj2925YsWfBLBWpSl9ufd2PnNditrbxJWngi7w7m0pPywr474evWQqm3EnN8qev6Exz56TtlV+4m3qhgY4dh19kQelYjnGqIrH+pixIuY2e0GgyHzMQ53Q6bxPYSZwIRmS2YGhe1WUwuTpsZm2j5NdCCjM5PPd9wFXJ9uQzoq+hb9CfE8u2eNdDY8CE9pBUfLaD53owKtJJv1PAsc4Ia+wdBWTJ9gaAP96cZEyCyHlyGzKS3KLUi3DU0RnDziPf+cqneB4yCakJIsz4Toe2ZrNAnkXi0WFnkN1aiTUsivDWdX+0sqUWRpsGjEsY4Y38Y6AlNyg76SquGCTiM6AFtgWZ6C2vAOPFi7IyALDcIhp0Zr9Wv3Omx29uaqc4AzYx9db1nh6wFUWSjRpLffa7lFztPacwwU5T7nL6m8CbiTaH98gm3xDjXeuvIS3demehDZX9FxFvZ1EYHtdG94ChFF72hN+Vgy2YeBG2P7Tol4w2tjrqW1CC+hnJPShWyG4CVHfOafU7mogd6umsYS+RoMBkMG4XbMaYOhNRTqEk5KtxEZSMoOd60kGw/z2Z2QqnOjXKtLOCPdZnREVBFCzAWGptsWl9kLJaBlLg00r+c+4HhXtA2GNmL6BEObUX6RbhMMBkcRUU+2NVbROcAnwE5glQiXlU4ZcRmtcjVDjljXgjyi8DGwy0GLHa0jWDTiVsvmBISniJ7/dqLX4BOUMoSbsa0jWjq7vS36zxZIZOPO7HEItwl8GktY+qmgt/bSnQXInvHU00lrr2GgKPduVY5RdE7sO9wObFVkqSC/DkW639fWemzLOhflcoGXY3XsJJqg+EMRfUbUHhUoyn2uteWHfTXiFoTJAstjZb9F+WPE8vwIpclksC1FbXmowUd/fnZK7sakhQ0GgyGD6JxLijs4Ws56EpZMdVGWMZpjxcEHq05wXVdIHkenUlDLuBNJT0zMNPItyvBUwxFpGb9EaPgA19GZI3kUteQALedy4NFmC7aNbcAShNex+Sc232CxgfVspT8DsRiIcBjCGcBPcDMkizBNRnOXk5Jazk+Bl5zUTDvKUMlnbZNFTBsCXOpblH5OhlYzfYIzdILniLYhHCGj+SDdZhg6Bhc+8e/9PHbkJVXWBKfmngfgn7PqJFG5i2jIiS2q8vvA1BFuP4MYDIYOTF5xmXfIkMGbgR4AWPYZgcmH/z29VhkMBkPzmJAyhjhhYDGwGIt/EeEzYBO9EXbQFzgImx8CY4ku83P73vkBr3MB8CeX6+l06BscTCSeXMbdqhBeR3kZ5V08fISXTXIiO7WMvsA+wEiEfOBnsW032RthOrTLuXcK9FUGkLBs1QW+QXgQi9lyCkkTQgHfxl6VwHO6lCy2cwnKNGB/xy1SbtQ3mSsnOzP7Rt+iOyFmOqHVAiLA2whvYvMvPHyGh7WE2CH5bNO36E6Ebij7ohyIcihwLHACcGA722pIM6ZPMH2CgxSAcbgbUsMTiZyD8EMLygDGP/1+T7tGXlAYHCsyCNFHfCWVXwWLcv+cRlMNBkOGMnXW0h47rO5Xa9zZDiuGrRn5alqNMhgMhhQxDndDBHgSZUYTsxnXx17vAo9pBUNRbgUuwc2wRMqvMQ73RFJbkRLhd0A3F+1Q4FmU2ySPfycrEJtRuAn4N/CcVnIN6/ETde7u56Jtv9QKHpfRrHaxjs6DlzuA/i6pL0C5VPJaNrtUjqEWmKVvEiRMAPipw3b1IsxvgYsdUQtxE+3nxP4cZSbZBOUk1jVWSE5kJ9HlvdVAFfByfJ8uIReLc4ie/6FuG2zIAEyf0Bn6hDeBvwBvE+ZjQmyiOxFgIEouHs5EuZhozGn3UE4Dprtah6EzcTZABGsRgB3y/JzdzvY6LJgKGIe7wWCoh7+kUhMzdSvUWHBVcbFkVGghg8FgaAwTUiYDaccly+uACyUvOvOkpWg5Y4gmLHHPVmWM5OPIKHaal4KHgNcQKlCWEeEzstnIyWziX3RnM/3IYgARjgCOQTgJOKaBxkrJ48imKtEl/AiLd9w6CaIOvIslj7+05mB9hb3I4ilgnKNW1ecZyeMiJwW1nFqcHaAMSx5ZDuq1GH2D/yFCFc4nUFTgaslr+6xvVSwq+ANwZdvNqoeNh8PkFD5ui4iWsQ/C57jrzATYhDIdeFzyCTslquWcQjSx5Nk0fB5IIaRMC+vqdG0oTiaHlDF9AuBgn9DuzxHC37C5UfJZ0VxRfYvu1HIzyo24N6Gmll70lWPY4ZK+oRPhn1P5McowFTkwOGXEl/45qx5B5QoAES5DpY+i9wKfBYpyv59mcw0GQ4bhL6mM51HYLLDCtvT24OSRrfJbGAwGQzowM9y7Ll/jIb8tDifJ4xVdQh4WS0gyY8URhEvBGYd7mvgvwn3U8pSczoZGyuyIvb4CVgKlAFrBQUAByhTgEFIZILP4lSNWJ2cdwultid8qY9isyvlUMAuY4qBtiZyvZezvpLOwUxLmKsRxZzsIN8loZ0KsiGCrcjUVDCMaysopLMJcBfyyjTq/xH1n+9sI/0/yWOO0sOTxBvCGLuFILO4Ffux0HYY0Y/oE6Jh9wi6UKyWPOakeEFvZMl3LeQt4AXd+m7LYwrFAhQvahs6GRvOxVO/I+i+AIEfEvGe7vJ4e8yy7JqvGjtyL++GlDAZDByRQlGsmhxoMhg6Ne+FADJnMLmzOaevsTgA5lUpsfgbUOmBXMs6OxX7taNgoD1LDITKa+5twtjeKjOZzGc09rGM4QiFKVVPl9U32A37eaoubpgblXCeSpYlgM5pLieYMcIMshMtd0u4UaBl9ESa6IP20jOYeJwVFsMnGD/zXSV2Ei9vy26J/o2c73GcLGUSejHbe2Z6InMr7kscZwDnAF27WZWg/TJ9QR0frE7aj/FTyU3e2JyJ5LEZcG7wAixGuaRs6GzUAg7LsgVNnLc1S5SgAgQ+fmnTQrpocT9yZZlZMGAwGg8Fg6HQYh3vX5GY5lX85JSan8g/gDqf0GtANi/Nd0naL7cA4yedqOYPtzZZuBikgIqMJSD4XNlkwzGRwKcSCMk3ynQtLIIJNmPFEcwO4QZGWmRU8TTAR6Omw5kYsrnNYEwA5kY3A7xyW7YVFQauPzsGHe/HvARbTiwLJJeRiHfWQPP6ClyMQHsdGmz/CkNGYPiGRjtInKMKEtobSk9EESMjd4DCHuaRr6Hz8FyDijczcbnX/LdALQJXlAPbOXQfGyn2ZFusMBoPBYDAYXMQ43LseK1nnTLiHeuzgXuAzx3UBlHNd0XWHHShntjaebRv5mUu6K4E/OC0am/V/g9O6MQYBJ7uk3fERLnBB9XYZ5ZqzDHrxOPCdo5rKeW04uvXO+ub5kG5cGEsg267IyWyV0Vwup/FVe9dtcBzTJ+ymo/QJD8loXnBESXnIEZ09OcQlXUMnQ0Tfj77TnwHX1n1u8S6ApdaJAKLyehrMMxgMBoPBYHCVjjDbx+Asd0oBEadFZSw1WsE9KLOc1gZGaxleJ5MFuoQijJc83mz3iis4iNhSXccRbpc8l679Op5mMDcBw1xQHweUu6DbRjEOHgAAIABJREFUodE32Y8wxzssu4Na5jmsWQ85hh1azv8BhQ7KnqqvsJeMYXNLDtIyBgJ5DtqRSASLiXI8W1zSN3QBTJ+QlEzvE9ZQw82OqeXxdypYT3SwwUlMvG1Datj6ECIXUD85e7V2y54PIMKFCqhlP++WCaoqgUBgkohcChzM7qTHX/j9/oPcqjcTKC0tvUREioiedzzX1lpgOjA3Xs627WHjx4//xA0bgsHgOFV9Mb4diUQOnzBhwio36jIYDMn5btpR40Skrh2KJ3J4/+KVph0aDO2Acbh3LdayzqGZU8noSSnbeADo4bByH+AYcG75uisoj0qei9e3KWzOTSGlamv4glEsdEWZaLgcLedh4EHnxTkHuNpx3Y5OmHNxfnXTcy11WreSJTjrcM/Gw+lAy/7sW5yDutR/KnNkVHT2n8HQakyfkEQ84/uEO5wIQxdHBFvLWQGMcUozxt4O6xk6KaVTD3/LN6fyIrG5BWFfgQ9tS28PFg7bAhAWrrHUsv5n7fDlbtkwf/78a0Tkfrf0M5VgMDhJVZ9ozbGBQCAxpNztfr+/uC3lDIauxIbpR+9uFyK3D5ixrDh91qRGR7TZYOgoGId71+KPbsxuj5MwA9X5ZezCKWS2w/1bujs4M62lWJzsSsRlZZ4ItgvKuwkTwMt9OB9r+CB9jSEmNMYejHJc0eYlxzWTobznuBPRw/G01OFuM8olZ2YNcKcryoauhekTkpHJfcJ6dvC046rC+6jjDvcBDusZOjHBKbnPAs8m2/fMlFzXHO0J/DTh/b+AMX6/v7od6k0rtm2fL1L3oPK5iJzg8/m+BQgEAhPTZpjBYDAYDF0I43DvWrgfV1x4HnUlbuwRLmg6h3JnWkNAKMe6outx35Eqp7NBy/kHboTo8HAc8GKz5boWxzmuqO00GBZhveO9lvKjFh8jjofkifOi5LPWJW1DV8L0CcnJ1D5BeVrGUuOCshthIrJVERGTWNnQMi554t+9d0loUDfNXv/k5OFb26NOVT0gYXNFV3C2A4jI9xPer4g72wH8fv9TwFPtYYfP51sILk1RMBgMKTHwzhWmHRoMacI0vAxEy1nP7hiDTrGFdfR3c4Y7gJbRF2Ejzt9bKyWPI9si4NJ1BaimhqFOLgVvCVrGPgjfuCC9gdEMao8/1VrOzcBdjgsLd8tobmqrjJZTi7MDlGHJc3z2ZrNoGQMRxxObrpU8hjqsmRQtw4tQg7MhcXawjj6p/jbqW/QnxHe40X/anCmn8jfHdTOAztKGkuFK36L0k3w2tepQ0yc0Thv7BNeeI4STZDRvOS2rFfw/lGec1kXpLvnsclzX0Cnxza70WyK/VnT35BnlfUXuDk4d4fz9CQQCgbnAxCaKzPH7/UUJ5UcBlxNNrjwYCAP/Af4eiUT+MGHChM8TD04Wm9zr9Y5Q1euBXKDK7/cfEwgELgTmJ5bzeDxHAzcSja3+BTDT7/c/9vLLL+dUV1ffBEwgmivhM1VdmJ2dPaOgoCCU4nk/BPwylbJx4jHcA4HAK8DpTZVV1aEiMjeVcoWFhWubiuHeyDXcF5iuqscAG0RkGXCzz+erTNSPXavrgUnA/kRj0z+1bdu2u3v16vUxcGDMjtLCwsLxKV8MQ5uovuXoUbaVvB15NPKHvneurNeOksUWt8PWISLcCHIksF3RxR5bpvW7a/mXbT3OSTs14h2B6PUouQJVCtU00y7wRIYOKF65dsP0H1wN+kD84yyPNahP8b++i29vmH50NdA3uqV/GHDHimsatcO29kVlOtHwuxsElin2zQPueL+uzTQWw33D9KObbfN4IkM1Yl0pyK9jn3zb/1trqMz+V228yOfFed36RDatA+kNoCrTBt65zPlnOIOhA2JmuHcdqtx2tgNIPpu0nP8ABzRbuGUMz9jEqcKf0uVsB8DiCJfcHyvbbQabzfuORxUH0LYN0nRC3EiiuL+Wd+iZjj3Ym/2ANSmVruUo3Bms3saujE7oaOgomD6hcTKzT9jCKNdWCbkzmzdMDmSOw90/p/JzNOpgA0oDRbnGwZYC7XHd/HNW3YEyTRv+dAhHCjrfV1I1Ilg04lan620JwWDwN6p6I/X79mxgODDc4/FcEgwGfT6fr9GVwh6P50pVnZrwUdJfMK/Xe5WqFiV8NBx4NBgMDqqurh4FnJawL1dEcmtra/cBprT0vDoaXq93oqr+L7u/h/1VdX/gpAULFowsKCj4L0BxcbG1cePG50XkrITDDwZm9OrV64c4n6fIkAIbbz36N7bSaDuKiOeSjbf+wNd/xrLGV9zb1mUi8ouET7oJUmhbnL6p+NiT+ha/91lbj3PCTo1YV4JOjf+s2YjVpsejGk+rDlbbMxGlfpuB/cE6aV3xsSMHF7/339YbtRuPLY/aFtcSTYC998bB9rnAc/H9vcObzkSiznYgIt7wPCfqNRg6A8bh3lVQKpsv5BhVOO9wzyY62yMTwy0kjU3Zjhzokm77ZS9X1+r6nku6HZUD021ARmJzAKk63N27hq+7FFLC0PU40CVd0ye4w0rX4uILm1wZIvGaFbJO4S+prPuGBG4vLcotTqM5juIvqToe1VuaKiPotIue+HDx/MmHve1o3X7/JGBSIBD4nN2/ifVmtQMEAgG/qiauenkgEonc7fF49hKRJ1T1FKCXqv5p/vz5Iy666KIvGqlyIvCrSCTyzIQJE9Y1Zpeqnmfb9qhwOPxBdnb2n4Afxz6/HdgMjMnKynqvtrZ2HnBuXPuJJ564ZvLkyc2G4fH7/VcCVwYCgdXAIQAi8pzP57sg4ZwnAnOTHDsmtr+5ZKiplmsRqnqZiFzg9XpfDYVCk0QkPgN4QDgc9gG/Bxg2bNilwFkJxz2UnZ19RygU2kdE5pOZv/Odmo23HuVXTVg9JvpArWXfbYWtvTwiTwB17ai6+KgR/YpXfJFMR1UuVtXzxJuzRMO1p4vo00BPYJ9IJPw4sfbS2uOcshNkosKvwp7IM/sUr6zX3luTgFRztreup1YuQ7hAaqxXNVsnJcyaH+CJ7G4zjTHgjuVjUrV5w/SjXgI5L1qGKSQ43AUpSCj6yoDilZnorzEY0oIZAe4qSDs63N2qy8N+rui2jZ0M5M20WmC79GDZnvfMqfwHcCOep9MDPx0by1yPpLTkuqhL11BY5oquoeth+oSmyLzfQOV917TDbHZN22BonsvYPfOyErg7vkPRp4EIIJZtX5EG2+L8OuH9ap/Pd+2ECRPW+f3+1ao6EeoGw7rbtn1lEzqP+P3+mU052wFE5P7x48e/MWnSpE2q+lziPlV9zO/3v1pQULBZRJ5K2OXJzs4e1oJz6pCIyEyfz/d8QUHB5k8++WQm7P79UtVDE4omriT4Ijs7+5qCgoL1hYWFHwDpvJe6LGpLvXbUf8aKa/cpXrlu8J0rVns83okktqOINNqOBJk58M4VCwcU/3PLwDuXvYDIowm7x2wqPvbgthznlJ2IPjLwjuUzGzrbW4tNVqsG3UWYOWDG8uf73/Ovzf09y+q1GajXZtqMLfpQwuaY6uKjDgRYc80J3RE9e7dR+qST9RoMHR3jcO8q2HzcjrWtdkXVZogrum3jHcklpbiKriEuORBsPnJFNwkiKOLKPdpL36K/C7odE7ecxR0dm31bUPpAV2xQVrqia+h6mD6hKTKvTxAXHe6aOWFfDF0RPSn2ZsFXX607KlCUWzezNFg08mIRoiEghJPTYV1paWkf4PCEj8pEpG6mp9/v/4xojHUAVOvOZw9EZHEqdUYikbrwUSKyIXGfqibO8q8XDsqyrLrfrUAgsD4QCGjDV2lpqVsJ3dsF27Zfi78vLi62YXceExHpD9HY7cARCYeVFRQU1IVM9fl8b4BZLdiebCj+UR8ksR1pmbB7bVU0nIt+kbC/0XZkq5YlbottlyduR+xI0oTwqRznpJ1ASu3dbWyoazNSTL02A+Los86gGe+XoRJffWjZEZkM0L13zZnx2O3Ahv7V215ysl6DoaNjQsp0FaRdZzm5VZcbCU/bhpt/lFPHrevSqoR9GVdfhIHARle0Ox6D0m1ARiL0aEFpd9qbzX9c0TV0RUyf0BSZ1yd84Zqy5X7untZQOPuDExHrCoVTFPaW6Eznz0VkUUQjD8wvOvzbhsf8ZObqnAHda36tyERiSRIFfaqHvevuxpLo+Euq6iWms23voPmXHvrd7v2V9RLTBYpGXlPPzllVP7At+3IRGY0yBIgo8pEFC2rsnNnPXvr9zQC+2ZVHibA8iQkbgE8FXaTdcx4MFA7bklD3HsnqFG7zl1TetvuT8NBA0ZF1S/Pb67o5yH4Ath25rbw4f48cTDWRbs9kW7seR9nHfVP2RET6kRDHuaEDPMYGovHB65y+ybBtO6VYyYl1qGpIZHd0Jo/HU5fUPhKJiGV1uXlxDWcL7+E437RpU28SJgyq6neJ+0VEA4HARmjRRApDG7BqQ/1sq7l2JHXtqClHsHqten2zrfpdYhsRO/573fLjJOKcnaIeR2Kjx7GobdjYU2r8llrNthknEXhY4fHY5iQtzrt9Y2RzYjiZgDz0iRnwMhgS6HI9eZdFXVmanZwI21xS7u6Sblv4MN0GIK5dF7e+x/atrzYj75v04N690rHRFjncW1I2dTx87Yquoeth+oSmybQ+wWZL84VaTcYlmveVVM1Qsd5U8APfE8gh+ruaq6o3WFgrfSUf/jDxmOJitQZ0D72gyAyizpBs4GBFZmy3uj+LpvZ/JqubnXKcXH9J5Y1q6buCTEEZFrOxt6DHKHpvtmfndSnIDACOU2QGu0JLJ8z7cECq9TckndetreRk9/4i2eeerB19Ym/TMjCkqtUkzHBV1WTfz4CE/Y0O1Nl2avdWU+VS1eisJDn/PcJs9O3bd2vi57FBkzpUVSDDVjF1cuys7BTaUeJnjbcjCdv1vjtLpN4EArWSD8SncpyTduKpdbSthkLdcuLv11xzQnegdxPFm7LDnXwwMUK7wqXsXn0zZKO95XygLpyM5dE9ckMYDF0d43DvKmS1o8PdrT/JmegstDPASdYyZ2HqZLvqBNgTtwaFLJeuT0fErXulo9OyGe7uXEO7XX+jDZ0Z0yc0Tab1CR4Xr6sns2a4++dU+gSdTnRWcUSEy0J2t74QHqrKwlixwYL94tRZS+u+p4+HfHipwtgEqftt2zvIEjkc5UBSTJK4szY1h6ZvTuUFwG8BT+yjt1X4kZUT7uVR61CEm8WWupAfwam5KwJFuZL4Ctnd+qKMFYjOWlaGRUJ2nZM+UJQ7JlCUWy/5rMDt9XWis9vTfd3awNcAdmjH4IY7CmdV7WuFrZmxzc9ctiMphYWFW4APEj7KjzlsAQgEAgeTEEZORP7RftY1jt/vH+T3+6Xhq7Cw8J3mj06J2oT3nkZLpV7OMcaOHVsD9VYXn5L4nQWDwVOIDkYZ2okBxf/cgia2I8nXhJUj0fjpcmDC/kbbkWVpXuK2LYxO3PZYnvdae5yTdjbD7nahmrRdaANnvseze2Viz54780mwq51o1maAfe5buR3hyYSyDwO9AERZ1q94xQoXbTQYOiQmpExXwWrHmWletro0vtrNFdW20L6hehrDnYGInHafzeiOc8XOMOdKesm8QatMQMhqQWm37icTa9ngFKZPaIpM6xPCLjrcJbNmuIvKDRqbYKhoIDBl5KzYrs2Fs6quUNFxse2h2z3dxwFBAEHrkiQKfHrIVyN+XVwsNvBd4ewPrlCslBwjPT2hlJ5ORbk5YXOD1kbOCl5xRNzB/jFRZ3yTxMLNLPaVVC4SmBSz/QzgpqaPTGZPeq9ba1H4j8AhtVHHfr2waWrp17K74CI37WgKEfmdqv4xtjls/vz5v1uwYME9NTU1ewFz2D05bWckEnk4PVa2O2uoC6vBSXPnzu07adKkZDOLUy3nKCIyS1XjYS0ODQQCv5k3b959WVlZQ4BHVLv0QoG0ICK/U3a3o423Hv27rbXcszNH9gpHwnMkoR15tPF2pCpXfnfrUe+JlVOm4ZpTBUlMgvtKNM56649zys6m0TUg0TBUyEnVxUf17Ve8on67sO1/Uy9klH3dphsPvzqc5TkE5MHW1dsWUrA5hsfyPhqJhK8heq3qBgpsETO73WBIgpnhbjC0BXeXghsMTmP+hbQdcw0NBoNzZLPDNe0Mcrj7S1f3UbQuYZ0gE/wllRp/qaX1VwwqR0E0Bjn1kySWx5zGAJQWjXxbHYxb6y9d3Qc4MsGOlxOc7Y1SOKfqLH9J1fP+ksoqf0nl+vh5xZ3tUamWxyrvKNctGVYsoZ/Hqh+rvgHfhrzZDzSx31V8Pl+piNxLrG9X1Wtra2vXWZa1GupmyW4HLpowYcLn6bKzPRGR1xI287Ozs6tjiVnfa005p/n4449LVPWvCXbc6PV6v1PV91X1E6IDAYZ2pP8dy0oVrWtHKNeGvKzzRHS1JLQjFb2o750rG21HAk+LykIioc0i8iKx2dPAtxFPPSd6q45zys4mUauuXSiab0ekesP0o3XDrUfXtYsBd73/HsK7u8sxIZLl3SjIu4ouwb18eK22OU7f4vc+E/YYJN2V5akJum6nwdABMQ73roJd1/G4TzjFuGMtJ/NmgGq7J5FLxk5XVGva8Z6J4s59Y7nozOh4uHOvdC3cuoaZt4LH0FExfUJTZFqfEHZxEK9b5oSU0V219RJUpkBvgL45dv0kiQ0T3oqopJgEd3sku/7/niQxzBvaKZY0GzrQN3vVDaq6CPRnwGE0nri4JaupktqTAo5ft9aitvUXAFXGNVLkP2LL2GcvGba+kf3tgs/nu0FE8oE/EXXW1gDbVfVDVX0IOMLv9/85nTa2Jzt37rwWeIToao5G/3ulWs5piouL7ezs7J+JyDTgU6Lf16fArf369bsQGBQvKyKZsBK5SzDwjhU3WJCPRttRbEBvO/ChCA95PN4jBs5Y0XQ78kRmqeg4hHeIPst8pyoBy6PHDy5e9okTxzliZxPYoe3XimiT7UJAs2qzxgJzBD4BdqKySlQu63/Histo58k9qdhcr7zyUL0PlD/vVVyZScnoDYaMwYSU6SrUuuYET4Y7f8o1A52F2u5L7PdE2OFKtxyiD9Aw+7l7CL1dOQ87w5wr6cVci7bjzjW06A0ZMYBn6OiYPqFpulKfsBW73SPBNoJ0y6pmZyjxo7sDRbnNhlfZVGNt7d8dm5jzWBomRFQVnVPVP5XTzIlIXWznC36/pjuyZY9n45idSszJrbbu15TmT2auzhEJTas7HpZHlPHffL3uo/Li/LB/TuVclIkpmJeUTLhurSVw6WEf+B5dWa9egdkKmwVdXrN1r4XP/u9QV5/t/X7/QamU8/l8FUBFqro+n28hKQyE+P3+Z4Bnku0rLCxc1JjG+PHjy1PRb6LeYU3sewp4qrH9kydP3gr8srk6UinX1HVq7hr6/f7DGttXUFAQAu6KveoIBoOnkjCBQVWXNWWfwVn63bG8Re0oGTFnd4sd3i05rqV2DrxzRUrtHWDQvR+l1H76/PbdDUBR0p13LO+X7OPm7Bhwx/Kkbaa541K1ua4e717lGyObd1AXZtN+sskDDIYujHG4dxWkHR3uHnq5NC6beQ73TEhI5t5ARPvOZlSX7tGsDLxv0kfXcTS5hzvX0GYIZhm0wQlMn9A0pk9IC4HCYVsKS6pWKhoPc3J2XnHZ9PLi/CbD3iy+aliNv6RyJURDpSiMRlUQUYDCklUnqFhJkyQKbEx8HFVkIPANQFbvrUkT0wUKh23xl1S+H68PYazv0ZX9Ggsr07/7jkHg3d02VObNnzqiEqC4WK3VdtVxzbhpaonNfFfZM1ldOq6bkzS8bqVFuZe6Xaeh8xMIBEpFZFUkElmsqp9069atdygUGq2q98XLiMhXu3btejaddhoMnY2vi3/YY0Nk09WCRJ3tyor+3vdfTbNZBkPGYhzuXQVlr3asza26vnNJt6Pj1nXp65JucoS9XBmo8Zj7JoEN6TagE+DO/WTxPeAdV7QNXQ3TJzSF6RPShoregxKIbY4cMmRw4KJZK2/Lye79xS7dNsgbsQ4ETlNlnK3e0+dfeuh3AIrMFvTR2HGH+OdU3WPP+uheJLy3Co80Vp8t+m9JuIfUilzne3Tl1eK1DgFtKjHdXUDcUTdAsjx/HT+r8hq6h1dpyLsvNufYlmpwysgHhn11xNerh1RtIzYgpaLnT3jso+eUXbWfeKuKgRHNXJbdiSdtOWni3OV9n5p0dL3VTu193QyGDsABquq3LOu3ALW1tYjUG9n6RlXPjc3CNxgMDrBh+tFKxCY+Vq1QY4lcJcWklJDcYOiKGId7V8Hif4C/NlvOCWz+x5UlzBZfuaDa8VG+dOl6HwqUu6C8B6oIFfyPC9Lb5ER3Y5R2KIQvHXdgKfMkv/XL5TsgX7ikeziwwCVtQ1fC9AlNYfqENBKYkhv0lVQNF3Qa0X/sBZblKagN78CDtbt7EupFsK3d67DZ2ZurzgHOjH10vWWFrwdQZaEI/YHvNawvOHnEe/45Ve8Cx0VlZQJZngmxKmZrNNbzHpNEAkW5z/lLKm8C7gQ8wAm2xTvUeOvsk+g+iovF9pdUPgzcGDv8lIg3vDb2F2stwkso5zR6UUReQ/XgmG5+bTi72l9SiSJLg0Ujjk3HdTMYMh3LsnyqOklVzwYOJDogXA1Uisgir9f7REFBgYnfbjC4w2aFFSr27f1nvP9Guo0xGDIZ43DvKii57VaXNDubp3VEaDZxVZdE+NIl5ZEu6e5JOQe4FPbIrWvTMbFdcMS51d4zly9cUVV+4Iquoeth+oSmMH1CmgkWjbh1/KzKv9oeLkM5GdiXaJzxr1DWYPEKEWtRfJY2wLMFEvnJzNXj+vcI3SDKBBv2t2At6Lyeuuvu7Vb3j5MOJouoZ96HY8OhyN2C5AFDgE9FeLh08ojZ/jlVBY3ZGSjKvds3u/L/EP0FyCiJHmsr8pEFC2oi3WbHyw77asQtq/evWi3KLxWGA1tQ/h7xeG702JHpTV2PHLGurVE7pOgYiTq/kybQbtfrZjBkOBdddNEaYEbsZeigtCQ2uhPHGdrGgDuWm2tuMLQQ02gyEC1nPTDQYdl3JI8THNZMipbzBXCAw7IhlJ6ST5MxK5vCleuq9JP89CY61Ap+jPI3F6TLJI9TXdDdA13CWVgsckF6seQxtq0iWk4tzg5QhiUvGrO1PdFyxgB/d1h2G6PpI9I1/rZrOfnAEhekt7GDgTKWGhe0005naUPJyLS+xfQJTdKmPiHTvutmpcvohrgQsz4Dnn0MBoPBYDAYDIZMxkq3AYZ2I1fL3F/RoGX0xZ3lqf9ui7O9U1PL+y4pH6HaToNyFke6pLzCJd2OSZYr90ovyh0fYMtcsnkfXBlc6EU38lzQNXQ1TJ/QFKZPMBgMBoPBYDAYDK5jHO5dh97QLs6cs3Fn5YRbDoQOj5zOt8B/XJAewOsc5YJuMsa4oqq864puB0VOYh1uhEQR8h3XzFBi8Z8/dkXc6lKx8A0uYfqEJjB9gsFgMBgMzRIMBscFAgGNv55++un2CytnMBgMnQTjcO9a/Nz1GoTzXFL+wCXdzoI7TgSbc13RTUBfZQBwkiviWY5dF6ezr3tU0/b7+44Lmj91QTNzUVeuIcB5Wsb+Lmmnm87UhjoCpk9IhnN9gsFgMBgMHZJER3ogEChOtz0Gg8HQWTF/VrsSwnm6AI9b8vo3egJnuiOOyYDdFMo/XNEVLnbdqeXFD67EYv5MTnYs0a7TcbWFf9LLYc3UcOdeOUv/wWAXdDMTi9ddUs4BprmknW46TxvqCJg+IRlO9gkGg8FgMBgMBoPB0CjG4d61GMzenO+aejf8QA8XlLcAS13Q7TxY/Nkl5QN5nXEuaRMbAPqlK+LCSw6qhRzUilLLPo5rpkL0XnE6Bnk2tS59j5mIzUvgUk4JYYq+znGuaKeXztOGOgKmT9gTZ/sEg8FgMBgMBoPBYGgU15NoGjIMZZqW8YLTCUj1ZXJQbnRSM4EKkzC1aWQ0n2s5K8CF+LrKrbqAP0sBEce1BzEeGOa4LkCEhQ6qbQUGOKgHNkfhVizwJpDRrNEK3kX5kcPSv9IyHpV8/uuwrqPom/QmzNUo1ZLPw63RkHy+03LKcCfOtAebp/Qdjpfj2eKCfrroNG2oI2D6hCQ42ycYDAaDoYMzf/78E23bvgI4BdgbiACfA4tE5AGfz/dtYvlAIHAhMD++HYlEDvd4PEcDNwIHE82TNNPv9z/28ssv51RXV98ETAD2AT5T1YXZ2dkzCgoK6iYhBIPBcar6YqKm1+s9xLbtG0XkSGC7qi4WkWl+v//LBFuOApYnOa0NwKfAIlV9sLCwcEvCMa8Apzcof1sgELgtvqGqQwsLC9cmu17BYHAMMF1VjwE2iMgy4Gafz1cZ23+Pqv46Vvzbbdu2Db300ktr48fPnTu3W3Z29jqiueUQkWk+n++uZHUZDAZDZ8DMcO96HI5wpeOqPbgBOMhxXQBxbaZeZ+MFl3SPZDC/clpU36I/wj1O68ZYjzgaUmGdg1pRbM5xXDNVlOddUO2D8JALuo6gS+mhZVxHmM+AGUDfNko+64BZjXEYuwhoWfsPiuvL5GgFD+hrDHFYunO1oY6B6RN243SfYDAYDIYOTCAQmGHb9puAH/ge0bB+PYBc4AZVXRkIBH7YlIbX670KeBoYAXQDhgOPBoPBW6urq/8K3Eb0/3F3IFdEbqmtrX20KU2Px3OZqr4oIj+KaQ4QkUJVfScQCBycwqkNAI4DZojI0nnz5jky2cHr9U5U1b+p6ilEz2d/VT1HVSsWLFiwD4CqPgp1g/F79+zZs17el5ycnDOJOduBiG3b85ywzWAwGDIV43DvmvxGyzjGKTEt42Tcizu8C9sV52Dnw8sTQG2z5VrHb3SJczOiVbEI8UdwLe53icOrIr5tvkgLEX6uZQx3XDcVLJ4Cdro8xK2rAAAgAElEQVSg/HOtcN4R1xb0dQZpObezjS8RfgcMdES4hiCw0RGt5JyN8CetJNvFOuqhZRxDD95BuRoLcVi+c7WhjoDpExJxuk8wGLoc/pJKjb8KSyqL022PwdBaSktLfcB0QICIiFyWlZXVV1WHQt1qqMHAi7NmzWo0XKqqnmfb9qhQKNQP+HvC57cDxwBjsrKy+kK9yWMTn3jiid40zsUicp6q7gWcD2wHEJF9gMfjhfx+/wq/3y+Jr9g5jAXWx4oN83g81yUcM8bv9zd8vrs9UaOx2e2qepmIXBCr45qEXQPC4bAvpv+liNSFbxORKYkatm0XJOi90lhdBoPB0FkwDveuSTeEl3QJh7ZVSMsYifAC7iQ4A1gk+WxySbtTEUsG59as2xws/qxljGyrkCoWFTwOjHXArmTUojzmsObnDusB5CC8pK/zAxe0m0RGsR74oyviyv1awcWuaLfEjDKO0jIex+ZL4FaccrTHkDPY7sJ91pCfsZ5yrWCom5VoGftoOY8i/BM3QpBE6VRtqCNg+oQ63OgTDAaDwdBBEZEbEjYDPp9vVkFBwebCwsK1sRAzcYb27Nmz0bwlInL/+PHj35g0adImVX0ucZ+qPub3+18tKCjYLCJPJezyZGdnNxU6babP51tYWFi4xe/3vxCbNR5nTFOz3GPnsBhYlGDjGU3UlTIiMtPn8z1fUFCw+ZNPPpkJbI7vU9VDE94nrnYdM3/+/AMBFixY0F1Ezk7Qe9IJuwwGgyGTMTHcuy77YvG6VnCRjGZJawS0gh+jBHE6Lm99Zruo3fmweBAbn0vqeyNUaDkTJY+/tEZAy+hLBXPBvaR7wHOSj9MzJj5yWC/OMGzejcUD/wvCKsJ8SjZbCLPV1RmZwh9QpuD8wKsHZa5WcAjfUuxKnOdG0DfoR4SLgMnQLk7Yh4FriS75dYsTUFZqObehPOrkPaGv8X0srkSYSnR5sJt0vjbUETB9ArjTJxgMBoOhA1JaWtoHODzhowmBQGBCE4ccBQST7YhEIu/E34vIhsR9qvp2wmZ14j7Lsvo3UV9Z4oaIlAPXJ+geC3wGMH/+/LNs275EVQ8TkUEkn1ziSIJ527Zfi78vLi62A4HAJmCvmI115+P3+8uCweAqVR0JWLZtTwamh0KhM0UkPrN/Q79+/Uwic4PB0OkxDveuzWCUV7ScJxDukNGsSeUgfZPvEeY2lIm4u0pimeTxiov6nQ4ZxbtazgvAz1yqoj/wZy3nWWxulVNTc6JpJdmsw4dwF7CfS7YBhBBua75YCxFWoY6rxvEQTWB0OhrbigACWp6yxlLJ49iWVCqj+VDLeQq4pCXHpSqPMo3BnKGv80sZxbsu1AGA/oPB1HIu8DMinArtF4JF8vmvlnMv0Rn0btIXeBDhf7WcmSjB1ian1dfZF2UscBHKqeB46JjkdMI21BEwfYJLfYIhIymcU1Uv+aAlcrjCIYreiHIk0dAMi1VkWnDKiLrkg77ZlUeJNJ58UNBF2j3nwUDhsHqJrJPWZ+sIW+R6QXOBqkBR7jGt1ffNrrpQROsSNFoih0fgaLH1RiSaoFGRmcGiEY/9ZObqnAHdQzdpQoJGYGFoL2Y8W5AbogGFsz84EbGuUDhFYW+JJYsUkUURjTwwv+jwujBg/pLKPRItKtzmL6lMaFvhoYGiI9e2Rr8l1xLAP7vqPESnAofGznU78KWovK6W/fywtblvFxeLneR6GwyISD9a8OyT4CROtq/Oya6qIZHdsh6PJx7WhUgkIpaV2l9m27Ybhiv8LnHDsqy+AIFA4Abbtu+O2dGUpFOr0Bvm4qlpouzDxMLfiMiksrKy27/++uuChP2BsWPHNnW8wWAwdAqMw91gAUUok7SCvwGLibAUL58xILZUbAN7EeZghGMRfkKYM4i6NNxFuNf1OjojHq4nwllEk/+4gQAFWFyg5byB8DLKu0T4mDCb5Ay26xv0Q9kXm1yEU1nPeQh7u2RPIg/LaFY7rprFe4Sowb1rmh6yuIlazic2Q8UFjsXmn1rB37B5nMG8LLns8ce/JeirDMDLiUA+MJpajqQ9fo8aI5u7CTEet5JG1+cA4H6E32k57wBvAkuBLwjzH3qxU45niy6lBzvJwWYfInwPi4NRfohwHDYjaS8neyKdtQ11BEyf4HyfYOgQ2MploL9I+KgbUCiqp/ueXHlS8JIjPmtGYgAwQJHj2BUaP2Hehyc8ffFhGxorrKpXqjBVYqOL0vyklBbp23CVqBYl/IIPF/RR/5zKQWholMJpCcVzgdyczewD1Iuj7CupmqHoNGJ9QUKHkKuquRbWJF/Jh2ODRYf9qxn7k+KEfmPX0l+y6hegDzco3h0YqKI/ROWa1UM+PAF4B4MhCapaneigVtW7CwsLb2qNlm3bjU4laGpfUySZ/V5v1rpt25tefvnlnOrq6sT8actFZPy+++77UX5+fjgQCMwFJram/sZIcj6NDmqFw+FSj8fzW6Cfqg756quvzk8MJwPMddI2g8FgyFSMw90Qx4tyFnAWFtEudH3C3vaP9r+MUa7Fnu3UyCl8pmXch3CL21UBo1BGAVGXpyc2ozQxiIh7s1ob8i3KHW4Iy4ns1HL+CbFz7STISazTcm4FHnS1IuUMhDNYz3atYCk272DxLsoalGoiVLORTQwiCy/dEXoToh/CUGB/LA5AOQI4AtjfVVtbSOze+BXQnktjLeDE2CuKF9gVa3/bGpSEdLjY69FZ21BHwPQJhq6LRpMPdstaojt3nS5YTwM9gX2IeB4HfgwQnJq7gga/khfM+nSvbNl1ogjzFAahDIuE7OuARh1zChMVfuUJh5/54+VH1s0GdUof1fMERnm9oQ9qa3P+hOiPYxXfDmxWlTG1mvNetrVrHnBu3KZLnvj3NU9OHr4VwD+n0ofq9JhiRIRf1ES6PZNtbeut6n1IhHHAYMF+ceqspcNnX3rMjkBR7hiIJk2NmyJwe2lRbnFDE1uj35JrKcg1cSNUuL62hsd7d/PITrv2IEutE0W40BY1s9sNjVJYWLglEAisJPpMiWVZZ5eVlU3Pz8/PiBB0qpoHvBrfFpHRqrs7ThF5b+PGjYNEpFfCYfN8Pl8lQHFxsQUc10w1teye+e74pJUJEyZsDwaDT6rqtTGbHwbi9i7z+/0rnK7TYDAYMhHjcDdkIopwjUjjI+eGZujN7WzjNOD4dJvSTijKFFcT7CovIp3QWTiah6jgNOCcdqitJ8pohNF1Tjch2hMNjm3HHXOJg3zt56BrFZLHX7ScmcBV6bYlo+msbagjYPoEQxdEYWZgyoiFsc0X/CWVxxOLhSwwxvfkyoMbm+X+7KXf3wws9pVULhKYFDvmDJpwiIvKI4GpI2amYltr9IH7S4ty3wDwz171HMiPE/Y9Fpw64lWAwjlVT6nqubHPPaGwPQxYFrPxBo11qooGAlNGzoqV21w4q+oKFY3nUxi63dN9HI3Erm4Mp/Qbu5YaDbEGgAVbe/boEX5y0kG7gJWx1+MtsdfQNVHVe0QkEHs/8quvvgoEg8HbampqvujWrdugcDh8oGVZp4nIOOB0n8/3XTOSjiEiVwYCgfdUtcyyrFNVNTGJ6yt+v/+z4uJia9iwYduIObFF5Px58+Y9JyK1Ho+nGBjRTDVrgHjy1ZPmzp3bd9KkSY72l7Fkr9cQfaJPnKVvZrcbDIYug3G4GzKRgIzm9XQb0ZGRY6jV1yjEwzKgT7rtcR3l95LPIlfryGIBYe4jneFLXEAE1TImIywDhqbbng7LIK5nPcfRdRyaLaeTtqGOgOkTDF0SlXrJBxUpF7Qu+aBEvHXJBwvnVJ2lyiWghwFJkw9qc8kHhcWN7XJCX7DrwqSo6AZJmDQvSl2Cxogt1ZbsHqm2hf4A/tLVfXRnqC5ZpCAT/CWVdckiteHotjaeLDIZjuo3ci0FVimMBlDl8VB4x4OFJZVVqiwH3qNHdrBhLHyDoSGFhYXBQCAwHJgGiIgUqGpBdnY2tm0Tj7euqs3FR3eDp4GFIkLizHbgW9u2r4Bo0tLS0tKHReTGmJ2neL3eeA6FtSLykqo2OpFGRF5T1bjDPT87O7s6EAgALPX7/Y7ks/H7/Z8Fg8FFDezYlZWV1aJBPIPBYOjItH+gEIOhadbgMbNEnUBO41OUi6m/mL8zUs5gbna7EjmZr4Hn3a4nHUg+32FzAdHEY4ZWILn/n707D4+qPBs//r3PZAFkC4tYl1atvCqIEqBugBABrUsVXytvyQCKCu6tgCslMIJ1q0BdWkWoG5mhRltti/r+BApKQH1FglRoVapYFasQQBCBzJxz//6YyTAJ2TPJZLk/1zVX5mzPc8+ZOTkzz3nO/VCCchnw71TH0lS15GOoObBzgmltHKXs4IOiZXqpimhngNwn3r9dVReD/jdwIhU0hsdUOfigelLhYNbJKz8tnt9dtOx4KK7PiSeC9EmkwhZC3Reu1WCRQKWDRTZ0+ZXtS9SbSsLgjQKZCtkIVyI8xt6Szbm/fz+nFjGYVsrv9093HOcM4GlgE9HvwHtjz5er6lRVPbkxe7cDuK47DxhJdByCvUQHTQ06jnP62LFjN5Wut2nTpl+q6lVAUWy9r4CFjuOcpqpbqqpj7969U4DfAh8C+xrmlYCqPlJu1p9HjRpVflBYY4xpsayHe2shPIpyY6rDqIaLMEYGsyPVgbQUksNLupxrEZ4g5VmcG0QRbbi4vgNx1pjHPTj8lBZ4sVLO5m39GxfjsJjowHKmliSHz3U5wxBeBw5PdTxNUgs+hpoDOyeY1qS0Z3ecSrfEHGWqsvO8hz/KFCmJDz4oUOQqY7/c8vUHKwI5Ef+CDU+hNRt80PHpQQnQGrr8+DKv8mXxutuk72BvmUPjvuCE3nUaLLKhy6/steZP7LN64rw1x3zntPupwqkieooq2URz8wNkOZ7MAJZXtL0xiUaPHv028HZN1/f7/X8A/lDRsjFjxiymkvPq2LFjV1S2rJJ6/gz8uap1AoGABzwZe5R3XexRoauuumo3VN0ukJub+xJVxOz3+0+sanuAww8/fMWWLVu+A9oBqGpFsRpjTItlDe6thcN0XA4FRqU6lEoJv7RUMsknOSzQFWQBD6Q6liT7kAjnyek02q3Dcjbv6XIeQ7ihsepsTHI2y/R1LkX5E5CZ6niaI8lhU6zRfTnVpR9ohVr6MdQc2DnBtBYi5QYfVG8ICekh1Bd5p0vbcHdIOzD4oMoziyb2ig0+qM5H3sZT63Npqkvb7xq0/NoIjum5a8z8jesVPTk268KhgeV5KwI1HiwyPtCiih6UGiwJ5ddIbKDVZ2MPJs5bk77HaXsvMAVAo3cRmEY0ZsHGkar6Yum0I9Jn4dW93q/rNnVdZpqOefPmtduyZcvNxBrbgXWbNm1aWtU2xhjT0liDe2sRQcnkCko4Cjgj1eFU4DEZwv2pDqKlkqH8Wl+nGOVxqrlluZlYjXKxDKdRb/MEIJ07iTAMOKHR624EMoRX9HXORnmRA0OZmlqQHP6pr3MqyktAv1TH0+S08GOoObBzgmkVlJty5294R9pmLJd94TKDDyosCV158seBgDofHbExPvigil467rEPXlD2hTelbQxQ/eCDVer5xclbGrL82lLR+1GCscmTjjji0ODoeetnZGZ02LxPv+2e5jpHA8NUGelp2vBF1xyfeEwdGGjRk4FXPFXU+enx2TuTWH61cp/Y8KIDm1ycxenqfdKGvV/ucdJ7cGAASIRK0tEYYxpFMBgsf4fKfs/zfh7rlW+MMa2G3dLdisiZ7CWNc4GVqY6lnBf4mptSHURLJ0N4ErgA+CbVsdTT8yjDJCc1DSsyiN34uIBorsQWSYawGpdTgfdSHUtzJUP4jPYMBgpSHUtT0xqOoebAzgmmpVN4VuAl9pZ8E+sRW9rT/CtHiA0+KB7waMJmg920yOdeWtpXCj9B+Et9Ymjo8msreHXvkCKzOJBbZ5Tj+P4Rjny31+c6/1Z4Q2EGwikHbSyy7MBzcsKRjB3++Rs0d/7Gd5JSfk2IHKnCLY54K1yHT/c4bUsg7TPgktgarqKz6lS2MSbZvgFeB84bO3ZsU2t/MMaYBmc93FsZGcRu/X+cRxv+jDIs1fEAT/I1E2VUix/ErUmQoSzR5fTF4WmUIamOp5b2ALcyhMdFqDZXaUOSwXysyxiIj1eA/0plLA1FhvGpruYMSrgLmAwcdPu4qZoM4Dvgf/R1XkGZC2SlOqamojUcQ82BnRNMS+ZzZJ6rulTgDuAUYI/A/4tEnGl/uO7EzaXr9fyi1y8/OnLjR6LcqNE7b3ahvOb6fHf4PDevvnE0dPm1FZrQa/rYeRte9nxcizII+B7RTlhfoHyGwxJcZ3H53ueZ4kzZr16JoiMEvk8l473Utfya8BznYp/rXiTCTzw4TuAoYD/wpYi+h6eP5E/ss7q25ZrGl391rypzhLcW1eVKb478fn+Lej3GGFNX9s+wCdIVbAW6JbdQsiSH+G2fuoZ0vuVB4OdJrafmPIR7OIvpjfVDuTH2a3OhisPr3AzM5MBAU03ZaoQrZAgfpTqQRPoWHdnP/SjXkNr/p2tkKD9qqML1DU7FYwHQp6HqaCQesALhGfbxRzmXPY1VsS7nMBweRbm0seqsF+UoyeHzBq+mBRxDLeHcYueEmmlu77Uupw3C3uQX3DS/+1huZ2OSx//ExksQnQgcT3RMmj3Ap6LyhjreH3t+3vvN2B0cVR57sXKeI56+TBaX7O4wKrPj7nMth7sxxpiWzFLKtFIygLAM5RcIP6Pxbyf/CuE8GUKe9UpLDRE8GcocHHoiPE50IKym6EOUyxjCoKbW2A4gp7NLhnAdQn+EPxJt0G1x5Cz+j6/JRhkLTe99qJbwLjCVNI6RoQyTITzbmI3tAJLDf2QIP0U5A1jSmHU3Za3lGGrq7JxgjDGmlH/++zcg+ifgx8AxQFuiFxv7q+gkVAo/OuIfp1ZbzkGN7Tx3iPfdfz8/+ajkXwg0xhhjmhhrcG/lZAjPoZwAPAsN3vjtAQtI52QZwmsNXJepATmLL2ONXb1jjSy7Ux1TzDqEq2nPSZLDC039wowMoSjWmPoDhFuA1TTdBqs6kVG4kkM+Si+Ey4E3Ux1TFcJEe7LfgnKMDGGADOVeGcS/Ux2Y5PCWDOUcNJ7ffX+qY0rwH5SH8Di9MXq3J2oNx1BzYOcEY4wxgkwqfa7CrSUldMh0fB09vFNQrhN4XUWrvEBevrFd0QUlnXr5n7hmgJ3bjTHGtAqWw90gOfwHuFyX8xjCrcDFJDdfswe8jDBDhlCUxHJNksR6Cl6nhdxGGD/COOA0Gvei3HbgLyjzJIe3GrHepIk1Us4GZusa2rGbU3HojdILOBqhB8phQDsgM/a3WZEcIkQv0D2rb9ALj6uA/waOTmFYHvA+whvAEjz+Jjl8m8J4qiU5FAKFupSu+BiLMBoYQONfCP8P8CqwiK/5W6rH02gNx1BzYOcEY4xpvRQ6lz53YPch7dpFnhx/zD5gfezxeJXbq3cJInnEGttFZW5wQq8piNjFUmOMMa2G5XBvglKdI1SX8QN8XAlcCGRT98/JP4EXUZ6QHDbXsQyTIvoG3VHOQzmPaEPLMUmuYi/CejxWAIvZypupbuwzdad/43gczgVGAP2AwxuoKg/4F8J64O+4vEU73pTT2dVA9TUaXU43hBEo5yKcSnQw0WQPVvsl0d7/r+PxuuTwzySXb1ooOycYY0zrMGb+hhXKgYG0FfY7sFGVIuAd2mWEgmN6xr93lc+rnkjgrvwJvQMH1VHHPO2Ww90YY0xzYT3czUFkGJ8CM4AZupzDEHJQeuNwAsp/AR2ATkBHoukQdgO7ED5G2YiwAY9l1sjevMlZbCXWkxlAV5JFhP7ASTj8AOUI4AiiAym1IZrfsbTX6W4gAuwE9gGfA18A/0b5BB9rcdkoQ4k09usyDUPO5gPgA+BhAF3FoUToi9IbOIro5+RIoAfRz0hHouegDkTTWZVeENxDtGdrMbCNaAPxZpRPgM104EMZwHeN9sIakeSwDVgUe6BraMcu+uDjFOAoPI5COJzocdeGaA80AbKAEuBbovvxW6L78UuED4GPUD4inQ9kIF83+gszLYKdE4wxppVQbyrivAgcCiCQqZCNkA1cyd6Se3J///6loatOWl5NSR7Ixw0erzHGGNMEWYO7qVIs3cyiVMdhUk8GswNYGnsYU6VYw+5rsYepg9iFhbdjD2OaFDsnGGNMy5Q/sc/qifPWHPOd0+6nCqeK6CmqZAOHxFbJcjyZAVTc4B7tgNULcBR90j9/4/7ghF7PNVL4xhhjTJNgDe7GGGOMMcYYkyJbbzu+Q3q7jt3D3+3a2v2BD5rKYMWmFXvimgHfkXBX08R5a9L3OG3vBaYAKJxY2bbqMF5U5oKeCfhAF45ZsHF//tW9XmqM2I0xxpimwBrcjTHGGGOMMUk1bMobI0WdA7mWHenz2oMDLddyguLpfS/Dk6kIfV03gpPZjm15/YpE9Z6udxe9kOr4TOuU+8SGFx3Y5OIsTlfvkzbs/XKPk94DOLZ0HUH+U9n2PuQ7Nxy50ElPW6HoyUC6qj6XO3/jJaEJvV5pjNdgjDHGpJo1uBvTjBTnZWt8QuSurjPXBlIXjTHGqAyfXDhe4BpFjiU24LfC5mVzBiV7UE1jjGkxtudl36HKvUjZ+YJmIzy/PS/7zi6ziu5LTXSmVRM5UtGRDt4trsAe2pZfw1V0VlVFhK4/eccVT204NxxhJXAckCHoH3Of2PiT0MRelorMGGNMi2cN7sYYY4ypk2GTV08Cma3Vr2pM0gSDwb5AUTLKcl23z7hx46zXtWlUWwP9+6nr3V3VOgp37wj0/d+swLp1jRWXMQCe41zsc92LRPiJB8cJHAXsB74U0ffw9JH8iX1WV1fO0+N7/2fs/H+e4+EWAocDbUT0z7kLNp7X0K/BGGOMSTVrcDfGGGNMnYjqTxJ6Z76bmaEjXr5v8I4UhmSMaSKWzT7rJSjff9sAOK53HeCLTRaL8ornsMXxOFyFC4AugM+LONcDE1MWqGmV/nDVCVuAx2OPasVys1d4rC+ccMInwBGVbFrhNlWVV9UyY4wxpimxBneTMtum9R0pIvHcnuJz+6ib1gvRW1F6C2zsMqtoQOny4l/2PVPFuV5EByv0EHCBT1RY7EbCc3vc8/5XB9Uxvd8lojoROB44DNgj8KmKviHKH7N8696UAF5l8XgR5zgR7gA5Bdij6Ks+T6Zl/aro0/J11SU+iPZyiv3wGgIcAeoi8oF4WkDY90SX+9/9pjgvewkwvMyGqjOK87JnxKd97lFdA+s/r9HON8aYZBB+cOAp66yx3bQWZ9/8Rj9xnOtEZQiiRxA953+AUkBGmyeW3j/gm8T1z5my6izFuw6PQSpyKBAB/i3oa+J4v3ntwSGfJK4/bNKqn4nootJpx5E+ql62qtxBNI/yZpCHl84Z+Nh5N72SGU7vcCfIOOAwgY8VfSmrY5eZzwd6l5SWMXxy4c3A3NLpiIS7r5idsy1h+Q6gc2zyN0vnDJoEFedid1W/J0oeMEBUi1VkratMXT530Ib4a7Ac7lU5K/b3TV84ckHn+/4e/9+5844+WW562svAGUh8PWOMMcYY04xYg7tpMtR1bgKdSCw3gYc4pcuKp2fPRJkmqECZbg29Remd5ksfvzWv3/ndZ619t3TBtmn9bhDVR8tV01ahGyr9FSZtD/c7A9a+VWFAnnOtiNyQMKeNIGM8h+E7Az8a2Dnwzsf1iQ9i+TujtxT7DswVUAaoyAAyvI5AXhW7zRhjDjJi0spLVKTMxUbgU5Q3RL0/Duw8+M1AQDyAETev6quOHpyeQygW1X95yOKMcNpDrz5y+q7SRcMmFz4lcEXi6gpXDZ9ceFXs+YJlcwZNKF129uTVZzp41wODgR6AK/CJIovV9c1d9tDpFV6QNKYpGj6l8A6U6LlbyiRUGoAwgMj+MufuEZML7/FU7wCRhC8IGcAJipygnu/KcyatzH1t7uC/Vlan53k/B5mQMOsE0N+NmFTYPSx6Fsiw0gUKvUF679y14zDg6srK9O1rV6dsUK5yhSiTiX3dUZEjgSN9DgOH3rr8pBW/zql0MEUTdySAet7NiY3tAJ3v+/uObXn9JwneW6BHpiY8Y4wxxhhTH071qxjTWOQKhV+EfW6PrrOKpNustf0Atuf1zSXai0oAV1SulRKnMz73KEFeim18qIO+uCXQv92B4nTSgbL1VtdX0sHb/11H8ckpAtcpvK64XmXRqMrlqnoJvoxOqnIp0QYrgMNcNxK/xbKu8RVP73uZwr0caGx/Uz3vtPBet73n845X1anADoCus4pGdJ1VVPb2SZG7us4qkvjDercbY4ARk1feoCJ/An4MHAO0JTqYaX+ESeo4hYW7Vp1abUFKV0VOFZgZTnPXDLvh7a51i6dwpoNXCPiB7wOZQLtoo6DeLr7I+nOmrOxfl7KNaWwjJq+8DE04dwtveuqc5jh72it6vMJUVeINqMOmFPoV7qT0Wrwy13Gkh/jc/wJWxlZr74k89+Ob3zy68prlElXOinjhLOC10rkq3AUyANURpLfpDPw5vgyuGHhbYYfKSkzLcOvU4C6q14JcFqvvwHctpavPzcitS5mtUAQgsl83VLTQ8+0rne82WkTGGNNEFOdla/wxvV8g1fEYY0xdWA9303SI/rbbzHUPl5+tKreX9ggTCHa5e+282KJvtk7tf73j05Gx6aPauO5IIBRbt/S2aESd3XvoHjnmgRX7gPWxR5V5CQV5uOvdRaUN5n8qnt7vdFRvjU2P2Bn40bGdA+98XNf48GRqQk+34nK3FH9ItDHeGGNqRZGEi43cGtkXfjzcPl3aeN4xjuucqSI/81TiFxuX/GbgOsrlQx1++5pOXmTfmY7yDNAd0Z6SEb6FaMMhy+YMGg+MHza58BOBo6P1lu3VDq/7r10AACAASURBVDB8UmGuHujp6yrcIOlt/hDRSIe0iPsI6EjgUE/lxZ9MXHPCX58Y8F2y94cxyaQiU0vvxEMozkzXC16+78xKz93icVv86FL5aOncM6cQ7Rb/9fBJK69A5COiHWDauk7kJmBKhRULs5fNGbQSYPjkVS+AnnMgKB5bOnfwUoBhU954WtS5OLbEl1ni9QTWVlTkft1faaeDqgg8vGTOwD8CBAL6cOGuVQGgE4Aox9elzFZH+BBlgNPGORz46KDFEd8RSGw9Y4wxxhjT7FiDu2lKXi0/ozhwWkfckj6l0wrjivOyxx1Yo+xvRRWnL7EGbYX3JZoXHRV9vIP7zUPb8vptFLRI4B31ZYS6Bt7eRSU81eWJ0+J5K1SktMEd13N/VBw4bVtd4ou9rlPiZSuvlL+l2Bhj6kToXNogqLCbQ4msCgyq8cVGgFj+6VeHT1m5GJXxsXLPJdbgXgu3JzwPLpszKH5B8tyb37jedZz4Bcm9h+w7cEHSNKhgMDgNmJWEojb5/f6eSSinWTjvprc6hjUSP3fjySsv3zeo0nP3eTe91TEskT4Js5aTkINm6dzBHw+fXLiZaE52VGVgpZWLvpXwvJiEvukivFn63PHYoQmXzxyRLlW/qrrwlpU+CwTEGz65cCelDe54DVBfC6T6HMgAH86FJOTVL+UT3yUaX88YY4wxxjQ31uBumgxR30E5P51wSZbn1HwkelWN3zotnk7FkReBQwEEMkGzgWyFK3FL7tk6/ZRLu898b3mFZaU52xOnPdVtIgdCEY/O4tYtvvKvy3PYUtMyjDGmSirvgw4BEHg8bVf6Q8MnF24EKRLVd9IiaaHEfOwAw29ZdQGuXonoiSDdiaaggbIJJw6rTRgVNDaOGz65MH5B8qA8CQ7xC6bGNEX7M9wsRxPO+VL1ubv8+iJaXMFqxcQa3KGKxnHXF99WVUsSk8F7nmyNL/OJUMN+65mSWT61ZI1STaqmfV1u1v6a1WhKSYlvvpfpdXPUq+S3mHgqer+z3ze/cSMzxrQ226b3u0RUy4z7I/Cpir4hyh+zfOvelADetry+9wtyW2yzr7p85RwlT7wbLi3nk8DQNh3dnV+DdABQlWnd7l77q9rUUZyXvQQYXiZA1RnFedkz4tM+96jEVKrFv+x7popzvYgOVugh0a+Yn6iw2I2E5/a45/0y4wRtz8v+mUJ8UHLxuX08z5ctSnxQclEe7nJ30WN603GZ27M63onquFjcH4voS1lOeKYENpRgjDFVsAZ303T4wgflEvXSM3bgHjiXKdzXbVZRjXpYdv3VutVbAv2PyXC9nzqipyqcgko2cEhslSxRZwZQYYO7RMr20nJEuiUGqA471albfLHXpcTSODgeh9fkNRljTHU8ZKqDxi82Es2Zng2arcKV4fTIPcMmF166bM6g5QAjJq+8XT29j/JDPh8svTZxHNQ4Wb1Kc00b0xRklvh2hNMj8XM3WvW5u/z6qlLROAgJ83R7BcsBcHxaab51cSpfViWNZJY+PWPS6rbg1egYrCCWOqWmac263P/uN8AdlS6ftfaBRgzHGNNKbZvW7wZRfbTc7LYK3VDprzBpe7jfGbD2LZ8nv/McphAdw6TH9kO9i4EXSjfqENn5Y0RKzyOupEWeqW0dtY2/eHr2TJRpgpb/FttblN5pvvTxW/P6nd991tp3KytDI2k/F9Eyg5Kr8LvivOzu2+EsVIclLOutKr23RzKqHJTcGGPABk01TVzXwNu7UNaXTovKhRoYWuMLRYcH3v2u26yiZ7vMXHdj15nrBnf5yslCmB0vD06sbFvH0aGJ055E09OU8jm+d+oaX2y790qnVTh/5x19smrwkuK9CFD1VbGeMaaV+tucM1e3/bbNMaCXK/wWKOTAoM8AWYLMADjvplcyFZmWsKzIVU6KdAynL50zSBSermscmSW+sqk2lPuWzhkklT5mD7qurnUZ0xhefeT0XciBczeOnn/BHSsrPXe/+sjpu1D+njArBw4kfBk+aeWxxMZAABDRVcmNuLyyDfqupHUrfd5evByqueJmGs7W247vsDPwo2O33na8XXg0xjQe0YRxf/RW11fSwdv/XUfxySkC1ym8rrgeQNavij4F/cuBbcs2OAsyKmFySbwXei3q6DqraETXWUVlz0Uid3WdVSTxR6zc7Xl9c1HyiJ67XFG5VkqczvjcowQpHYftUAd9cUugf7sq9sElgpzl+DQL5LWEJXcBA1QZISVOZ0kYlBzhCvt/bYypjvVwN02eiN6vSDA6oSdtd3cGtwX6z9hNh80dw3u6i+MercIwVEem+5zhHQPvbgPYntfvRYVNDrpYfc4nWVv4cvvh4R64zrHx35TKQWlsSqnKTdum931HnMzlGtl/tiDXJyxe0jnwzsf1iQ/4FfB87HlXNz3t5W15/SdF9obfd9qnfc/n6kWoaNe71ybk9tTPQI4FEGTgjkDfzlmBdTvru4+NMS1LbPDRZ2MP+k9ck965w/57RTU2IKOeCLC3bZfuaZFI+9LtRPSZ5XMGbwAIBNQp3LXq1LrG8Oojp+8aPqlwPcLJ0cK5cGhged6KQE6krmUak2qK/ErQ52MTXfeH5eVzblk5Cb57X9wO34uIXiSiunT2oLkAIvJrRRcCINpz2JTVv84oeeN+Ly2tkyu6ALS088tecbzyPQCTylPfPx1J6Iwu3i0X3LHy5n1h5zhVfagh6zYV2zY9e6x43IJwsutGcDLbUTwte704+kCXmeuCqY6vOQkGg4l3Xtzl9/sDqYqlNpIR97Apb4wUdV4snXYc6fPagwPfr390KsMnF44XuEajvz+6AShsXjZn0DH1L7/labj3omEIdI4/V2f3HrpHjnlgRaXj/niijzgql8QmR+wI9D06K7Bu82eTzmiL7L0w/htb9Mm61lFTqnJ7vDoIdrl7bXycoK1T+1/v+DQ+TlAb1610nCCB2V1mrV0JUDy97wuoxAclV3is291FSwG2Tev7tIjEByWnXftKByU3xhiwBnfTDHSZtS5UPD37BJRpgICMEtcb1ZFvwImlGK7gZmoVPRJlpAe34Hps7wG4ZTqFu1QxaJzAs6i8hFtCYu524CvXd6Dxva7xdb276IXtedl3KtxN9Na8MwTvrfS2PnBjG4jeXfZFOcsQjQ6uhuaoKzuK87JBWNN1ZtGPKnstxpjWY/jkVS+CbhL1FqvnfLJjb5svO3SO9CCix8ZXil1sHNrutC2Fu1Z9C7QHUJVLz560+oU0n4YLd60KAL3qGc79QGmj0Ulpu9OD50xZPaOkw/7NGbuc7q76jhbRYYqMdCU8fMXsnG1VFWZMqi2bPfCF4VMK70Rj527lDE/lLTgExIv99pf4uXvJnIH5Iyav7KPIrYCI6pRwujOlXBaWPaj4X3twyCcNGfvf5p7xzojJhf+nSOmFtHH7S2ScoKDyBKLdiQ1+ahpe8fR+D6B660H3FQgnq0r+9unZvbvMLJqakuCMAYZNXj0JZHbdcla1PMMnFybsCr1r6ZzBgZQFkyQK7wvRu7hV9PEO7jcPbcvrt1HQIoF31JcR6hp4Oz7uT/eZ7y0vntbvfURPAhzPlauAvLYd9v8YjaeTKe6y49u/1LWOmigOnNYRtyQ+TpDCuOK87HEH1iib6UzFqXScIFcPDEqunlMsB8Y2R/XAoOQ+kR2JpZZPP2uMMeVZShnTLHSdWTRdcc4AeVpgE9H0CHsFNgmyXFWnCs7JCb3H8RwuFrgOeAX4ENgL7AT+AfwBT8/qenfRCxXVB4DPnaeiIxHeim27TVWCjk9PPzSwdlN94wPoMqvoPsenA4AFsRj3gO5GWCOqt0mJ82Di+l7Jniki+tvYuvvqtjeNMS2bHgncouKswMenWe33laRFIp8JlPZIctWRWQCBgHgoib1qBzvife55+pWo/gT4S/nSa2Pp3EEhiV7YjP56UUZ56v0jbVf6Xg/fv0V4A2SGwCn1qceYxrR09qD7xJMBWubczW5gDcptpGWWOXcvmTP4dlEvB3gO+IzoIKN7QP8BPILqyUvnDvwzDU7U259xfizuTUS/27yvcO3SuWdeS4XdA0xD2Dqt71BUb61qHVXu2J7Xb3BjxWRMebHvAaXezczQLkvnDBLr3d5yiKdTgfhA2AKZgmYDVyo8hluyeev0U3LKbEOZ743jNTA0TVQT08kE5ZFN8cG061JHdZxwSRa1SIOmqpWmf/HJgUHJHSgzEKojxAclj6jWuD5jjAHr4W5SqNvd616iFifKbrPefRt4u6brdw8UbSF6i1qdblMD6DZz3Z9JzNdW1bq1jK9UVmDdOmBCtSsC3R/4YDdwY23rMMa0HpLGxYS5SIWfAMcBRwH7Qb8U4T1XfY/8bfaZq0vXH9Rp4C8LdxV+BHIjcAKwC5XXSOcOXPLq2wS3ZM6g6efcsvJl15NrBQYB3yN6wf8L4DOFJaLO4hVzrHe7aT6W/GZgjc/dAEvmnvU68HpN1182d+AfgD9UuGzO4MVU8v1p6YODV1S2DGDZb08rppK4l86hwnz0y2afVeX3taVzBlU4Hk5127VmDnJtwuSHoCtUZId40gXRoUBPQFT1OmBlSoJsJoLB4BJgeLnZM4LB4IzSCVU9asyYMZ+HQqGRqhpP9+G6bp+0tLReGr340RvY6Pf7B+Tn598sIvGUjiLSPTc3N36OCgaDO4ilyRCR3+Tm5sZzVOfn518CTBSR44HDiF6Q+xR4Q1X/uGnTpjcDgYBXm7ir2wcNdqwJPzjwlHUv3zd4R1Wrm+b3f6/rr9at3hLof0yG6/3UET1V4RRUsoFDYqtkiTozgOWl25Tsi+Snt/XdC2QBR2z3dl0KXFi63PHpU/WtozpeesYO3ANt4wr3dZtVdGftXn2ML1z5N11P7EK0MabOrMHdGGOMaUGWPDCoVhcbAwHxgCdjj/Kuiz0qVNNebq89OLhOFySNMaZFEs6M/Z3dZWbRrZJwd4EGcLa7fWeD3IwwMGUxtgI+n+8mVZ2YMKvCu7/D4Soa5BLk5+ffICLlx2JoSzT3eX8RmXTcccedAbx18NZ1V1Xe8IqWuarfk+hgkwNEtVhF1rrK1OVzB20AGDa58CmBKxLrULhq+OTCq2LPFyybMyh+4e6cKavOUrzr8BikIocCEeDfgr4mjveb8umyKorJc7UXQvzCx9I5gwYMm7TqZyK6KHE9VS9bVe4AjgU2gzy8dM7Ax8676ZXMcHqHO0HGAYcJfKzoS1kdu8x8PtA73jI74uZVfdXRooN2olAsqv/ykMUZ4bSHXn3k9HiKk+FTCpeg5S+OyIzhkwvjF0ciaWlHrXjg9M9rksM9GfuruvewNg4PvFtm3B+d2D99+2HevShToruGMhdVD3tw/Z7i6dlPli5H9VFiqQlFWRvrTFavOoAwkB4r31duGV0Db+8qnpYdHydIVC7UwNA8CaywcYKMMU2GNbgbY4wxxhhjTOPpARB23AekXCofCeD9J+Ddm+76btbYeqZyfr9/BNR58NErgF+4rvuHcePGfV3ZSm3btq1Rg7uITEqYvDU9Pf3x3bt3S9u2bY/xPO9MEfmZSHTk4nrGXWeucoUok4n1wlaRI4EjfQ4Dh966/KQVv875T23KGzG58B5P9Q4QSejXnQGcoMgJ6vmuPGfSytzX5g7+a2VleC43IVR74cPzvJ+DJN6hcwLo70ZMKuweFj0LZFjpAoXeIL137tpxGHB1tS9E6apIV4FTw2nu2GE3vH1G7I6gpErG/krme7g9r9+LCpscdLH6nE+ytvDl9sPDPXCdY+Md9WPj/iTyOWm/c93IJKLvVbfS+Z7IU+XXrVsd+hnRgXoRZOCOQN/OWYF1OxPXENH7FYmOEyR60nZ3Z3BboP+M3XTY3DG8p7s47tEqDEN1ZLrPGV4+tasxxjQ0a3A3xhhjjDHNht/vX0czumXfmApEgAyHtI4k5DYu5UScTghIdD3TcH7r9/sfrm6lPXv2eNWtE9O59ImI7N6zZ0/kqquu2gesjz3qnOYyWUT1WpDLSM9cSnjfeCCaOkfp6nMzcoE5y+YMGg+MHza58BOBo6OLy/ZqBxg2pdCvyoE0Hspcxyf3qUQ6qev7PTAYaO+JPPfjm9/s9b+/OWNzJUFdocgvfA5/eO3BgZVe+AC5RJWzXA3/Pc1Jfw44B0CFu0C+QXUEGW3fIbzvGeDiWNxXDLytcNKqBwbthng6sDLnj+G3r+nkRfad6SjPAN0R7SkZ4Vsg+tqWzh40Auo/aGqy9ldN3sOaxqSiR6KM9OAWXI/tPQC3TIdyl+hYPGV0Drzz8fa87MUKFyXM3pfu23/QwKR1qkOdZYgeG31ZmqOu7CjOywZhTdeZRT8C6DJrXah4evYJKNMAARklrjeqI9+AE7uSaQlhjDEpZA3uxsTUNqe8McYYY4wxdfApcKLj6oKd004e3/nu9fEUEjun9f+hK97vY5ObUxJdKyEirya5yPeBIQCq+nhGRsZDwWBwo4gUeZ73DhAaM2bMrqqLaFgCDy+ZM/CPAIGAPly4a1UA6AQgyvG1KsvjtvgvJ5WPls49cwqIAl8Pn7TyCkQ+ItoDuq3rRG6CWAqS8pTfLps7sNoLHwizl80ZtBJg+ORVL4Cek1DGY0vnDl4KMGzKG0+LOhfHlvgyS7yewNrKil16/4BvgFeHT1m5GJXxsbrOBeqWE7yy8JO0v5L5HnoOF/tcLlLKj/vDl8B7ePpI11+tW13htsojIgkN7sqfOwU2bE9GHV7Jnim+Nm1LVGUE8H2gTUUxdJ1ZNH1bXv+XBb1W0EEaGydI4AuQzzz1ljjiW2y9240xqWAN7sYYY4wxxhjTSERYqsqJAkNc8W0qzuu7WZAdima5eEcTT6mhS1IZZ0vneV6NUm8ccsgh5VOcVJjyxHGcqZ7nvQgcGpuVCWSraraIXAncEwwGL/X7/TUeHDL5vGWlzwIB8YZPLtxJaWMtXpealnLeTW91DEukT8Ks5bHGYwCWzh388fDJhZuJ5lpHVSodj0AdanbhQ/SthOfFib2XRXiz9LnjsUMTulA5ImVe1/BbVl2Aq1cieiJId0pTopTtDX1YjWKqoWTur2S9hwDdA0W1GvcnUde0Tiu2u998B7SLxVXRWEB1qqP7Ax/sBm6sybrdZr1bq3GCuswqqnRQ8i53r610UPLud69bUdkyY4ypiDW4N0EylO6pjsEYY4wxxhiTfI7nPOSKdyVwCOCAHBtteSvTlvOtT73qe/2aOvM8r0YJJ/bv359Z+rygoKBtOBzuUNF6o0ePXj1v3rxj2rdv/1PgVOAUIJvo+wyQBcwAUtbgrppWPmXL/rqUsz/DzXL0wAdWRCvKd15MrAEZpNKGYPGcmuUcd33xOlS1JDEJuufJ1vgynwiVJAEaMXnl7erpfdFNq2w7Ta9RTDWUzP2VrPewPrYE+rcrdnfeLEi0sV1Z1yXtvaWNHYcxxjRlFV6dN8YYY4wxxhiTfJ3vfvdfqjoG2FfJKntFJDcx1YypVjjhua/StWpARLaXm44PChkOh3OooqX2mmuu+c7v9z/r9/tv9Pv9g7/99tssEZmdsMqJDRV3TTg+LX+Roab56cvILPHtIKFPuKp0rWC1hHl6UKqRKmKq9XriVF/GeTe9kqnItIRZRa5yUqRjOH3pnEGi8HRN4qiLBt5fdXoP66o4L1szXW+PIL8CUNgvIj+XQOPGYYwxTZ31cDemFQuFQj1U9VwROVlVTyLaq6IT0IHobbDfALuI5hD9QFWLROQ1v9//ccqCTpFnn3320LS0tHOAPp7nnSwiP1TVDiLSAWhLdF9tBT4E/ul5Xv7YsWPfa4zYAoGA88Mf/rCn4zjZQB+iuRGPBA4nOoBXBtHeVRnAt0R/3O1U1S+BTx3H2ex53nsi8pbf7/+0MWI2qWGfleQqKCjIiEQiQ4AzYv9DewFdiP4PbU/0/+d+4HMR2ayq74nI6t27d6+65pprvktd5KYpmjdvXnrHjh1Pcl0323GcXqp6BNHj8zCix6eP6DnaIXrO8WJ/twFfqOq/ReRfnuetLSkpWXfVVVftTtFLaTKa8jHa7e51L+2cdnIvV3w3gg4EuiPyNcpqx6ePZAWKNjdk/S3QZ8R7BzPwqaee6jx+/PiddSzrn4kTInJLMBi8WVWPAx6qbKNgMPgisElEFkcikU/27t375SGHHNIjIS6A8r25kxl3o3n1kdN3DZ9U+HeEk2OzckClNE3K8EkrjyU24CqAiK5KQZhl7G3bpXtaJNK+dFpEn1k+Z/AGgEBAncJdq06tpogwpT3fxanVxZHmuL9q4BuFdSreXV1mvrcy1cEYY0xTYw3uxrQyzz777CGO41whIuNUdQDgaOWdQrJijx8AQ0SiHXqCweA/gd9HIpGnLr/88opuiWwRCgoK2kYikfGqmkv0x7oDULofSv/GlO6r/wIudBznU6DBGtyDweAPgPNV9QIROYto40FNlP7QyBKRY4AzVTX+WvLz8//jOM4rIvKnTp06LT3//PMb/TZVk1z2WUm+hQsXDnYc5/pwOHw+0LGKVUuXdVfVbOASVaV9+/bf5ufn/9VxnHm5ubmvN3zEpqlauHDhKSJyvoicD5zqeV6GiFDFeblUp9jfLKKNNANKj03HcWjTpo0XDAb/AbwKvPLtt98WXnPNNeEKS2qBmssxGuvBXvFAkqZWRGSZqpY2XOdkZGTsCAaDAGv8fv+PalNWbm7uO6FQ6P+IpoUBGAeMix1jTwDdOXAMJjoSGKmqt/h8Ptq3j55GE45nV1VnNVTcjU1Efq3owuiE9hw2ZfWvM0reuN9LS+vkii4ALb2bfq843qOpizRqaLvTthTuWvUtse83qnLp2ZNWv5Dm03Bs4NFe1RRx4OKI6sChNy/vvOI3OTW+ONLc9ldlus4qsjzmxhhTA9bgbkyKBYPBvkBRMspyXbfPuHHj3q9oWSzn5O3ATUR7d9XHCcCv09LSZoVCoYfT0tLuGTVq1Df1LLNajbWv5s2bl96hQ4ebSkpKbhWROg2aJOVa45Mh9h5eBkwEBsbqSWodInKYql6pqlfu2LFjR35+/gLP8x4dN27cv5NaEZCfn/8jEfm/JBSljuMcO3r06M1JKKtGQqHQn1T1kiQU9Yrf778gCeWU0dI+K1VprP8LAKFQaISq/gqobyNIexEZraqjg8HgKsdxbh49evSaepYJQDAYnA9cnYyyauC4YDBYo1QANfCW3+8/oyYrNuZ73hBCoVA3z/MuF5EJwPENVI0D9I49bmnfvv3WYDD4DPCE3+//qIHqrJAdo6Yx7N27d0qbNm1KgBHA94E2dS1LRPSZZ545Py0t7T5gKHCEiPwLeHT06NFPhEKhURVt5zjOxa7rXiQiPwGOI3oX2X5V/VJE3nMc55HRo0evbqi4G9uSOQPzR0xe2UeRWwER1SnhdGdKuQwne1Dxv/bgkJSnRwoExBs+qfBRhDtiswY74n3ueSCqn6vIX4CLKi9Bl4HEL46kOek7hk8uBFizdM6gav/nNLf9ZYwxpn6swd2YViAUCv04HA7/lrK3tCZDG1W9LRwOXxkMBq/3+/3PJ7n8Rpefn99HRJ5W1X71aaBU1aS1bsbuSvh5OBy+hfpfLKmNLBG51efzTQoGgws9z/vl2LFjv0xW4WPGjHknGAyuA/rWsyhRVT/wqySEVa2CgoIusV6TyfBEksoBWu5nJdXy8/OPdBxnrqr+tAGKH+h53luhUGh2Wlra1FGjRrkNUIdpAgoKCg4Lh8PTVPVqEcmsfouk6g7cAkwJhUJ/jUQiv2zsCw0Nqbkdo8XT+15W03W7zlzX7L9bNYZYCqUbq1onNzf3JaoZKbNU7A7OCRWUAdE7Sw4yevToLcDjsUeN1CTupmzJnMG3j5j0xisqznXAmcChQAT03yBLUf3N0rmDmkwqykGdBv6ycFfhRyA3Eu1AtAuV10jnDlzyqOIS8t40mdImQonU4+JIc9tfxhhj6s5uBzImxRqy51cgEHB69uw5C7iTxjnef19SUnLj+PHjKxsErF4aupdcfn5+rog8STR/fX3d7Pf7K83zWROqKosWLbrK87xZde1pn2TfquqsjIyM2clqFAyFQter6m+TUNQ//X5/+YHIGkQoFLpGVWv8Y7oKWw4//PAf5OTkROpbUGv4rFSmEf4vnCMiQaBbJZsl0//bt2/fZfXJvd3IPdyTqcX2cH/llVcyd+zY8UtgMtExEpoCD8hPT0+/ZdSoUVsbsiI7Rg9WnJdd4ztDLH2DMcYYY0zz41S/ijGmKv4FGz7xz9+gscfCVMdTat68ee2OO+64vwBTabyLa1dlZma+9tRTT3VupPqSJj8//2YRWUhyGtvrbdGiRUeFQqH/VdX5TaQBFaK32N8fDof/tmjRoqOSUeD+/ftDQDIGpjshPz+/UXKdquqYJJXzVDIa21vLZyUV8vPz7xSRV2mchjyAc9u2bfuXgoKCto1Un2lgwWCw/86dO9cAeTSdxnaI/gYYFw6H/x4KhUamOpi6smPUGGOMMcY0RdbgbuokoYFZx8zfELB4mpZ58+a1a9++/V9FJOm5oaujqoMzMjJeLygoaMx0FvUSCoVuEpG5JPF/Yn1SyuTn55/jed564JxkxZNkZ3mety4UCg2pb0Hjx4/fKSLJul1+bJLKqVQwGDyWWE70evI8z/t9fQtpTZ+VxqSqEgwG54jIPTTydyVVHRoOh59szDpNwwiFQtcAb6rqSamOpQo9VPXFYDD4UEFBgS/VwdSUHaPGGGOMMaYpswZ3Y1qYgoKCjPbt2/8FODuFYZxcUlLy1+bQAywUCv1EVecmu9y6Dpqan59/rYi8DDT1uwS6qOr/BoPB/65vQZ7nzU9GQCLys3nz5qUno6wq+EnOHSNLx40bV68BsVrjZ6UxxBryHgMmpTCMnwWDwYkprN/UQyAQcEKh0IOx1FMN/T8pWX4eDodfKigofxV2yQAAIABJREFUaJ/qQKrTEo5RDxlQ0UOF4SLcC+wReNRDBiQxZmOMMcYY00iswd2YFiY2OOqwVMchImeGw+GFyRw8NNlCodAJqroIaBK9+vLz828TkcdoPgNatwEKgsFgjQd/q8iYMWNWARuTEE/3Qw455NwklFOVZKWTqddFhtb6WWkMoVDoLhG5JtVxAA+EQqEeqQ7C1I6qSs+ePeep6pRUx1IHF4bD4Zeb+sXylnCMdp+19t2KHt1mFi3rMrNoKsoVCteLaoWDcxpjjDHGmKatufxQb5XGLNg4UlVfLJ12RPooHKfoHSinAHuAV1VkWujqXp9WuZ2nvTyRWwXtDWwMTugd7zGTu2DjWQ7edaoyiPhI6fwbeM3B95uFE06I98L0z9+wBBieGKfCDP/8DTMOzIkcFZxwyufxeJ74+5mIc73CYIUeAi7wiYgsdtWdu2hCn68qfP3zNvbzHO86ERmCcgTgKvKBAwX7vcwnnr/mh980VjznPfxRZte2+29T5ArgSOBzQZ9u5+27b09FwaeIz+e7gaY1WN6loVDoBuDRVAdSns/nS1PV39NAOXVr28M9Pz//BhG5vyFiaWA+YOHChQu3jh07dkVdC4nlH0/GnQZjgcVJKOcgwWDwVOC/klDUV3v27PlzXTdu7Z+VhuTz+a4GfpHqOGI6qepMoCk0LJoaCoVCs2la5+HaOqukpOT5efPmXXLNNdeEUx1Mea3lGJWws0QzPEeE6cDSZJdvjDHGGGMalvVwb0Y85VpVfRHlNKK9BbsCY0T1rdwn1x9b2XaqepMKzwk6AGgrCe+7/4kN94jqClX5GdGG5AygHXAC8HMPd/3oBe//pK4x587fOFPFKdRoGobvS3RAynZAb1W93cFZnzv/H/3Lb+efv+EOdfT/BLkapWdsmw6CDlD0gQzf3lsaK55AQJ2ubUv+pMhM4Fii++hYRWbucdo+jzap4+jaVAdQgQfz8/P7pDqICtwBnNpQhXueV+MG9/z8/AtF5JGGiqURZDqO82Isv3mduK67ENhX30BE5KKCgoJO9S2nEsnKEf90XRuy7LPS4JpKQ16pywsKCprKQLimGsFg8DpSm+YkKUTkgvbt289JdRyVaPHHqAZwNEPHxyb7JbNsY4wxxhjTOJpSQ6Gpll4uIpfQNqOT4l1KtIc7wGG4vscr3QquUPiFE4n0CE7oLfkTevcDyH1igx/hTmL5iEVlrhOJ9FBX/gtYGdu8vaPy3M8e+8fRAMEJvUcEJ/Qu05AocFdwQm858Ij2Jvcv2JAraF6sfFeEa0u8Np0hcpQqL8U2P1TwXpw4b0270vJyF2y4DLiXA2k+3lThNCcz0t6nzvEIU8WTHY0Vz4dH/OMahfMTqpjteWndHZE+KEcD369s3xsg2sD22yaYWuZ/GrLwmvZwf/bZZ78vIs+QnLzgqdQZCC5fvrxOd05dfvnlxcCfkhBHm3A4/NMklFNGLDd8Mj4z6nnegrpsaJ+VVimzpKTkulQHYaq3aNGibKCpNlLXxY3NZdyFFKvTMVqc1/dflT22u9k7ID62zM4kx2taMF3BJ7oCjT0W1nr75YxM2F51OU1iwOeGiKupvtbmwvafMcZUz37sNiMKDwev7lXaMPwn//wNpwO3AgiMyH1y/bGhK0/+uPx2ovLb4MReD5ef74jcpmhsJT7Kv/rEKYgo8HXuk+uvENf3EdGLMm2ddO8moFb5SEXl9tLyFQ0Grz5pXmzRN2PmbbxeRUfGpo/a42s7EghFt2NqQjHFGnYvCF1/8o7Y9IdEG+Nrrc7xoPFBsQT+ddwXvW4LBMQDto154u/XK86qusTTmqjq4EWLFvmB/FTH0pSoqoRCoSDQpQGKXwUsAd5wXXez4zjFGRkZ+/bu3ds9IyPjSFXNUdWLgDOSWOfpX3zxRR4wo9o1K+B53nzHcXKTEMdY4PdJKCculhu+exKKWj527NhNtd3IPiutl4jkYvupSSsoKMgIh8OLiN592JL8PhQKrcrNza0w9Z+JqtsxKjW6y0dgTR1CMuYguqL0Rx+g3CU5BFIXTfNm+9IYY0xNWIN7c6KyvMwkskLQW0unxU37EXBQgzvCq+Vn+fM/6qh7S+JpPkRZHmtsByB05ckf++dv2Ew0hQoCA2sT6kHlI+P88zeMOxC7lt1A6QuE/PkfdWRvySkJ819JaGyvs7rGc97DH2VCyckJS1bEGtsByJ9w0pu5Czbuj6Wmaeq2qeoix3H+5nnevxzH+Xr37t3b27Rpc6jP5ztcRE4ELgQuJpo2J6lU9a7ly5f/IScnJ5LsspuimvRwDwaD40RkUJLr/YuIzBo9enRlP9K/iD3eBu7Lz88f5jjObFU9pZL1a1v/bYsWLXpq9OjRm2u77ZgxY14PhUIfAT3rGcbgYDD4A7/f/2n1q9aMiCRlsFSgToOl2melVTtu0aJF2aNHjy5KdSCmYiUlJTeLyPENVPy7IvKCqr4tIl+mpaV9CZTs27fvsPT09O+pat/YBbERJP/O1c7APcBVSS63pWmoY7RY8X6Z5DKNMcYYY0wjsAb3ZsRRtpeZIbotsZ1YRDtXtJ168p+D5u0LZ0lCWgJViivYtJhYgzu17FVZvvwa6FDRduLIltrUm+x4Omd6HUj4AauUfw9EZf6G7cD3khFnA/kOmFlSUvLQ+PHjK8qRXdqo9g7w7KJFiw73PO9eYFwF69bHsVu2bPkfIJjkcpuk6nK45+fndwTuS2KV+1T1536/v1YNumPGjFn21FNPnZ6RkfEscFkS4mjjuu791CH9iohofn7+giQMCOoQHafhnnqWA0BBQUGncDh8URKK2paVlfVi9auVZZ+VJmMf8LyIvKqqH3qetyUzM7O4pKTkUFU9xufzXayqY4Aeya5YVYcD1uDeBBUUFBwWDoenNUDR73qeN2ns2LErK1n+SeyxGvjdwoULjxeR2SJyQTKDUNUrgsHg7/x+/7vJLLeBNKNjVJ6vfJm3A+SDiBsO9rjnfbu7wLR6ksNLNP90esYYY1oZa3BvRjwp1+it0o3EO9pUKszz6PhUy8+TNuk72FuilOZvF7pWsGnivO0VLK9UrPzEWfcFJ/S+s4bbxeNSTw+vTb3Jjmfnfmd3l7Z4xBrdpfyFB1XRBRu7NOFvgJ+p6gVjxoz5e003GD169Bbg8lAotERVnwTSkxjPFJpXg/t6EXlZVd92HOcL4Kt9+/ZtBXAc55DMzMxDI5HICbG7AwYBg4H2UKMe7teKSLIGWtsvIj/2+/2v12Xj8ePH7wsEAj877rjjIiIyur7BiMhloVBoZm5u7obabut53tM+n28W9b/LYixJanAvKSm5VETaJqGoZ88///z9ddjOPiuppcC89PT06aNGjdpawfLPY4+VBQUFeeFweDaQ1LzrqnoW8OuarOv3+ycAE6paJxgMTgNmJSG0TX6/v753pDRrJSUlvxCRDkku9rH09PSbR40aVVL9qlFjx479ALgwPz9/ioj8muQ1TjnAnUDSx8ZIomZ1jAJ0nbV2VDLrb+l0OX2RCi9oFAP/AhbThofkdHaV224kwoEL3UofHHqh3Ar0RtgoQxgQX/w6Z6FcR/Q73aFABPg38BrCb2QIn5Qr/2aEuQnld5cctsUnV7CD6J0ixLafVGlcwveAPGBA7HWtxWOqnE2Z86O+QibtuA24AjiS6Gf7adpzH99WsO9WsAQYXmamMENXJKRBUo6SHD4/eGvQFYyoSVwA+jpn4nE9wmCiF7Zc4BOUxbjMleGUuYBU0/enovUkh/fL7JO23IowvoJ98iFwdGzVfBnK2IpeZ01ea232ZYWvDY7D4Q6UU4iOxfYqLtNkGAfdkVnbfZmwXW0/w/WKsyp1fQ3GGNNS2KCpzYiIDi0zrd6QxGn1Rd6paVnBMT13CRJvhFUhh4RBLXOfXH8sB76coNEcv4nCB7ZVX7llpeWvT5h14dBA9QPkBcf03AW8F58hnJ/7u/VZ1W3XUPG8+vOe+4H4dgpDEvfTmPnvn9GE08lsBYbWprE9UW5ubr6qjoXy+XbqJTsUCp1c/Wop90fP8/r7/f5TcnNzp/r9/j+PHj16zejRoz8b///ZO/PwKKvr8X/OO0lYBBUQxIXWWlEUF1DcikCCUCu2im2dykwSoVVx+dqquNWKpuDParVSUduCVC1kgsZabUuxrWgSwKWtghu2ilurooKICghkMu/5/TGTZJJMJpOZdzJZzud55sm897333PPeuW9m3nPPPWfGjJ0zZszYec4552w+++yz/11cXPxIMBi8KRgMTtm2bdtA4BtASES+aE34ggUL8kXkEg/1nR4IBNIyoNZTVlbmFhQUnA+85oE+oqo/TKdhaWnpRhH5kwc6jCgvLz/WAzlehZNREWl3OBmbKznnC+DMYDB4YSuGvCb4/f4dwWDwIuBHHutxjMfyDA9YvHjxbiJyfts128X8YDB4UXuM7fEUFxf/QkT+z2Odpi5evPgrHsv0im5xj2666pD+n5Yde+Cmqw7xevGmuzMIOA6Yw06e0xUJHYgaES5BeZCoQbUPGreLtZqbUKqBs4kabQuAvsAI4IcoL2k130oqP5L2b+bpwN+IOm70ifV/Og41WkXDgrsqDn35AzCH6C7kgtjfOWznIbx/tk9JLwCtZg7KaoQg8CWiz0d9iRrOryaPl/TJNu6TJJ9Pa6jisBsPI8wlszFJ+VrT5AKER1COJ5rvYxBQjI9ndRVNcjqkO5aezOF26JkMT+aDYRhGF8cM7l0J5ZLAPevOCJav37140atTEbmo8RSPJ0qYmlyc3hp3MDy46NVbz7p3/eDiResOciK+e2mcHzt86rurWfN3G965Mnb6fWtbhLNR0fiwEIfvt9+Q0LQFL42Yft/bvc++9+VhxfesG1d8z7qy4MJ1L0xb8NpecXX/X9z7QZLv+0vJgnXHlyx+cbfiResOKl647vLAolcu6yh9FFkY1+6g4KJXb5m24LW9pi1cN1LFubt5P50FESkNBoPtmhPNKS4ufhDw+hq9DlXjJR8B3wgGg98tKSlZ097GM2fODAeDwb8Fg8HiQCBwZ2v1+vXr9x2iP4S94KFgMPiAF4L8fv82Vb3YC1lAcSgUSmWxrAWu66YV57w5XhjKly5dOgyY0GbFtlkVCAT+095GNldySlhEvhUMBv/Y3obBYHA+sMRDXfbppGPUo4klefYskbGqPp2fn395pnICgcCv8Hb++RzH8dQj3CO6/D26+fpRZ22+bvRap1ffzyORujedXn0//3j20Ws2Xze6M+8o6HCkiBekEIl/EWZPYApRBxOA4eRzRRuipgM/Ip+9Y3KOBtAagkR3ctQ71cwjn70RDgbqwzr1Ax7UqkaHpBb0TdPgLlyAy1mE2RMl/hlnEEJjMvkaZhK95ijKL1AGoxyBcgBRw2ZT0YVMlsJmO16UnzYZz1a821PVS2sIEPUMFyCCcEGszTDg0Vi1ITg8os/RN8lITCfB55OUGmaixIfSuhOHIQhHohxEgjFJ91ozHMtzUM6kN3sgfIeo5zjAUCL8pkFcmmPp2RxOUc9keDgfDMMwujRmcO9CKCwWeJQdtZ+p6iPEQlcAHznCRcnaJiJ03shyVH9OowfzrIJI7UZV1mujgWm7wrQl541osv0MkSca31MUrivYErxnnQbuebXByz507sgKRebGyfc7ju/f4bovdvgizv8UVircgNAkAV/ovJG/J/qDIRIrOtF1eNbdlbdNlfUq/KJFaJcs6hPe49CFwF/jiq50nLpNjvCKKu8Q3abXqRCRPwUCgb+2XbNt8vPzb6CdIYWSoapTvZLlMa9HIpHjgsHg3zqgL69iVu8ErmyzVjsoLi5+gmg8/0zpC2160STkjTfeWAFNt7ymydkLFizIKCSSqgbx4LsyHe/2GDZXcoSqXhUIBJ5Mt30kErmOxu+xjHEc52CvZBneICJehgVxReSHfr/fkzmTn59/FbDVC1kAItLpDMBd/R79ZPboa1CpRBgVXy7oaISHPpk9+hqvdOuOyGQ+k0IeA5Y1FCqntNHsbilkvoxlY5NS5aq4o/VMYJaMZaNMYD0+pgNu7FwfhNZ3ne1qqNde5stEHpbJfEYh84HP4s7FJ2SO31HzJoVcJUV8LEW8QhrPgp7ppVwdVx6SCSyQyXwmRbyH00SvYWwn2XNA4s8nOfFj8g4buUzGs0km8HI7xyTVzyBd5ksRj8oJfC4T+APwq7hzkxu8x9MdS6/mcKp6JsO7+WAYhtGlMYN7F8LnyAKFqcCzwA7gY4FQpM45ofzckW+kIzN0/uFXu+oUAQ8C7yrsIrqS/W/gTvVFjqw4b2QLz6Fe4swCuVvhdaKGnIRUnHfY9Y7LiQj3A2/EZO8A3kCpQrgW1zly6cxDPo5vFzpv5M2qjFF0UayP7cBWRZ4T5KraSJ/bOkqfh/wS+WRHwVSEGwTeVNgl8Kag1/fTHX4k7R/X2SKsqm15+KSM3+//BLjRK3nAVzvh1vQPIpHI5NLS0qwvnlRWVvaDNh8IU+XhYDDYrniKqRCL3e8FZ6bTqKyszBWR33rQ/5Dddtsto7GOJdjLlE/y8vIebm8jmys55YWCgoJWd6mkQuz/SdrGwOaoamdOzt3jqKysHIg3u18AEJH7vUxM6vf7PxQRT/JYxPjK0qVLR3soL1O69D26qeyYo7WN31YKN24pGzUqWZ2ehD7JaVrNw1rNq1rNJq1GtRoFZsRVayv0x2Mt5D7L7sARcUVVIo2e6jKOt4B3Gs4KY9PRPykuDY5DEn2uiM/LNRBiccqhMSyjUi3xzyDjeYboc1zH6tVy/ErrPxutRnHZ0ESmkmxOt/h8ktFiTKBK/HGLaONZRapjksK1ZoRS1eRYqG7W/7HpjqWnczgFPVttm1iXTOaDYRhGl8aSpnYxYsbvpFtny889rF2Z3Jeef2gN0K6Yvvf+YMRWIKUYoUtmjvwH8I/2yAeoOH/kC7SR+K2j9InFcp8TezWnsxmPHw8Gg+s9lnk/cDOZJ7IEwHGcSYAnYUM8wHVdN9ARxnaAcDj8daKxITNGVRd7Iac5eXl5NZGIJ05/X1++fHmvdBKFish9qlpGht9TsbAyy9qsmIClS5eOdl13ZCb9xyj3+/072tvI5kruEJFLvPA0VtV/ishkL3QimnDM6CTU1dWdgodJxSORiOch6sLh8D15eXlz8EhPVZ0CCRNXdjhd/R51Iu6FQH3Ooc2iLHcdNjgu+6pwGlEDn8+tcy6iqQdvj0RruBrl5hSqJp/rwoctyrYzAF+T56bNCVpuhgYP5NaNr71aOLOl5tzma+HR3fK7sA/9m8iTprtPRVCt5hPAu8XZVPRqOX7JEVrPU5Do80lG8zGBJg5c7RqTVK41E3zNdgsLHzcLQLRn2mPp5RxORc9keDkfDMMwujjm4W4Y3QxVrfRaZjAY3AKs8Eqe4zieJLP0iPtKSkqqO7C/Ez2S81lBQcETbVdrP9/73vf+Q1PPnnTpu2XLlqPartaSadOmbRCR5R7ocHplZeUe6TR0XdcL73YikUi6i0s2V3LDPwOBwGovBInIi23XSg3XdT2LFW5kjqqe4KG49enkDWmLc845ZzPwuFfyXNf16n9SpnSHe3R87O8zvnDd8IE3ri3da87aawbeuLbUF647CHgmqmBDvR6LLqcXynVxRWtxORwlPxZP+/6UhbkJYqzvxhZoUp4o8WpjmSQJs1hHrwa9n6YPpGhMbKlXy92zO9japLyZ0VQVwcOcEinrFR2/RoSbm8fbb/KaQOv5IBJ9PsloPibQJI9Cu8YklWvNhEgzPZS9mtX4NO2x9HIOp6JnMrycD4ZhGF0cM7gbRvciHA6H2508LBVUtd0hMZLI6iyGtdq6urobOrhPr4w0a7yK9dscEVGiCWS9kHV8um09Sp7ap7a29jvtbVRZWekDpnnQ/zOlpaWvpNnW5kpuCHklyHEcz3bOiEivtmsZHYWqejZfs7FQHsdDXgkSkeO8kpUh3eEe3R9AXffSPW9+uYmBas+bX96iOLGkjepV0uyuSx8G05i3CoTfyUTWSRF1qjhARvNSTuBz4OW4oqKYoRaAWMzqAxrOKk81vHeaGS7jjZNhimjHjuM29ZzCLuClxgImxOvJSk4Eks3BcMM7p2F3ReZ6RcevUS/lm1rVMbvoY2MSv2g2rtmYjCP5mKRLOmNZ2ORIm4Ukc/hXumOZ0RxOQ88UdMnJfDAMw+hsmMHdMLoX/5kxY4YX3qYtcF33nx6KO7ysrKwz/P956Jxzznm/ozpTVQGO9kjWc17ISSI/0XbUdDgm3YYFBQWPAe9lqoDjOCXtbRMOhyfhzbbshek0srmSM1wRedArYXV1dV7+P+7toSwjA8rKyhwR8Wzh2HGcdofdSxWfz+el7MFLly4d5qG8dOgu92gdQN0uXZfopOvbWV+elcXSLkUhG4BtDcfKd/QJ9tOnGEINdwGHZdyHcmvc0XCquVVXMlirOAiXe2l8Zt6BcFdDTeE/zeRcoasYoNUci3JHxnq1JP43xUHUcItWsZc+yUiUtsJSvRun51itaiM0SHsQbok7OhwhpFWM0Cp6aw3DtJpxWkWZVvOCVrXwmM607wVxR4ewkpt0BYN0JUemMCbp0v6xFC7RJzlDn2V3rWIqNEke+ngsznr6Y5nuHE5Xz+TXmrv5YBiG0Ymw1cZOTHtjsRsGTb0bPGXHjh2v9evXL4w3sWD7HnzwwYPxyDM2XVTVMy+5VCgvLx/qOE5fL2SJyJWhUOhKL2RlE1VNO8eB3++PlJeX3ysi12eow4SlS5ceMG3atHfa0azdRvoEfBaJRNLyLrW5kjNeDwQCnv1fUtUtbddKGc88Eo3M+MpXvrIPHi6A1NXVeRbWpDmO47weiUR24FE+iLq6ugOINzZ1PN3jHhVeRxnj9Hb2BVrk3ZE6335IrF4PRwRXa7gL5ZpY0Th8vBfzMX4P+BNwekZ9FFGu1RwBXAkIwixcZiHEB+rYjktQJvJ2Q8k4/kUN/6TRy76UCKWx9wuBwUBaYe0SspGFDOF04BuxkisRrow9LT5KNHzKl1pp/QT1MbyhCGGLVgPwnBQmT4TZFjKBCq1mBHAd0WdXP4IfaBy/bD3RjuceVvItlNNi/V1DHtfEAsI8SnT8vV4obP9YCotxeJSdNB+Lj9BGo3a6Y5n2HE5Tz2TkdD4YhmF0IjqDh6lhGB6hqumGrmiTmTNnhsG7Bz8R2dcrWWkSLigoqO7IDkXkyx3ZXycho2sWkXvJPI6mRCKRlMPDVFZW9gOmZtgnqhoqLS3dnk5bmys5w1PDZ+/evbOy48jILQUFBV7O1c9LSkqyZsCOhZP6T5sVU8Tn8+X6Pu0e96jqgwA+nG8mOu0T35nx9Xo84/kJwg+IJu3dQdRhYwl5HI+wwYsupJCrcSlCeZDootIuYDvwb+BOfBwpE2kStlEEpY4pwCLgjZhuryBcwAQuoGlc7cx19BPhC6YCNwBvxnR8E7iefvhJ9nspj1kxj+/XgZ1e6gUghVyPy4lEY+q/QXTsdsTeVwHXIhwpRU0Tm2bcr+CyF99GuI7mY/IFZxNd9IiifOZJp+mMpcsCXKYCzxIdl49RQignSBFvxFdNdyzTmcOZ6JmMXM0HwzCMzoR5uBtGN0JEWvdY8Ib/AiM9krUv0QenXPGK3+/f0ZEdOo7zJVVPn726AvuVlZU5ZWVlaRnNg8Hgf0Oh0N+AUzPUowT4WSoVw+HwmcBuGfaHiKQdg97mSm4QkRe8lOf3+2tDoVAE807vVqh6Glf7nVguhKwhIu+o6mgvZLmum9OQMt3lHpVa3z1uL3cvR91WnsXEVdFbnF0+L3KZdHlEcIF7Y6/mXBh7tWxXRLt2C8tEaoCaduk2ic3Aea2cHpCosC29pJBDWz0XjVs+J/ZqTqs7xeQktgL/19r5TPUCkIn8A0g5jFWqn0+beo2kFvh/sVcDWsNENG43kkNDcuqMPoMUxjJhu6ixO6VcW+0dy7h27Z7DCWS0qWcqn12612AYhtFdMIO7YXQjHMfZmk35qrpNxJs9gKq6uyeC0idp0p8sketrzgV5Bx54YB+ini3psogMDe4icmgoFDomGAw+n0L14kz6ivHPYDCYiWHI5kpu+G8WZJrBvfvh5f2Z1e9tAFX1rA8R6dd2razSLe7Rgbc8/xk0hEhpeX7ump93oDqG0aXRKsqBV1AeI8wbFNAfhwkot8VVex+fd0mkDcMwDKMtzOBuGN0IVd3Wdq30EZHPvZLluq4n8WTTRUSyFjM3CTm95hyyGxkYUbdt2/bn3Xbb7UMRGZqhHiVAUoP7kiVL9gFOzrAfVHVRhiJsruQAL//HxVEHFGRBrpE7PLs/vTSGJ8HLeZ3x7p9M6K736KarDumf33f3weEvPt80+OevdcScMIzug/BlIIjwM3rFypruG/oAlzNinumGYRiG0SFYDHfD6EZEIpFs/5D0Un5ODYqq+kkO+vQkCWZXIz8/P6PrjuUPuN8DVaZVVVUlXWj2+XzTyNzTcWtBQcHSTATYXMkNdXV12TLmGd0IL+9PEcm6AcjLPkTE7lEP+eT6UcHN141+0enV9/NIpO5Np1ffzzfPHv3CJ7NHn50rnQyjyyEEiMa1/xewCQgDG4nGCp9FmENlYnKHC8MwDMPwGvNwNwyjR6Kq3iROMtqkrq4u4++avLy8RZFI5GraEYs1AUM+/PDDU4C/tFZBVUsykF/PUr/fn9XdJt0VL+ZKhnQrY55hdEO6zT26efbouapcl+Bb7SiFpZuvH33YoDlrr8+BaobRpZAJvEvrce1zQnvzB+SKrqKnYRhGV8Q83A2jG+E4TrZjq3oZt7ZDE5YmYEsO+sz1NXdZzj777DeJeiplhOu6rcZnLy8vPwwYlWkfjuN4keTO5koOUNVIFsRmQ6aRWzy7P1W1v1eykvTh5Xd3LnMsdJt7dPNPjj4B+EnSSsp1m2ePPrFjNDL8KmCvAAAgAElEQVQMwzAMwzC8JNeeZIZheIjjONl+cPfMoO84Tq4NirkwGuTUUNHVUdWFIjIxQzFnlJeX715cXNzCS1JESjOUDbB22rRpz3kgx+ZKN0FVI14lmzY6DZ7dnyKSdYO7iPRT1bYrpkauv7s9Jyf3qOgFNHqVrlP4s8SSqAosVggCPkUvAp7pWOWMzsLXZz01XnEvxOUkFRlCdDfG/wT9uzjuL/9+24S34+ufPGvlVFHnkfpjx5Ej3IgehnAlMBJ4dcXtJ42ZfOlTo9TRtS06FDaL6psusqwgnHfHY3eekI0dJYZhGIbRIzAPd8PoRrium+0Hd8/kZynxWcq4ruuZ9SFVOiJWb3dm4MCBjwIfZyimD/Dd5oVlZWUOEMhQNoAX3u02VwyjE+Px/eml93lH9GEGOA8QYWz0nVYO9O0xaq+5a39cf27g3LXniMrFAIKclBsNjVwz+fLVN7mq1apytorsTzSxb19ghCI/dF3fS1+/bNW3kslwI1yC8CAwhujvn+TP/sogRY4TmBPOizx38sX/GOTR5RiGYRhGj8MM7obRjRCRA7LchWfyXdd93ytZXYh3c61AV2bKlCm7gMWZyhGRFmFlDj744EJgWIaid9TW1maULDUOmyuG0UkRkfc8FHeAqmbVvVpVv+KhLPvf5AEK+wKoz3eDlFW3jCEflgdi74Z2pF5G5+DkWauDCj+mfheEMs9xZG/xRQ4GVsWq9XNFHvzGpc8c0Kog0emK/MhxZO8Vt58kK24/6WiAx3859oXYccOL/N57usIUoklHQXS4FISvyN5VGoZhGEb3xkLKGEY3QlWPyJbsBQsW5AMHeSUvEols8EpWVyESibzjON6sc7que0ZJScmfPBHWhXBdd6HjOJeRWYKnwqVLlx4wbdq0d+oLVLXV2O6pIiJLZ8yY8WmmcsDmimF0Zmpra/+bl+fZT+j+FRUVXwL+65XAeKqqqvI2bNgwwit5IpIVPXsqW+n/TqJyzXN2BxcsB0SPRFyuaviVo7J+xbyvzQJRYOOky1ZNR2Q9Uce5PhGn7hJgVkJByt1PzBs7P5U+V9wy5jPgsUmzVi1DZUZUEU4havg3DMMwDKOdmIe7YXQvsmZw79OnzyFEt7N6wRdvvfVWpqFBuhzFxcUf4lH8W8dxjvRCTlejpKTkNRFZnaEYiUQi0+oPKisr+wDfyVAmwCIPZAA2VwyjM/P2229/AOz0Sp6IZO0e/eijj4YDvb2SZwZ3bxDYALAHW4c0P7fp2mP2ESdSbyR9q0MVM3LOqZc8uzvS5Pd8VczYDsCKeePeAt6pP1aVsa3JUofHWjs36YqnTpt02eqHJ12+6tVJl6/eNOny1Trp8tXaYGyPYjssDMMwDCNNzOBuGN2LEffdd9+e2RDsOM5xHop7payszPVQXpdARFQ1QZKq9DjcIzldDlXNOE56fFiZ2tra08k8xvHLgUDAs8R2NlcMo/NSVlbmquqLXslzXfd4r2Q1JxKJeCl707Rp0yykjAco/A+AMF9qfs7xuRsUnQogwrIOVs3IMbsKIgOI28UnopsTVIsrk4GtyRLX+TBR+eTLV12Nq8sQvg1yKLBXKyLyU9HZMAzDMIyWmMHdMLoX+fn5+WdkQ7CIeOEBXC/LM0NFV0NEnvVIVGFVVVWPDAuWn5//e2BLhmIOC4VCx8Tel2QoCxHxJFlqM5k2VwyjkyIi//BQlt8rWQnwUrZn19zTUfQJAPXppCTVPsoPM6+DVDI6Cb1qfVuABo92VUmUuDSuTD9pTZbjU21eduoly3spcl1c0dqIcnjd7uH8FbefJAr3p6O3YRiGYRhNMYO7YXQzsvHgHgqFBgDJHgrbheu6//JKVhfEKyPq3u+///5kj2R1Kfx+/w5VLfdAVMnixYuHiMjXM5TjlT7NsbliZAVV9SoudI9dyPFwQQxgeNwCoGf87ne/G4SH390eX3OPxsH3ZwA06smegP+5PmdK/5+t3dRxWhmdgcfuPOFzlJfjioqgMbHypMtWHQgcUH8sok+1R/6OPgMHA/3i2v+uat5J66rLiurKytQR8HJHq2EYhmH0WMzgbhjdj8mhUGi4xzKn4138dlzXXeGVrK5GbW3t40CtR+KmeySnK+KFR/nZPp8vSOZbpn8fDAYz9bhvgc0VI4t4Na8yDcXUZcnLy/sbEPZQ5MUeygIgPz//PDwMCaGqf/FKVk9n4NznX/aF6wb6wnVFjaW6EJFbRQh8sa33iMFlz6/JnYZGLhGRWxsPdPjJs56+9dRLVg4+5bKnD0Kce2l8ht8hjntXe2QX9j1+A7Ct/lhVvjPxsqf3+/oVTw1Z/flTdwGHeXAJhmEYhtHjMYO7YXQ/8oFb26yVIjHv9uvarJg6b5aWlr7tobwuxYwZMz5V1ce9kCUi362oqDjRC1leEQqFBlRUVNwUCoWmZ7Of4uLil8ncA3xvoCxTXVzX9TycDNhcMbKHiOzySNSe5eXlPdLo7vf7PwFqPBR5jpde7pWVlUNV9Vqv5AFvB4PBFzyU1+PZ8+aXt+x588sNi7WD5r4wc9CcNVcNnLN26bB5z3iSNNvomjx++9hyQX9OLLSMqM4K5zsbI+KuB50Qq7YdlWl/v21Cu35Tl5WJixJvpB/niPue6+pHovot4E/eXIVhGIZh9GzM4G4Y3ZMzysvLMw2TUU8Z0GpCpjR4xENZXRIRqfRIlAP8ujPE5w6FQgNCodBs4C1V/TFx25WzhRfJU8nQQ1dV/11SUrLKAz0SYnPFyAaqrcf8bSeOiPTY8AOq6tX9CeCo6nyv7tFwOPxzoL8XsgBU9fdeyTIMo20ev33c1aJuEfAg8C6wC9gO+m/gTlSPXDFv7B/TkX3SHmN/AvoDYC2wA/gIlSXky/EIG7y6BsMwDMPoyeT8wdswjOwgIuWhUOiEYDD4VroyKioq/Kp6icd6LfFSXlektra2sqCg4OdEPawzQlWPev/99xdXVlaW+P1+r+Iyp0woFPqyiFyqqufSwYZT13Uf9Pl888hhWItsJEuNx+aKkQ1EZKOH4s4HemSYMNd1K3w+3814tCgtIl/bsGHDPCCj792KiopLVDXjZNBxRFzX/bWH8no8m68fdVaqdQfNeeGhbOqSa7SKqUicM4ZyhBTxSg5V6jQ8Pm98De3YSfPEL8Y/Ckhb9crKxAXujb2ac2HsZRiGYRhGBpiHu2F0XwYD1RUVFUem0zgUCgVjiSDb/OHeDtYEAoGXPJTXJZkxY8ZOoF0xN5MhItNqa2vvr6ys9CzOfjKqqqryKioqvlVRUfFH4A1VvZQcGFBLS0u3q+rSju43jl3ZXkCyuWJkAxF5z0NxZ8UMvF5+V3QJYv+DFnos9v/Ky8t/k849qqoSCoWuUNU7PNbp0Z4cCi4rqFSm/DIMwzAMwzC6HObhbhjdm2Gq+mxFRcWcvLy8O/x+f5sxQZcuXbqv67o/A0q9VkZVf+G1zK5Kfn7+r8Lh8KXAIC/kiUhxOBweXV5efm5xcXGmsc1bUFZW5nz1q18d6/P5vr1hw4bvAft43Uc6xDzMZ+aib1X9QzAY/Djb/dhcMbxm69atb/br1y+MRwk1VXV+RUVFSSgUqnRd9znXdde7rrt9xowZn3ohvzNTUFBwRzgcvhgPw7eIyMxwOHxcRUXFZYFAICXv1oqKihEVFRW3A6d6pUcM13XdmzyWaRiGYRiGYRjdGjO4G0b3p4+q/iwcDl9ZXl7+gIg84brumz6f78O8vLwttbW1Q3w+336u6x4qIqe5rns6kA3v1zcLCgoezILcLonf7/8kFApdCyzwUOxIEVkdCoX+APx2/fr1j5eVlbnpClu6dOkBrusWikih67qniMhQVfVQ3cwJBoPPh0KhNcDRHd13tsPJ1GNzxfCamTNnhkOh0H+AIzwUeyxwrOM4OE50A2UoFEq17eiumpDT7/d/WF5efqOI3OKx6NGqWh0KhdaKyMPAM47jfOA4zgagNhwO76Oq+4jIaOAMVZ1Idnau3ldSUrImC3INwzDQat4GDogdlkshKYXDSredV3gZCsnCKiUmnXGxsTQMozNhBnfD6DkMFJGLgIscx0FVCYfDiAiuG7WzZdlAdkMu4kZ3ZtavX79o+PDhPwC8TDroA84Czho+fPi7oVBoFfCc67prY4ssnwKfnXXWWTsrKir2FJECYC9gmOu6+zqOc4iqjlLVI13XHQrReSHSeaNFqOo9ItLR8YXXBwKB6mAw2DGd2VwxPEZVV4mIlwb3HktBQcEvw+Hw94FDsiB+tKqOBohEIkQijV+jHXCvfSoiP8l2Jz0RFxmTqNwRdyBwKioXoyx1Re7sYNXSRqsYhbA2wanNwJvAMnpzh5zA5ynImorDNShHAduBx4hwnZzMf+PqXIowr7ERg6WIhl1nWs0WYE8AhF/KBC6LO3cm0fwThwBDge0I/0VZicvDFPGMCE0WobWGr+FyEcI4onlVIsDbKMuIME8m8VGbg2QYhmEYRo/BDO6GYXQEKwOBQEVHGSe7CmVlZe4DDzwQiEQiz1H/UOgtw4AAEIhfZAGoqKgAmi6yiEjDcRczmlYAtwG7dVSHqrpIRDrMhdvmiuE1IvIEcFGu9egO+P3+2qVLl05zXfdpoHeu9fGQHwQCATMiZoHBc9c8n+T04x/PHv2OCHc4sBxIVrcrMCj2Oo6dlOgKTpRJbE5S/wKEi2n8yukNFONjkq5irIzjrYStIqT0naw1XIy2yI3SB2Uv4BgcLqOaE4GGkGtazRyU65AWeY1GIowkjxn6JFNkYpf/rAzDMAzD8AhLmmoYRrbZGYlELu5I42RX4uyzz35TREohtQdFoyXFxcWfi0hHhiuqdV33/g7sD7C5YnhLfn7+Y9C2p6mRGtOmTVsrIrNyrYeH3B0MBv+QayV6KnW+yAMAiF6ZY1VSRop4QQqR+Bdh9gSmAJti1YaTzxXJBXEOypn0Zg+E7xD1cAcYSoTftNqub4rfjdro6Y5yJUp/8tgdh6NQLkSowdfo3a41BIDZgAARhAsIsyfKMODRWLUhODyiz9E3JR2MLo8U8WiT+Z5B2BIvZfV0bCwNw+hMmIe7YXQvfgNckGslmnFlaWmp/dhJQiAQ+HMoFLoM+GWudemquK57j4h8vyP6EpE/lZaWbuyIvppjc8XwCr/fvyMUClXQ+b4zuiyBQOBXoVDoYOBHudYlQx7btm3bZW1XM7LF0LKXNm6ePRqUkbnWJRNkMp8Bj2k1y4AZACinAD9O0my+FDUYsv+g1ZwA1C88TNZVHJjQy30XqeYhadwl5rAVlzo5iZ3AS7FXU6O+cnXcUUgmNORT+UxXchEuU2PHw9jOVKK77joEXU4v+nAlwgxgf+A94H76cTPbeJ0kMc61hvEoFwInAUOAOuB/wN9jIXjeTthnGu10Ob3oy1XA9AR6Jr++NNrF9EwrBJCu5GhcLgQmAPvF2r0GVBJmYWxOtxkrvD1hi1KJO97ecU8kE2EfootHY4iGelqDy7UykXVx7c5GWNqs3WjgGuBA4B1gvhTy69j8+zFCaewa30J5lCHMkZHUxsn0LNxUg8zo+D5IY/L3ZRTgZxentDaW6Y4JZHavGYbRczEPd8PoRkQikbuBRbnWI46HA4HA3blWoisQDAbvoPGB0mgnxcXFzwIvd1B3Czuon4TYXDG8IhKJ/BwI51qP7kQgELgMuC/XemTA6m3btn135syZNi9yjMDzAq/mWo/2oE9ymlbzsFbzqlazSatRrUapN7ZHGZpcCFVNjoXqJscux2akpMQZMpXfIHyq1azRan6rVVygz7J7w+no+/hcF6X116TVKC4bmuk+KiPd2oEqDrvxMMJcoobQgtjfOWznIZI852s1N6FUA2cTNR4WAH2BEcAPUV7Sar7lRTtVHPryB2BOe/RMt11MzzkoqxGCwJeAXjE9RyJcTR4v6ZMc06JdFdfg8k/gXGB4rE1/osbYn1PQxu6Mejk1XAz8AfgG8BWgD7AXyjHAZTispjr1nDzpfl7NmA78DRgX02d/4HQcarQqyT0p/BBYDBxGNLzTCOBXWs317MZfEG6Iu8aRCD9hI79K8dKioaZgDjt5TlcwKJVGLYztyoP049vyNXak2G8900lhTDK51wzD6NnYPwfD6Gbk5+dfDKzItR7AU/n5+SUWSiZ1gsHgbSJyAWYAS5eOWGx66/XXX3+iA/pJis0VwwtKS0vfBm7NtR7dCRHR/Pz884A7cq1LGizfuXPnlJkzZ36Ra0UMGDh37ZiBc9cmTK7aGdEarsZhGfBt4FCiSbYTkd9KeRQfnzQ5lsZEqDES5zHp1eK5trXn3GuB+F1qvYDRwPcRfs1O3tFqigDYzgBoEbe9dYT+KdfNlBpmopwWV3InDkMQjkQ5iKihuQVaQ5DoDoP665pHPnsjHAysipX1Ax7Uqgav3bTbUcNMomGFYoL4BcpglCNQDmhNz3TbpRsCSKs5C+FnRBPKAzyDw/Hsoh8+DgGuRdmSUNcWSrQvbFFSUemOe3OEC3A5KzYW8TuYBiEEkqhwJjAeZQDw97jyn6KMQZlMmD0R/hjX13Rd3XgveBZuioSe7YvYRFDGpPF7ONUxSfNeMwzDsJAyhtHN8Pv9tQsWLDijX79+fwYm5kIHEXkxLy/vdL/f315Pgx5PIBBYEAqF/g08RHTLqJE6S4CbiXqpZIvflpWVpbptPavYXDG8oLa2dm5+fv7JInJ8rnXpLvj9/ghwaXl5+X9E5E66wO9tVb2zoKDgsmAwGMm1Lj2BzdePOivVuoPmvPBQNnXxAl1OL5Tr4orW4lKC8JoUUafV3EfUm7RtIgxsKryF4f7ThO3q6NXQ5Gn6UJvY+C0TeFqf4yts57u4HIdwFFGDe33i9QExr90qdmMLO+Mbc7NMSBoOpyM5P+79O2zkMvETATZpDReh1CRspVwVd7SeCcwSQYGNuorpRFhPdLGiD8IlwKyM2jXV800KuSoWSuXjmJ5PpXB9qbdLPwTQtXHtNuPjNBnXYGB/HfhZK3omon1hi5KR/rg3Z75M5GEAVeZTQxmwR+zcIUn6/4UURQ37Ws3vga83nBN+LYVRJy+t4n6EM2JnfLgMB9a0JjatcFPCmUQXU+qN7fPixiMdUh2T9O41wzB6PObhbhjdkJkzZ36xbdu2bwHLctB9TV5e3gS/3/9J21WNRASDwZUiciRRQ6qRIsFgcIuqPpzFLupc1+1UoSJsrhiZMmPGjJ2u654OTeOVGplTXFz8G8dxTqRzj+1GVf12cXHxD2MLBUZHoFKZ8qsr0IfBRL1sowi/k4mskyLqVHEg9fAZQGGTI2VCk2OHf8X+ftKsXqNhPkwRSTzTZQxfyAQWSxH/J4WMox8DUH4RJ+tQgFhM6Zfiyr+pVblfQNPl9AKOjCuqihkAo4xnFbCrRbuWIXKq4o2Vsdj47zScFcZm1K65nkp1fdzymJ7PJNQz3XZphgCKtTsq7szyOGN7+2lH2KJkpDvuCXFp2J0ZG8v4hauBLRs08Gyc/M3Nzj3TqGyz8Wq2cOZJuKloeKH6MDI/lUIuz8DYntKYpHuvGYZhgBncDaPbMnPmzC/Wr19/BnAjZPBjpB2IyD21tbXf8Pv9n3VEf92ZQCDwUTAY9ANTgfW51idFPlfVctd1z6itrc1JLgERuSeL4peVlJR8kEX5aWFzxciU0tLSjfn5+WNp3G5veMS0adOeGzBgwDFEv4s7U6gWF1iSn59/eHFx8SNt1jaMZBSyAeLSWCrf0SfYT59iCDXcRTT+c2oIl+iTnKHPsrtWMRW4KO7s4w0JU4X/NGmnXKGrGKDVHIu2HtJJq3lEa7hVn2SCruZL+hz5bGVvhAPjqn0Yp88tceWHI4S0ihFaRW+tYZhWM06rKNNqXtCqVsPoeEsf+tP0Ob5J2J2YEbKl40vLEDnNDahNyzRmNE23XXM9palOreqZbrt0QwA1b6fNDPPtJ/WwRclId9wT4WuiD6RqJHbi5LuNiVBj/W1qeC+tj7tn4aYacXESJE5uL6mMSbr3mmEYBl1gi6thGOkTC30xOxQKrQbuBr6apa42iciFgUAgm97FPZJgMPjHqqqqv2zYsCEAXEc0iVNn4jNV/bOqPjRo0KC/TZkyJadeHoFAYFVFRcVrJNsemz7ZNOZnjM0VIxNiC6VnlpeXf1dEfkp7DGRGUmJzffaSJUt+5TjOT4gm5OvVRrNsoSLyZ9d1rysuLu6oRNNGN0cEV2u4C+WaWNE4fLwXi6r8HvAn4PTUhLEYh0fZSXPT6UdonPF9HP+ihn/S6D1fSoTS2PuFwGAaw0PEsz/KVByuoI7oMkHTfiIocxvUmUCFVjOC6PeqAH4EP9DozpK6idcbdrCVvrg0GgIHxJ9WRahJYHyNhshRGjVOlKSysaze0J1uu+Z6NjMIt6pnuu3SDQHU/PqEfdtsk4R2hS1qj16pjnsi3BbOV6mFR2zZrhFt26HL03BT0STShwEOyr1awy6ZwIMptm1JKmOS7r1mGIaBebgbRo8gGAz+LT8//wigDG9X4XcCt+Tn5w83Y3v2KCoqqgsGg4vXr18/QlUnqWo5kKv4+DtEpFpV5wCTBwwYsHdxcXFJSUnJnzqDAVVEVFWzYRj/X35+/t+yINdTbK4YmVJcXPz79evXHwGcBoQA27HkESUlJR8Eg8H/y8/PHwZcSTQucEfxMXCbz+cbEQgEzjBje25xkTGJXipMkmjixu0Cd7lIl0maynh+gvADYC3R752PgCXkcTzSDo9hlwWxONvPxuR8jBJCOUGKeKO+mghKHVOIJkx/I1b3FYQLmMAFtLa7M48zUC4ElhO9B3cQDSXxb+ABhPFSxO/jm0gh1+NyInB/rK/tsXZvEDWaXotwpBS1SPCaFWQKu4AX44rGqcaZ/VcyjgSLerEQOfH3flF8O13FgRCXeDMWJz3tdlE9G0PyCBOa6XliQj3TbZdmCKBYu/jxnKKrmhpW20uqYYtS0Kvd496p8DLclMMM4OnYkQ9lSWwXTNZI914zDMMA83A3jB5DLIHpTxcvXnyb4zjTRaQUGEN6C2+vquq9kUjk/nPOOSfR9kYjC8R2LDwBPFFZWXlhbW1tIfB1EZlM1KM7Gz5W/yP68LLacZxVPp/vOb/fX9tWo1xSUFCwOBwO3wQUeCVTRH7bleIb21wxMiE2f5YDyysrK33hcHgU0Yfiw1T1IBHZl6j3aG+gP/Z7sl34/f5NwG3AbUuWLDnK5/OdqqqnAsfj3YO7C6xT1b+KyGPbtm1bPXPmzLBHso0MGTx3zfNJTj+x+brRa1R4UFT/2GFKZUgsBvK9sVdzLoy9WrYr4lFafie9ArR57TKJzcB5rZxOaDCVk9hANGll6okrAZnIP4B/tKdNVhEWoA3XcAgruUlXcBsF7IfL3a22U25FWBI7Gk41t+pKbiHCHrgsovG5YAfCXRm3i+42+FXs/UHUcItW8XOUvdEkeqbbTrgFJRQ7qg8BdAPwDg6DUQ5AORlhKsqkhkUS5f8hDflwBhHhL/oklxHmFQrYB+F0QKWQeUl0joqq5hGEN4iwjALepjcfJA1blFRY2uPeOShkAzVso97oHg039Xt6E44lKU19N12EL8jjm0SoJhpXPR/hQa3hTJnAcu+Vj5HuvWYYRo+nozfAGYbRjFAoNIqoN1DGRCKRI0pLS19pu2aUioqKvVX1FBE5UlUPBw4kuv22P1Fj5edEvX7eAV5T1TU+n+/xadOmveOFvoZ3/Pa3v+3ft2/fI1zXPUpEDlbVfYD9gL2B3Yl+nrvF/oaJbqJ2ie542Bz7uwH4L/BfVV0PvFpcXPx5x1+NkU1srhhG52TBggX5/fr1Gykio1X1MGBfERmmqkNpvDfrFzg+JXpffqqqmxzH2aCq7wJvisiavLy8F/x+/7ZWOzM6NZ9cfcweWuB+CqwaNHft+FzrY3Q+VHFYyZ9QTktw+lHgGGBY7LhcCilpaFvNLUR32bRmC9iOS1AmNl30SKedVuJjCMuAb7Si59HAl5rrmW67mJ5zaAwB1DrK4PhdCVrFNQg3Ar6E9YUbZQKzY3WnIjTmv1COkKJoslSt5l9EnZpaI4Jydv1OimSyYvLaP+5ty/w3MCJ2+Hsp5KxYu7MRlia8riq+ifDnuHMnSlE0qapWUYjEhchRJksRKwC0hp/FhZuK5z1gDY3hpj6WQga3dQ1axVCEVcBBsTM7Ub4lRaxI+rmkOyYZ3GuGYfRszCPJMHowgUDgI2BxrvUwMucHP/jBVqLbLJ9uq67Rs7G5Yhidk5gH+guxl9FD0TKcTyI6I3Z4dE6VMTotIri6jm/zMVeizAD2J2rA/B1f8HP68mlDZW0aGkwKuVqfZDnChQhfA4YAdUR3qq3Axy+lsGVSynTaiZ+ILmcqfbkaKG2iZz9uZlvi0Frptovpeb0+yV9wuAA4CdiHqCf4+8C7wOMIy6SwWQLMIm7WKv6KcDEwnqgzggu8BlRSy8LW+mxCHmcQ5nSEbxE1Cg8jmpDzA+BFhDulMPXfYOl+Xp2G8fyElaxH+T+iBu3Pgb+TxzVEmN12JPimSBEfag1fR1kN7Av0Rvij1nBqipHp29dfBveaYRg9G/NwN4wck0sPd8MwDMMwDKNj2Tx71Jutn5W9iO5oAHh/0Ny1+3eETkb3QWuYiPJEQ4HwA5mQMNSPYRgZYPeaYRjJMA93wzAMwzAMwzCMDkMObLsOCDyXbU2MrotWUQ68gvIYYd6ggP44TEC5La7a+/gaYpMbhpEGdq8ZhpEOZnA3DMMwDMMwDMPoXGxW3J/kWgmjEyN8GQgi/Kwh3XLT8Bwf4HKGnMTWDtfNMLoTdq8ZhpEGZnA3DMMwDMMwDMPoMCSJF6S7BeS1ukg4tPdNr3zUcToZXQ4hEIsp/U3gAGBPYAuwDlhGmN/KZIspbRgZY/eaYRhpYDHcDSPHWAx3o6eiVeyJsCWuaJsU0l9r+DbKJcBooHKQZUIAACAASURBVAB4BeEuxrNEpGVqJVUcajgDKAaOA/YCIsDbKH+hgNtlLBvb0X8A5QLgKGB3lMlSxAqtYi+EHwInE02ANYRo4qcNwEsIf0V4XMazqUVflfjYm++gTAOOjdPxI2A1Lr+VidSkrOOTnILD5TFZfYD1wG+YwK8TjZFhGIaXnDxr5VRR55H6Y8eRI/5+21j7/WEYhmEYhmEYmIe7YRiG0YnQam5HuaxZ8bEov6OGk1SZGW9Q1pUMpoZKoDCBuMMRDifMTH2S78rEuKRGrfVfxV0oFzcpdHB0NV+ijqeB/Zo1GRx7HYVSgrIaGNdM5lAcfo8yNkGXXwG+gkOJVrOYLzhfprArqY7V3AT8uFnxEcDdVPMl4Jq2rtMwDMMwDMMwDMMwjOzg5FoBwzAMw4jRD1oY2+M5j5V8v/5AnyMf5c8kNrbHsycOf9QnGdlm/9LM2A4QQYjwY1oa29tE11GAw7JWjO3NKaUvv25Tx5bG9kaEK/QJvtweHY2OQ6t5W6vR2GtJrvUxDMMwDMMwDMMwvMc83A3DMIzOxEcI38fHKiIcBNyDckzDWWW2VnK/+ImwnRkox8e1dYFrqONehH74mAecGTu3Gw63A6e00f8uYDZ5PCgn8b+Gbqspi6uzEZiKspZ88nEZRoTDEKYAezSRtpHvI3H6Qxi4AqUChz4oVwKXxJ2frlX8Sop4LomOWxHOpZa/UcDxKA8Bu8fO+cjjG8CCNq6z26HVcaF0lJ9KUZPPzDA6hI+vGzVVRBpCrYgvcsTAspe6XaiVJ34x/lEsNKVhGIZhGIZhJMQM7oZhGEbnQZglE1geO1qrVZyN8B/AFyv7MnsxCngeCDRru1AmcGvsaLNWUYrwNtF46QBf1xqGyQTebbV/5UYpapARL3tXnDm3FoddfEhY/OwEXo29ft+incPZzSKqL5JC5scd/1CrOYFoLPZoTw7fgyQGd2G2TKAydvR3reYPwPSG8y5fabWtYXRjNs8e3Xi3ifx00Jw1ZbnTJjtMvHTl0eI4F4rKBET3I5oL4jWUSgp6L1xxy5jPACZf+tQodbRlfhhhs6i+6SLLCsJ5dzx25wmfx59OFJvdjehhCFcCI4FXV9x+0phkMdwTnYuo7iPKbGCMqG5WkTUR5dqqeSeti+//1EuW9wrn9b8SkRnA/sB7Cvd/uq33zXv22/m6RJPVoVD+xO0nlWQ4nEYHUbzo1amq2jgnRI5Ycu5hnXIhqivp2hXRKqYiPNJYwBFSREbjmw2Z3UmfjkKreZvY/2igXAqx/9GGYfRoLKSMYRiG0XlwGoztAEgRbwCvNanji4WGUUY1KY/wQLO224B/Nuvha0n7d7kvYbnyt7ij/XF5niF8qtU8r1Us0hou1lUcmKBdUx2FZQmkNy1TjmpDxweblWxocuSwW9L2hmF0SSbNWn2N4zj/FDgX0eFAX6A/MAbh59TtuqJNIcogRY4TmBPOizx38sX/GJSsuhvhEoQHgTFEEzS3+9khokyX6P/QcUAfFdkfON3nUFN4ZdXQ+nplZeqE83Z/GJG5wIFEk2YfKDBnQL+dD4k9txgZErxnnda/iu9ZV5ZrfYzcExfmTbXKdsYZhmEY3mEe7oZhGEZnISzj2JKgfCNwWNxxf1WEGvo3qeVQrdVt9KDsm+RsLRP5oJV28xBGAf640n7A0QhHo0AEV6uYJ0VcAZBQxwgftZAtfNTMC37PpDoWNpOh7OiowA66kqNxuRCYQDSmfdS7FioJs1Am81mT+jV8DZeLEMYBe8fqv42yjAjzZFLTa0nkFYawD0Q9Y4HNwBpcrpWJrAPQah4HJjVRVLhBq7khTs4wKeK9hPIdDouF9hmJ8KpMYEy6+gPocnrRl6uI7jrYH3gPuJ9+3My2tsfYMBIx+fJVZ6nys4YC4RnXdS7N821dF3H77gfyHbQx4fLjvxz7As1Cvky6+rk93LqdX3OU3wGDER0uBeErSJoXQqcr8iOfwwN/v23sxnR0F9ULQM4iv9cKwjtnAPMAUAb5IgUB4HaA1Z8/PRPhtLimd+aH3bnhvLyhIu5ShS+l079hGIZhGIZhdDRmcDcMwzA6C/m6igEJjO5Dmh1vFUG1ms+AAe3qQeib5GytCG7CZkXsBL6nK/kpESYS9Sg9FDiCqNcngIMwS6tYIUX8NabjVuLjuvvYu4VwbVH2aRs6arOyuiT1PUOruAaXG2kM71PPGGAMBexO1DAerV/NHJTrkBbLASMRRpLHDH2SKTKR55N0Ox24nEbD4f7A/jiM1SoOlyI+zOiihEtQzm841kYP2nT0V8Whhj8AU+LqHwjMYTvH0A08dDeVHXO0E3HjFl00gshr4molYd/Cgbc832TRZctPRo93HS4ETiJ6L9cB/wP+7tPIL/e88aW34+snioGurrMPKg2LLgJrFPfaQXNfXAewefbolosuqjdsnj26cdHFFxk2qOyl9xLKj+QdhuiVKCMFXh04d23Dokt79c8WKnJtw50vbO6Vr6f95eav1f+vfB3ijPGtEAs389ikWauWoTIjJusUkhnclbufmDd2fqvnU0Bg/uO3j30YoKxM56/+/KkyYv8XRTmksaKeX3+NCu8MfHfDZQ895I8Am74+66mLVLUmEz2M3FF+7mFdJuZ/V9K1KyJF2PgahmEYPQIzuBuGYRidB5cpQKj+UJ/gqxBnkAGIUB/z90WgsKFcOVWK+Gs21ZPxDfHao10+Rz5buRiJeWwCCEUQ00N4AWVCnI6nQdOwOdDEoxOEF73WO1O0mrNoatB7BodL2cE6+rIfEZp412oNAbTB+B5BuJhaHiCP/gh3AlOBITg8os8xQsbwRcKOhQtwOYsIK8hjRtw4D0IIALdLIZNjOqaTNHU68CPyeUDG0uC9m7b+Ncwk3tiu/AK4GRgKlNPFPXQ/mT36Go24zRZdBJQxKjKGArfJossn14++yVWuoalxpQAYAYyIiO/7n1x/dGDgnDV/bq1PdX3T0aaLLgr7gzN2Y9mxhw8p+1dGiy4acS6BRkOvizQsinihvxecesmzu4e1rjHUlCvL/3LzSYl2AzVh0hVPnUZEv4/ooSCDqc9n0XTJbmiCpg2ow2Pp6NwU94n6d2Vl4k66fPWn1BvccQdCLHa7cmR9PRGtihnbAfj7L762atLlT+0CemWiSfGCV492HfdCEZmARnfpKPKaA5W73F4LH5r51SYLRoFFr453cC9UlRYLLg6+Xy45b0STBZfAwlfPFtGl9ceOyBERGC2uXoNwIPCOIvMrzjvs16fOX99rUJ/aHyuUEv0c3gIerd2DOQ/5R9ZmU2bwnlcvBW343nLdvMFLZx7yceP5dVto2G2lvwydd/hlkDi+uSr7KNq4C0lY47pcu/T8kQ3x+VOJi57qZxNYuG6UCC3zE0R3QL0p6DLt0+uOUPHwhvwEwXvWtViUU7gheM+6xkU56oaFzjvqvVR0be+8SHfcuhKp7iBrK765LqcXfbgSoSGPA427xF4nxRjhWs1kPNodF6t/JnA+0d+kQ4HtCP9FWYnLwxTxTGtOGw3j43BNLGzgduAxIlwnJ/PfuDqjSDK3gWX05g45gc+bV0hHP9vFZxiGkV3M4G4YhmF0HpTbtJpPyGM1Yb6KsJCmHtX/42NeAEBYisYZ3IX7tZorcVhBXz5mK4PwMQSXkcBkhMNkAiekpVYVvyT6ALMMHy8RYSOb2MRW9o55usfT+N2qPAhxBnc4V6v5D8pSHPoAl6Mc12QEtCEhamfi2rj3m/FxWtxOhJbetcrVcUchmcCC2PvPdCUX4TI1djyM7UwFKlrpd75M5GEAVeZTQxmNOwYOaaVNe7i7WRLbKOnrf35cuzcp5KrYA+7HWsNFKE95oHNO2Hz9qKYhTeAZdd1L63bpOl8/2U/q5Dsi0rDo8sn1o4KqcZ7TovPCjnuzU+fs4RP5LdF43v1U9cEtZaMOG1D2wjsJO1YuQDhLdjkrtEBnxBkJB/kidQHg9kFz106GdJOmynSFH9X5Ig8MLXupYdHFM/09YFdBZICjcUZ/aZa3IQGTL191tbp6c7RVUmfS/GQnxXUy20UCqOY1D0Wzq3mdHQV9+udp/A4Q+bhpDVFY/QmwT7p6BO9Zd42iNwrii190EHSMwpgC344mC0bBhetuQvUaRRIuuLhEvj9t0SuBpece3uqCiws/FNXz4j6CEYL+Krho3WC0drzCyXHVRwIje33GUODcjpSZ39ttvnMqJVzV6TTfhaTs7whjp9+37vD7Z4xMaf6097NphUEQzVHAztqS0t/9+8TF5xy6ud0X1ZauXswLj8atU5NkB1lrqOKwkodjzgn1pLNLbDoe7o7TGi5GuatZcR+UvYBjcLiMak4Enm1FxAUIF8fN7d5AMT4m6SrGyjjeakOFQbHXceykRFdwokyiYW6no5/t4jMMw8g+9k/RMAzD6EwMBZZTx+cxL59jm5xV5oqfqNfjbtyH8I+4s3sDi3HZwDZqET7A5UWixtAZMY+59BD2QPgewhJcXkT4gCHUIbxLUyMruDzd8P4L7gXWxJ0tAOYjbEL5H8qlzXr6nRTyr7T1zAL6LLtDk0Suy1uJtR9f/4i4otL4pGS4zYyFzRPLxuPS4BkbM1zHh9sZmNoVJKWF9266+utyekGjhy5KdRNvsvE8QwJDY5fBlSaLLr5w3Wl7/b8X/zn0tpe2Dy578fW9bnzhZ4Pmrr29voK6clVc/fUD57wwa2jZSxuH3PjCep8vbzo0jE0fNyKXtNatCPMHzVn78MBbnv9soG/NfIjPE6CZL7qI3r3X3LXz443tXurvBb1qfVuI90tPnouCUy9Z3kuR6+KK1kaUw+t2D+evuP0kUbg/1b4dn6ZliG1DRgsv0D61O7bGl6s2DxemQgb3fGDRuvpdOvULuM+ocLzTq66fT51DEK4VVxr+rwUWrgsi/JiYwU5U5jl1dXtrRA4GVsWq9XP+P3vvHudUee3/v9dOZmAE5CZeip6qR34qgwjqsSpyGUXb4r0e+UoyUhAHlNaeIkXRIxovVVCRqq0KA96YHRRttf1S7VHsjIjafrWiyAxVvNDjrVVglIswmWSv3x/ZyexkkpkkExiQ5/165fXK3vu5rP1kzzPJetbzWSpPXPzA2kOzdqx6gcCIEn+kNyrPt5znJuAEVTkj4nTtBfy+5RITLl309x4ZWttpbW5vLszhDlwuqhfF+5NpnvN9o80Ecmkg388mPLn8LbuqXLyviNO1F8oYgS8BUAbEIk4yibBdVX6GXVWe4lgUuCm1nWM/adfWYj0XRRi3PYAJxHeQHSCjEBnFce3WeIkpac72+7DYH2EwyhHkuksssTuumV4oKePr7o5DRnGGjEpzNis3ubbGX250e0obygyUHvjZF4tjUa5AeAlf9uh2hB+jXEBXeiJcSDzCHeBAYjyYLFbBWyn9j0JophdxB/eXbrEBlJCaIDtP+/QlAsQXsIT4Lr7L3bE6BHjGLZbYxdcixZhpF5/SD+UYlEPZw3fxGQwGQ7ExEe4Gg8Fg2F3YClRDyo+jFpRFjGJR4lBOoFlXcA5KmPRtwZ3HU1S0bJWWMTTpCs7G4bfAyW3WVGy2c/nONjBvttEbn+dHqbYTXZtevj2E7I4lH+1GxnYIyRDlVqj9ZfTAG8ggbEopFtf071CEbmexMfS9fYlFkosuojzba/Y7WRdd3PKeRQutFY/DuFfo9Q83zhqyHuRw9/qwbG05eBZdQjgbZ5GUIwHZKYsuxbS/GDx330mbR09f+XZyccrSMWfNfLn3H2cPz/gZbC/r088fjXZPHIvoo7V3D68HCIXUWrn5lRMz1etMnrtvTNPoq1a+DQwFEGF43MkuCnDm9FeHO1q4nIxo6i4dbY6dFZ46OOsuHUvkak185MK6msuOno6IAl8EHlo9QWK+dcT/3susEudKYHqWrufWVJW/DBBcsOYpkDM91x4ITx64HKByYcMjqnqee94XiToDSF2s3altdvNFsjsL20K5t2byoKQ+/7r+DSESf5+S2y6kfD+bTLhyM88FquuXCUyMd99OfoICKNpzUYRx2wPIvIOsbbwBDOv5gmlukMWX7i6xXPM4FHt3XEsye4stOETlVHYAq93Xg9kqJu2pSDqyf6d1nATMcI/P0Jc5PFuUu5uM/jmtYxnus422erbzs8/s4jMYDIZdgnG4GwwGg2G3QUZxldbxMnAlccdLKcI7wAOM5LH0hKEygi9V+T4r+AFKEDiReJR8CfFooH+i1CO8iL/FcZc3fn5GhGewOBPheDdafn/i0bZfAO8CjzOS36ZrZMoIPtdaRmBxIcrFwPFAP+Jamf8EXkV5SCqoK9i+nUk3GtmBktiaLW1H17rlWxBmy8gCnR5OqwSxhTmFcm+/cPu3s4V9cEg43TU1GlcV4aWiROXvcqzmSG/HalmEcKy2F13Sy4tIBlkH2Uh8KzptOc4ttXbqoouor9WiSzHtLxaK/FLQJ92Dvk3N8sczf/HyNPhmjcR6HBQVPVdEdfncU+eN2ud7n63c/MpWoDuAqlx42rRXn/L7tNlNWDpwZ9tbCArzJeEYUo4cPe2V2zTy17soa+rvOPqbQtsN1qzbl+0tC0Yoz3ocuhnL6/aWBRdRal2nKgDhSwd/GKyuX4/7+QtkXXARnBYJB9GNXvUGUV5LvI850mi1dIEj2eeKndFmwVik6PMHq+uTC2Kaw46EfD+bBJULG85S5VLQo4n/P90vvYy2k58gX4r5XHR03PYQ8sr/0GqXGNQmdzQCjOBlXiK3PA5pu+O0zrtQW8D4CmuS+XiUBxHu0ToagFUor1NGOJOuehKlNq29OlfbPmHvfxDPt4D+mbOwuBTI+myT/mznYZ/+hX3Z0WoX33iPLem2DwHCOe3iy/XzMRgMhr0E43A3GAwGw26FjOJp8CTUaq98/Av/s7RORtp2vQq+oh1x42TZU9lCfHv+79srm6WvKPCE+8qnXrs2SgWziSfm3CnISWzWOt6GpPTLGH2Z3tlkZdzyq0n8MFPO1lpmuWOwM2kmoUdtpej+50Wh9ssYmtx68XESRqoiyUWiFZzMHvpD1CkpbSQWSS66WE7biy7p5VW1b+tS2rfl0dZNra+7+Jp37qJL6/aLa3+ReHHusKdGT195LUo8aa1ysqPyF+gG4iRWw24FNzHptJW/RpjpVh9uifOJ44CofqIifwDO3dk258vwfYdVr/z6lXMQV1JCmCldmmfiWIA8A9oTOCTfdnVHc2/xzKNiSZsLRunlVcmkA+5ZcMnuwFPHn6wrSsQ7m8d8VkIiAp9EJQeJ653W5rZYaWpBxcrpv2MsdUFMoSn37UH5fzYAgQVrrlHVXP7ntZmfIF+K+Vx0dNz2CDLtIGuL9F1ikJLHIa9dYsXfHXcd8e+l+7vHXYgHhQxFuJQd3KZ1XCij0hzrLfak/o8QNqQt9/cC0Je4Bs3p+1z6s527fWYXn8FgMOwyjIa7wWAwGAyGtlF+6TnqS4w/6p/5nv4P3bSWI7SOq7TOIwUkzPGUH4Rgay1HaS1d9SUO0TqGay0hreMtrc0YvVUIH3vsHaa1ni3W+VK4/Qs874/gJeZoLfvpnylHKThCt7PpG/rrZpS3E8cqjPlq5jG92yn/TssZqVCPo+qr0H8cDnKo53qxtqE3J9+pFrzo0on2t8nyuafOFkdOUFhIXGpjG7AFeAPlavxd7kqUPbXnsP8GnQSsArYD/0JlMSXyvVySrnYGoZA4vXv2/hFx/fkPiDvJPlC4oaT564uJR3sm+DpjIxmQriUpGvjqaJsLRunlRciw4JJyLuuCS1sa+JZTmD7+zmizS0ySi4EX3f1xWZtSX23YInkuiOX72fzw3nVdRFryEwiscpRBn376RYldVS5I7vkJ8mVnPhf5jtseQaYdZG2xnZQ8DpCax0HjiaNzi04v8u44GcmrdOcwV4v9N8BKWnTY47YKN2ZtIJZmt7b63vOVPksXlJTcGzgMQilxteYfKYp93dKCJYTZ6brxKa+RXAG0/nwy7eL79uzOMBgMhqJgItwNBoPBYDC0iVTwlNZyLeJG18LJWPwlJV47fi3+diRhreMo4HrijsqxCGOBFndF8cP5XqQlsrACoVHrAHhDRqUl322Hgu3/ggXsz7nAD9wzMxBmuGWfIf5jdE9NKvZL4En3fd9Yif+PG2YdPy26vXmN1d1/kC+m56KifW99cx6AiNyp6GK3/IBNNwy9c0szc7Z3kZ7RWHShtAR9bPdp7NfFMVE/TuiqCzKsMTSkV+/QW1+1VysTnWN/+7zwq2FvAVXtlQuFxAEecl/pXOG+WvHi3BHPkMNfZ1vl2mtj+d2nHp3t2pOh8gjxZ827yMeZv3jlNBztmjgWNJu+eSvsygGbg9X1Lbt0hDGB+1f3ziZdYlcO2FxZ3fCOooMBVKhAVRLyIYGHVh9OjEMT5ZU9T7dYYJPXI6nIfsDnACU9tlSwM2boDOT72fQp+6Yf+JP5CVB5dMnkgcn8BOuchhPbsTy5E0olv0W5veG56EzcXWLJPA7A8LRdYsPZObvEctodJyfwDfCY+0LfoIQt3I64Ov1K1nkNGAUsTx4l5F8SWLxOGf1wZcDiHfKonEY9gCoWL9Fm7o1c7TO7+AwGg2HXYRzuBkMnEwwG32IX/bAxGAyGQpEKZmstf0L4CTAC6E882uldYCmRlOhuZBQ36J/5IxaXA6cS32ZsAZ8Sj0Z/AWGZjErdNl4wfqbTTAThDOJO7a7tVWmLQuyXscT0Wc5nH64BxgMHA58Aj9Kd2WzlvY7Y1Jn0vXXVU5tmDb1WaVl0EZy/lJT5IJZIIqjJRZc+t7xZs2HWkGMEmQEIyvSIn+m+WErg4TYVDfa6ZfVHRTFSrRcRPRxA0QqNSePGWUNBeKPvzavyWnTpFPsNjL5qZQ3CGp/qc2p9835ESnv4YiUjNebchSS/Kn263S9PttVOBlIWjKTE98dL5tdPoyy6RiP+g3A417FUw5cNmgeg6J1AfMFFGRBc2HBn5KF1c7o4kZ7EWKgpCy6+XbbgUiwc0b975N1RK/aLwP2rfy5+6wjQe3axOTl/NgM+HfzZuv4NLfkJRC8c/8C7Tyk7mt/3N4RoPz/BxyQWZh0ZNuHhVb0emTg050W5b/tz0ekI89Fkgs8jWcFtupy7KKU/zk7bJdbyTLi741w5vyRax9MI7xNjGaV8RFc+ZwsHIMlFfqANCR3hSv0zr7MPtWznNGCq5+oLMpwPXad68tlGuVBf5Cm60uwmfc36bOdtnzAHxXaPErv4bgTWY9EP5VCU0xHORxktFcnvOQuA+933iV18d6AcsCfv4jMYDIadhXG4GwwGg8FgyAmpIKfo2mT50/gr8Nc82m8zMlZGZY8gc3X2f9qR9luVz9N+iEeBATe7r3QOy6et3Y0+t6ya3Rga8icnJp5FF3UQeVccXUqzL2XRZb9b3rqmcdbQZx3lCoRTFPYXiAL/K8Jyy/L/qlfo9Q+LZZ8T2Tbd17UsoipFWXTZ1fYbAPguSjCG3I7TLflDRVuc7Z9boue9csfwLfk0aleVPxWsrr8Wz4KRY/EXmtwe4uLct3rK1wQXrDkGcRdcYHppLDI9Tadim0JwcdVRe9yCS3jSwNeDCxv+H/FE4wgynhLf+Ph7FmhcvqdnW20Ui3w+GzfB6K+hJT9BzB/9xP1J+wnCH9A28hOIvIjGF+UQKpqjpY3B6noUeSNcNbDdRblv+3PR6YygmhWcg7p5HJSZ+JnpCpk8Q/yZzDuPQzvksjvuYJTzsfgFUWAr6d8kYii3ZO1BeAyLZ9jRqt6/0LjzXQRHX+LXaMuzjY9PXKG0T4C2cm/kZZ/ZxWcwGAy7BuNwNxgMBkOnkE/SUoPBsHvQO/RWXosuvW9Z9RLwUq7l97v1rTYXRfresirroku/O95td9GlvfbTKbb9hraxiAVUfRNVOBs4lHgywUagXpFlUtJl0fNzTshZv92LXVU+O7Cg/k+I/gRkhLi7dBR514KlTbGuKQtG9uRB14xbsPZZS5wrIHXBBViuvtivwpcO3jMXXETU9+jaMdFIbLYgo4iPxQci/Lpm0sAFwYUNY3elOfl8NgM+Hfjf6w5uWCfKTxWOAjajPB/z+Wb6nNistvrpItb0JnUiip4hBS7Kfaufi05GBEfr+REbmIEyEe8usW+4g308keeaex6HNslld5yf82jmXIRzgCOIO/2biMswvY1wn4zi1ax9OMxHWY7FTOBYYBvK/wDXSwXrk+VG8N+sYB3KT0k82/A8fmYSY1ZWVfwC7DO7+AwGg2HnY34QGAyGomPb9kfEfyijqjWVlZWXAITD4fNV9elEuVgsdsz48ePXdI6VBoPBYDAYDAaDYXdHX+I0lBeTJ4RJMjJjjgqDwWAwGHYLTIS7wWAwGAwGg8FgMBgMhk5Fa6kB1qA8RzPvU0oPLEai3OUp9ik+8s3jYDAYDAbDLsU43A0Gg8FgMBgMBoPBYDB0LsJ3gSDC7XRxz6VKqXyOw3lu3haDwWAwGHZbjMPdYDDsMgKBgNG29RBcWP8RGpfeAWrsqvJLdmX/lQsbUiR+LJFjFl82sCCJn2K29W2ikHExY2kwGHY3Tp++4nxRq2VesuSY5+8aZuYlg8FQXISAq9/eKo8DsIxmFskZRdJvNxgMBoNhJ2Ic7oa9mkya4n6/f6CqzgDKgYZgMHhC4vqSJUtOcRxnKjAcOACIAR8By0RkXiAQ+Fd6HzU1NRcAk0XkSOBAYBvwD2CFqv72/ffffy0UCjlt2HOE4zgzReRYYJuqPici1weDwX+k92Xb9gjgCuLJb/anJYnT87FY7Ffjx4//KIf7PwiYpaonABtF5E3gukAgUO+t++yzz3ZpbGy8GphAS9KcR7Zu3To7n/FOaLgXwZYZkJJg6ZGtW7fO7t69+3tk0JM3GAwGg8EAo69a6Ykf1ZuW3z081GnGGAyGvRoZycfAze7LYDAYN/jo2AAAIABJREFUDIY9FquzDTAYdid8Pt+VqvoEcAJQhudvxLbtmx3HWQkEiWex7wLsQ9wxf42qrrZt+3hvezU1NT8Rkd+JyA+Aw9w29wOOB6aJyMojjjjixDbsuVxVnxaR7wFdgb4iUqmqf7Ft+3Bv2XA4fBtQB1xM3Olc6tp3FPAzn8+3OhwOn9PW/fv9/gmq+j+qOty19WBVPVdVX1q6dOmBiXKhUMhqbGz8HfEvw4e7fR0O3Ny9e/cnKcLcko8tmzZt+i1wy86yxWAwGPZW9Fm66Mv01meTm/sNBoPBYDAYDAaDwdAGJsLdYEhlAvBfsVjs8fHjx3+ROFlTUxMAZrmHMRH5id/vfzwSifQQkfuA84lHlD89f/78o6ZMmfINgIhM87Q9o6Sk5MEtW7ZIWVnZYY7jnCIiF4uI04Y9PxaRCxzH+bOIjAYeA7qJyIHAg8CZALZtB1X1Wk+9ebFYbLbP5+spIotcp3V3VX1iyZIlA8eNG7c+U2eqermIXOT3+5dHIpGJIjLPvdQ3Go0GgLsBBgwYMAUYk6gnInOB2dFo9EC/31+jqv/Wxj3lRJ62nOWpd19paektkUjkQBFZQnxxxJCBmssGFk3ip5ht7e2YsTR0NqpY1DEZYQowmBgW++BoHatR5jOKBSK09b/L8C3jxbkjzLxkMBgMBoPBYDDkiHG4Gwyp/CYYDN6bflJErvEc2oFAYL77/uvFixdPtSzrfPf4kG7dup0PhN3jXp42tmzbti06adKkHcBq9/VgO/bc6+qeA/yupqbmJBGZ4R6fYdv24cFg8EPgak+ddYFAYLqIKPCFbdsTgHXEI73LHMe5EpieqTMRuTcQCPwWIBQK3TtgwIAQ0BNAVY/0FJ3sef/Be++9d7Uri7NhyZIlU1X1lXbuq10KtGV9aWnptLFjx8aAL23bngq81FFbOsIP713XpW9Z09WKTMCVuxH0kX2cHbO3tVO3csE7pyDWVIXhCgeIK2EkIstiGpu3pOqYVhJGAJXzG45zLOcKERmJ0h+IKfKuBUubnC4Lnpzy719D+1rhwQUNFyA6GUiRQxKVFWo5vx3wSflroVB8wSgX3fHAwoYRFs4VqtJK8sjC96vFVUelSB5lalOVgxSdRXwXykaENx2H65ZMLk/KDAUWNFwsoku89WIwVBydiXA4sF6Re8NVAx+Ifz6RaxXGu/f4IfBMpCc3Pzm2PNLSZv0QEVZlGO6NwAeCLtOyLvfYlQM2Z/pMMuGO7xNASfyMLIts6TG2y75bvp9tLAsdE4g/i727Ns8Q0aT0UvJZ9JW915n5BAydh77EISgPofxDKrhMn6ULK/gt0rKQ6WIBQxAeYAVnaz0/knIimdrsCJm0wmMaO0IcaybCsQjbVHlORa7/89xh/2irnhPTgQhJibjld5+alIg77apXT7FIlYgT+EiRZRrzzXvxnpP+1dL2yptEucE9/HqbWge9Nu+U7Ynrx09+o6R39x2fEd/BhqB3OyJb863zwt3Dk/+b87Ev+7jpQaLMAk4Q1Y0q8mZMua523qn1AKOnr3wBZXTqJyA3jr5q5Y2Jo6jff0jdHSd9kouG+5nTXxmhOFfgcKqKJOd4QZ8Xy/nV83eNTJnjC7HZYDAYDAaDwWDYEzAOd4PBg4g8l36upqZmX+AYz6nxtm2Pb6OZIbQ43NcAIwFU9cHS0tJ7bNtuEJFVjuO8DoQrKyvbctDVptlXByQc7qjqf9TU1GxIs6/WdbYDEAwGP7Rtez1xmRVUdVi2zhzHeTHxPhQKObZtf4Xr5BaRPpDUSx/sqVaX0KAHuPjii18Lh8NN0DH5gQJtqXWd7QAEAoGXi2FLoYRCar1f1vA7RcZ4Th+uyM3brLLj0exyN4HqhpsVvR43otATVliuquUW1sRA9dox4aqj/+atF6yun6norYL48KjyCnqCwgmlvu370rJbIyvB6jU/Af112ukyYD8VPR6Vaev6rz0Z+Et7bQEEF9TfhupMRbwRkqXEJY+OcohdOm7hmsCSywb932xtOKoTgKtoGY6DUQ62hGETHq4f9MjE8n9mrAc/E9UqzyAeJej9wYX1/dDICIXTPcXLgfIuX3MgcFkOt9YX6KvIieyIXDL+0bUnP/bjoze2V6m1s50nujnfXGJfNbC5cmFDDt2695bjmIRCaq3r2pDuRM3pWTR0LqGQWuv6r/5OpKf/C+8iUNGIJ6cbDcR3SZUxA23lbE+vcxZfcDVwa9HtSSPm6OWC9ZPkE650FagU1dGjp708bPm84R9mqufEuBJJWZBNPuNnXLXyZsVJzq8JFMpBy8UXnXjm9JfHPD93+N8ASmK+h6NW7Hq3jZ7dcM4Blibq9eq+/fsg+yX7Fl1UEvN/k2+dQu3LOG7KBNGWuUFFDgYO9lkMGzWjdlDdnRUZ58tCOeOqlbc5qjNBxGN1KXCUIkep47v0zGkvB56fNzzrHL+rbd5dyZZQfXdKqL072ZIzqhJc1DARZQrx78Txvz9hvX1Z+WG5NmMSzhsMBoPBYMgF8wPbYPDgOE6rH3Mi0ps8tlGLSI/Ee8uyrgO+8FzuAgxV1UtF5AERWW/bdkUb9mxKO7XBe2BZVq90+0Qkk7Nvo+d6nzbM/yLtuCm9wFdffdUDz9yhqik2us7+dLsLoRBbUsaniLYUxHv9105Rj/QOMNdx/P0skWPcH9MZ5W6CC+sDEo9YFiAmwuURp2sviB6iSmLHw/6C8/Tk+W/sk6gXWFh/EXA74HNPvabC96wu0e4+tY5EuE4caczFdqFFDkmFGZEIPbpYvn0dnGNRrhB4SUVzkpQILKgPIlxLYvFAZZ4VjR6gMfn/gJfdYt0tlScufmDtoW00dbmoXhQfixS5pr7RZgJZa6leIDCixB/pjcrzLee5CThBVc6It8nvWy4x4dJFf0/+LYcnl79lV5WL9xVxuvZCGSPwpVtpQCzi/KK98Uh3tiu6MNJzYHDBlBOa26ubgZzG5L3+a6ekOdvvi/hK98exBgNHYKSXdjtCIbUqq+uvW9e/YTP4Py79mo3BhQ3e3UwEqtceH6hee3y2NnIk/lwo8QVnYYLn2rsoi1DmAI8A65NXhB93sN+cEPixinNBSbO/J8KFxHfaABwoItl3iYlOUOS/LEsOWH73qbL87lOPAxg9bWVA44uOAsQULqeka6+o338ISHJ+dVSePmdyfH79069OXg8s9xgV9HZlpR6/8uLcEQ2F1CnUvsy3r5eDXERJ115Ay9yg9PXFSgMAy+eeesbyu09N+36jN7njJcvvPlXq7jjpk2x9JDh9+sqg0jLHo8yzLDlAfLGUOd4ReeIHP3/t0I7YbNgzCFbXa+JVWV0f6mx7ACqrG6ahLAJOJOFsNxgMBoPBYNhJmAh3g8GD4ziafk5VG8UTlKuqsysrK69NL5eJcePGvTp//vzDunfv/p/Ev+AfCwwFurlFegM3khbJnsCyrHTneMoPBMdxvgIaXceyuPb1zdBU8ly6gzytvfT7b+VQ7dWr15bGxkYH19Gd7sBXVQmHw2059XOiQFt67wxbCkXQyS3v+eCITwde7UqwbKhc8M5UxcoovSMq16gbnq6obV82KClhVDm/YaqKJiWMtvnKkhJGolznaWajNsfOCk8dnHCwv0fcGZ8T6pFDsmBLt332iT408bB85JCSWCJXJ+4HYV3NZUdPx5U8Cjy0eoLEfEnJI6sku+QRyr01kwe5MkN677r+DSHcXQ8IR2asE2duTVX5ywDBBWueAjnTc+2B8OSBywEqFzY8oqrnued9kagzAHgzW6OuNM9zger6ZQIT42bwfRKRwpluQZ0LEJmF62wXlXl21cDEeORPjmPifRYR1kf2HTjtybESA74MLGyYKqqdKr1kaM17/ddOFPil51R3VOcEqhvWhKsGPgsgOG+41zqirX2Y28IH7vHB7vFsRnCdSMteGVUsVnAPyk+BQzrQZ86ocu+Ld49ISquNnr7yJDS+00vhjNHTXj48Y5S78psX5w1rJREHpEjEvXj3qcn59fs/XzE15pGI295tR4tEnLIIITF3/GDU9Nr96uZWbBg1tba7qpybaFCQhR4b8q9TqH1pCNz7wt3DknPDys2vhEjsEtM258u8EYerW3YgyLrl806ZDvE5fvS0lycgkpzjY1Y0u6zdLrTZsPehIufQMp39TZtjZ3i+IxkMBoPBYDAUFeNwNxjaobKycrNt26uBwQCWZZ1dW1s7q6KiIppLfTeB6mPui/nz55f06NHjdlVN/OA8OltdVR2FJ0JOREaqtvjlROT1YDC42bbtdxL2ARWqKglZGdu2D4fk1mREpEP66mPGjGlyx2OIe2qkt7/HH3/8ZHaRhItry9vEFzEAhnttCYfDw3eVLen88N51XSCSJr3TkiC3pmrQa4GFDU2SZl+wZt2+uj2SlAgSZHywuj4pYaSk+WU1LmEUrFm3L9sjx3rOP9uRH5ICazQph8SDkeg391RW1zeosgp4nX1Kw7nolbe6H6XW61wOXzr4w2B1/XpcySOBrJJHWHhkhsQJVtcnZYYUsi6sCE5S9kZFN3r1DkR5LfE+5kij5fF7O5LaZuXChrNUuRT0aKAfGSLkNK4DnxVFbm6xi5tqJg8MpYhe5EsOY5L+LKpS6zrbAQhPOvrlTM+ioXMR1SszudEFnQg8W8Su4otrMboBW4HPgMNwmOt1tgOI4Ogr3EIzPwXajXwuBoKmSqspdeqVVhP5D+K5F1JQi1YScT+88i/7Nks0RSJu9FUrk/NrLL2C1SIR17tn72caNzduIP53X+pz/GOB+0vK/Beokog03yzW1icT1fOt0xH7WuOkzA2jr1rZIsuGU7SF6Aw217rOdgCWzxv+4eirVq4nKWsn2ef4XWTznsrulFB7d7Ild/S7iXcCb9kFfkfaM+/dYDAYDAbDrsY43A2GHFDVOSJiu+8Hffrpp3Y4HL6xqalpfdeuXftFo9FDLcs6XUTOB0YHAoENALZtPw28LyLLotHoR9u3b/+8W7duB+D+8HTJqkkqIlfatv26qtZalnWaqk71XH7BTZiKiNypqovd8wOWLFly59KlS+c0NTX1BBbSIruyPRaLpetyF8IC4H73/RG2bc8Jh8N3AAc4jvObIrSfMyIyX1UT0dZH2rZ926OPPnpXSUlJf+A33gWKXUmvLk6q3E26tI2ISnX9JuAg72nd0dxb8vsh1yNTPbHks0LsbjHEuQ6xniae3BSBLgpDEYYCl7I9cltg0ZoLw5MGZdydkWwmzS5VskkeJf4msjtVYlaKzJBCUy4DpY6/RVJJiXhHN+azvky890lUskmZBxasuUZVZ+fQXUn7RQBwQDJqT+dFDmOS/ixKmjRVtmfR0MkIA9x3K0Tld4j+WGEoysAi9/QV0A8/I4AngYeBm4kvHm1oVbqJg7AA5ZEi25ERJ21XVkytDZakbHjqRQbEsVr9b20qjfW2NP/5FeDJUHnkjKtefkyRqyApCXO/qrRInQjh5+/6/rZC63TEvnRU/e3KshWDdJtFtJ05Prus3a6yeXegkITq7el9F5IYu9BE3NlsCVbXvwCpiXgVbgxW19/YciZ6COq7EpGERNa/ujnbD/HKqk14+KOuzdFvviD5jMv1dtXA5I6ffJKwBxfWP4ymSGWhMClYXT8p/l4XhqsGVWUcC0cHOiIzBC0HGuyq8hOKmXC+LbIlVn/yqkO2t1nRYDAYDAbDboFxuBsMOVBZWRm2bfso4HpARGSsqo4tLS3FcRwsK+7LUlUkJSckBwPnq+ovfD4f3bt3T5ZzianqLW10/RjwjIiQ5jj+l+M4Sed7IBCoCYfDx6jqDEBUdXpzc/P0hF0u24Dg+PHjP6KDlJSULIhEIueKyA8ARGSG2zfAM8SdprtEE/q9996rPuKII84RkbNcW2b6/f6Z7ng9Qzw6bpdIH3j5qsna0qeMFrmbdEeyqujChj7pnhXpWtLI9pS8iLPtqvJ2JYzcei3SQo5+pyP210w+5tXJ89847Btrn/9UOFFEj1VNlUOyHMkqh5TNLhHalDyiDc19y5f6RyAZZIZyqZdyzWl/ReaH967rIhK53tPvqphyyeefffFuXagimunHfFaUBoSBgKXoQ8Hqhia7auATOdXNZH8OY5L+LCqaIr2U7Vk0dDpbgX1ilm/c45OO+iw4f+2fsZzVCAcAoCrkkWC3DeqBUcDd+hIb2Y85bOB4YInWMVVGJTW40T8zEov7gWfowZxidN4eVppsmU+c/dL+aL/KWC/D332XiK+xucSzOU2ZvXzeqTlJxEE8salo3HmuyMmn//yVk0GTzkULXdiROh21z0uG+89pvswX12aPrJ20M8dnl7XbVTZ3Nh1JqN5Wm8VIjF1ocvJ8Ucu6X+I7PX3AAdussvOApxLXo7HtP6BlQSkGzY8mrhUjCXtONqpeqcLkxEYfySH3WbESzreVWD3/OzEYDAaDwdAZmKSpBkOOBIPBGyzLOpl44rj3iTuwt7vva1X1OlUdnIhuB7As6zxVvYL49v/33PJfqepa4HHLskZUVlY+ld5XglgsNh84n/gX8+3Eow1ty7JOuuSSS973lg0EAteISAXwBPAx8ciwbaq6VlXvAwYHg8HfUwTGjh0b69Onz/kiciPwgdvXB8ANW7duHcsu/JEcCoWc0tLSH4nI9em29O7d+2Li0h8AiMjXu8qu5342oIm41jkACiNRTf44rKxec3ImCQ+7csBmQVZ7Tp09KlTb7uKoK+/ydvKEMCZw/+re2Wu0z4IpJ3xTUzXwMbtq4E9rLisf3s3Z3huYm7iubcghee0S5J1kHaHCOw6Bh1anSB4pdEjyaGfQp+ybfkD35AmVR5dMLq+vC1VEQyG1cDgx17bUYiLIq+6hD3Rx5cKG89us1EGe+9mAJvE8G4IMT/kMFq0dbuRkdkueByiJNEUBurHt7+75PgAXLfhwX/e4ldJIniTkaQ5GeZEv+dqVqhoErNA6dmgdn2kdO7CoAwYCQ9jK37M1WFSEUakndGTKZdXXc23quftO2oy2zMtIbvNrghfnjmgQNPH3K2JpDS3BK6uenzv8bx2p01H7OkCLE08sXxvlWuHa/I7nVAW0zC+jp72cJmunu90cv6spNKF6e20WKTF2YcnJXeyq8jPsqvKU9VuBm1KTjh/7Sfiygf8A/uApdpm3jipjPYcv2FXHfgKFJWG3LyufaFeVC9KS9FnRhQl7wlWDqjLdi8IEhf+yotED7KpyqakqP669+y9GwvkiJ1Y3GAwGg8HQSZgId8NeTSAQyEuHcdy4cX8F/ppH+c+IJ5fMOcFkOq6TPCdHeSAQeAnIOflhe/cfDAazOlTHjBnTRFx24OYMlw/Lt7+O2DJ27NgI8eSC3gSDhMPh04CuiWNVzZoAc2egyAJBk9I7wYUNc5z5796BRA9QIav0jorOQbHdw0H9++9vj5u/+sYupT3W79Ct/fwx61DgdFXOd9Q/esmUIxOLPL8kLgkB0FdKfH+8ZH79NMqiazTiPwiHcx1LNXzZoHnt2R5YUP+0Be/HsJaVqPNRV7Z/vs0qSZFDEiSnSDdF7wQWuwcDggsb7ow8tG5OFyfSkxgL1SN55FNfMSSPisqATwd/tq5/w1Zcp7uKXjj+gXefUnY0v+9vCEHuEh8+5JtYc/Rsq8Rfp+hgoERVnwhUN1yQSIS5UxDmo8l56MjgwobbfI+uvas5Eu0vqrtUBsqQG76of2bMHx3llPhuDIX0ytAUaQ5W14M7T5bKjlPcols61JFSjXAVLfkHugLf9ZToQmu5oUM71GdeyJWjp73yeknUVxspjZymKsndXQIvvJApYWrbzIGW+dW/pcQ+c/qrN0Z6NK0v3Wz1i6nvUBE9XZHzY9I8um5uRYqsjsIiIDH2nvlQF2XrMM86HbKvQD5O2qU6bNTPa3vV/aoi486BTIjInYorayc64PTpr95ZGlkxx/H7e8ZEF4Im53ixnN1ujt/VFJpQPdc2O5QYu/Dk5Hmjlt4njlzgHp5x8QNrD338iqPXX3T3x2Ww+exkOeGhxPuiJWHPAVH5jT15YKbEy9nvqYMJ54ueWN1gMBgMBkOnYSLcDQbDHo9t2zXhcHjm4sWLj33ssce6LV269MCampr/o6rJLcgi8mlTU9OTbbVTbJp7Hr0A+JPn1AzLin5pCWtUWU9cb7QV9mXlYUVugWTCwrGW5VvbHP1muy9m/a/CCoUbEY5NqVdV/hRwLS0Rryc7Fn9xmvxbVVmnwtxW0jbZEDlYhV9Y4tTFLP6xzSqLgP9jIPHjOKa0KYfktasG1Ts89zO9NBb5QpV1icSswDaFcV7d1d0F1xHidRINj/mjnzh+/78UzkFSovTaJTx1cKPfr98nvjsGoFTQ3wYWNIxuq15HOOKTgdUof/ScmhmLOBssrLdVeZ+4w82wG+H4ozeAvIXK1HXfaXgnuLD+4cS1QHX9QyIk5rf3OtKPVPAVyjnA5x1pZyfyGKLPNJdEvxa1nqZlt8m/LLWmtlUxE8vnnRoWaJlflbGOOmv9m0u2O/j+V4QVIDcKqfNrAsv65glaL3Jsb3aidqby+dbpqH2FoS96Dir8Vknj6KtW6uirVua0e+CFu4fVCC1zvKhOby6xvoiJs86zI2EbKuOev2vkbjfH70riSaxpM6G65qldn95mpsTYObeZlogbj2RTW8nJC8HNAZPQPrd8JbFJAKXdt3jlZDY2flP6B3CTsKNtJmGHlij2NpOw54K0TrzcfpXk/SQSzn9VWV3/ZnBB/aLggvrLgzXr9m2rvptYvcRt66aayQOvMs52g8FgMBj2TIzD3WAwfBv4rqreblnWWz6fb2tzc/PnIvI4cQ19gM9V9bxJkyZ1LBI0T54cK7FN20vPR7hR4AM3oeUHgt7QXbePRbJL74SrBt5gOZyMZJAwUmoRrsOxBnui2wGwq8pnq3KCogs17ojbBmxR5A1Bro7Eyu7KxXbHss5ztz8/qx45JGCtiD4u6oxwHfw5YU8edI2jVlLyyP3xvw1YC9ynvtjgcFV5USSPdgYDPh343wiTBFYRH4t/oSyOWb7voeSdoPaRieX/tPCdCcm6XUX094GFDSOKaXeCUEicSC9+BHJ9+rPYuKM0RXoJdp30kiE7CpNB41GewkBvngCBiep+ZoIu62hfUsEb+DkS4TKEX6M8QXy3THuvnY5lyXxUWkmr+R3fSf8z75T3266dmRfuPvUGy9KTNZtEHFyHWoMzRY8/f9f3t6GyJOWkylNtRYTnW6cj9hXCdr9MV/gN8bl+RyFtvHD38GtEnVaydqBrgftQHbx83rDddo7fVeSUUL2NXCa5tJkxMXaubWZIxJ2PLfki4lnMVpk4KlTrF8vxysnYrkQfuqO5N7klYU/QoQUCdXLbxZdW6TogOYaehPOXIjzA9sj6wKI1FTm0VJzE6gaDwWAwGDoNIyljMBj2eCzLCqjqRFU9m7jUQS+gEagXkWV+v3/R2LFjO8WJ6P5QzEt6J8HiKeV5SRglCE8ufwvIqEnqpeaygVllfB6fdFReckhttZVgyeSj85I8aq9Nu6o8o8xQePLAx4HHM9aZfMyybG3WVB1Tl+2aG+n3kPtK5wr31brNNu7Bjebvn+laVhsLHBOAJ8eWZ5ReuqS6/jTHI72E7FrpJUMHENZp1y73FKWpU9lCXPpkt8N11LbprH1x7oi8JOKev2t4QfOra88UYMrOrJOvfe3d//K7T806N7xyx6lbgJ92pH2AF+aNyGuO74jNeyqFJlTPp82OJMYuNDl5oUhptEab/LcDvYH+/fsfcKH7XQ4AVZI7e4qZhD0X2kq4no0OJ5wvcmJ1g8FgMBgMnYdxuBsMuxH5asob4owbN+5jsju1DQYDUFldX6OwRix9Tkpi7/ti/h7NURnpoN5dD592Ed8ulV4yZKUxy/km4J/An3wl1l2PxRMm7zR0JT1Q+iF86TrlDQZDgTz3swFNwer61cAQ8CRUd2VDKqvXnKxi5ZXE+rmfDWiqrK5/W2EoeBJju212UmLsZhJJP0WzJuJdPP7YbcHq+odIaq3rr2mRjXrTDSAA4knYK6sb3nHzn7QkYU/c50OrDyfW+UnYF0w54RvgMffF5PlvlGyzym7Hvce2Es6rxURRmQd6Ci2J1ZvcxXaDwWAwGAx7EMbhbjAYDAbD3oDwXZSgOnK7NvndsMWUAL7PFeu8hyYdZZyquwF2VXlR9ZLzReu4BPgFUY82dB2rEe6QkWTVKzcYDG1TaEL1Ntn9EmO3JOJ1ZNiEh1f1emTi0IwSSuqL3S8x3zTiEfr7Jc6LtES3J8vu5knYO5pwvtMSqxsMBoPBYCg6RsPdYDAYDIa9gKjlBBBuBF4X+JJ4BOIXKLWiTI84XY8OVx39t04207AboHXcQTw6c3DapcEoNVrHbZ1glsHwraDQhOptsdslxhZpScQrVDRHSxuD1fUaqG5olYg3fOngDxHSc1HsaIJwetndPgl7ERLOd0ZidYPBYDAYDMXHRLgbDAaDwbAX8PilxxjppT2YCQ9/1DWyfUtZY7Tsm0QSwZ2B1jIKmNFOsZlax3MyipeL3X++WuwGw57Gk2Ml9sN7153fZ5/INaKMd+BgCz4BfbSb7pi9zSp7jzzVw0MhcS5aWv+j0q9lhqATvW1u2tHljj5lEU90+c5PjN1FrOlN6kQUPUPg3/DmCcmAOnKfiJ7rOfX7Jy8rz6jBbk8edM24BWuftcS5AjhFYX+BKPGFiuXqi/0qfOngTkk46ljWeb5Y7FwRznHgCIFDiMuAfS6ib+PofTWTj3m1vXYemVj+z0uq/36mQ2wl8B1aEqv/MHzZwBU7+z4MBoPBYDB0HPODxmAwGAwGg2E35KKl6iv9au0U0MkIxxDfmegAq1HmD/hs4AI3oW/R0FoeR/g/7uF7QB1KI0IfYBQwwL22REYRKGbfBoOh+LiJsb0R55Psy8ozJQDvNEaFav39++/IVpSsAAAgAElEQVT/NbAPAJbzfXvSMc93rlUGg8FgMBgMhWMi3A0Gg8FgMBh2M35477oupV83PIPwg7RLFjAE4YF132k4+6Kl9T96cmx5pGgdC6cAoMxlFDNEWmJtVbFYwVyUnwPDitanwWDoMHtqYuzJ89/Y5xur7OeacLbDWwM+HrS8U40yGAwGg8Fg6CBGw91gMBgMBoNhN6N3WWQmtHK2pyKc1eVrvabIXR8AQCl3eJ3tACI4+Lk9pZzBYNg9EL4L3K6OvOU0+bc2R/kc9HHgYLfEbpcYO1hdr9ussm0KvwRQaBL4WbF37hgMBoPBYDDsaozD3WAwGAwGg2E3Q2C852AdykMiMgflIVqS6aHI+Ez1O0AUgAj7ZrnaM6WcwWDYLdjDE2N/LfASlv6wpqq86LkhDAaDwWAwGHY1RsPdYDDslti2/RFwKICq1lRWVl6yM+sVi3A4fL6qPp04jsVix4wfP35NZ7f1bcKMi2FvIFBdv0OgC3CnfdnAaxBJRpuHQmq9d3DDnaJcpdAUripvMyFhPmgdDcDRCC8BE2UkHyWvvci/4+NhYDhQL6MYVKx+DQaDwWAwGAwGg+HbgtFwNxgMWbFt2ysncFMwGAx1li0Gg8GwNyHwGXCY4/jv8DrbAUIhcS56aN3s0ljkKgs+KXLXy4GjUUYC72sd6xEaUXoTX8y0XANfKHK/BoPBYDAYDAaDwfCtwDjcDQaDwWAwGHYzBH1YkZuR6AHAhvTrXZ3mAxzAUXmkqB3HuAcflwLdiDvXD09VcgdgK3BvUfvdC8m0W8fv9w9U1RlAOdAQDAZPSFxfsmTJKY7jTCW+w+AAIAZ8BCwTkXmBQOBf6X3U1NRcAEwWkSOBA4FtwD+AFar62/fff/+1UCjktGHPEY7jzBSRY4FtqvqciFwfDAb/kd6XbdsjgCuAU4H9icsO/S/wfCwW+9X48eM/8pbP0t9BwCxVPQHYKCJvAtcFAoH6Qu9rV42fwWAwGAwGg8GQwDjcDQaDoYgEAoFnKJJcVzHbMhgMubHh+iHni0jSCSi+2DF9Qqt3uWTRPs6O2dussuMtoWbcorVTl0w6+rXEteDCNcNUuV+VZ7rrN3OK2a+czgdaSyXCEiCTVM12IOCVmjEUB5/Pd6WqTvacSuZasm37Zsdxrqf1/4RyoFxVJ9q2PSYYDCY1umtqan4iIr9OK18G7AccLyLTjjjiiJOBv2Sx53JV/YlIssuuIlKpqqNt2x4WDAY/TFwIh8O3qerMNPtKgaOAo3w+36XhcDgQCAT+b7b79/v9E1T1Kk8bB6vqwcCwpUuXDho7duw/C72vzhg/g8FgMBgMBsPei3G4G/YK8olQqqmp+bmIzEvUFZF+gUAgGV1o23Yj0Mu99qtAIDANCo8M200iylIi6oBGYHRaVzfatn1j4kBVD6msrExKGRQSOfbss892aWxsvBqYABxMXBrhka1bt85OL1uMeoXaCbB48eLjLMu6AhgJ9HfrvSsiS/1+/4KxY8d+De3ri3c02jBdq3xXRRTatn0xsMRbz+fzDQVmAocD64F7g8HgA+7ncy3xpI8HAh+q6jOlpaU3jx07NuJpcwiwKsNwbwQ+AJap6j2VlZWbM5TJSE1NzQUi8gRQ4p5aVlJSMnbs2LHbc21jb2PjrKEt8csiN/W9+c1Q51mzc9mT7nWbVfZ3BAvlUMtxXg1U1zcJbFLog9JFUcRi321a9vdgdUrwL3ZV+b93pG+p4Bl9iYEoP0UYhtIP+AJ4FeU+qWB9R9o3ZGUC8F+xWOzx8ePHf5E4WVNTEwBmuYcxEfmJ3+9/PBKJ9BCR+4Dzic//T8+fP/+oKVOmfAMgItM8bc8oKSl5cMuWLVJWVnaY4ziniMjFItJWdPaPReQCx3H+LCKjgceAbiJyIPAgcCaAbdtBVb3WU29eLBab7fP5eorIIlUdDnRX1SeWLFkycNy4ceszdaaql4vIRX6/f3kkEpno+S7WNxqNBoC7C7mvThw/g8FgMBgMBsNeinG4G771dDRCqbm5ufVm+hzIJzKs0HrFiChrK6IuVwqJHAuFQlZjY+PvgDGe8ocDN3fv3v34bHYUWq9QOwHC4fBMVb0V8KXVO0FVT2hubt6Xlh/zWSl2tNyujCjMUO9nqlrlOXUUcH84HO7X2Ng4Ajjdc61cRMqbm5sPBC7L4db6uq8TReSSRx999OQf//jHG9urlMHZ/sTWrVsvmTJlSnMOfRoMuxspUi5uAtWDUiYvjSeI3hm4EezTd1b7hoz8JhgMtpLqEZFrPId2IBCY777/evHixVMtyzrfPT6kW7du5wNh97iXp40t27Zti06aNGkHsNp9PdiOPfe6O60AfldTU3OSiMxwj8+wbftw9zvJ1Z466wKBwHSJ5x34wrbtCcA64v+byxzHuZIsz5WI3BsIBH4LEAqF7h0wYEAI6Amgqkd6iuZ1X504fgaDwWAwGAyGvRTjcDd86+lohFJZWVlBDndyjAwrtF6xIsrIElHn9tFu0tRCI8cGDBgwBY/TXETmArOj0eiBfr+/RlX/LZOxhdYr1E7bti9S1ds9Tb0G/DwWi9WXlpb2j0ajF1qW1ZSpz3SKGS23qyMKM9S7wHGcEdFo9J3S0tIncJ9LVb0J+Bo4o6Sk5PXm5uZHgfPcahMWLVo0bdKkSVsAgsHgW6QtfixdurRnJBI5RUQeBfoBA3w+3y8A7722IoOzfWFJScnlU6ZMibVVz2BIZ79b3zJSTh50JT1Q+iF8KaeypbPt+TYjIs+ln6upqdkXOMZzarxt2+PbaGYILQ7jNcR3ZaGqD5aWlt5j23aDiKxyHOd1INzODqLaNPvqgITDHVX9j5qamg1p9tWKJ8lvMBj80Lbt9cQXxlHVYdk6cxznxcT7UCjk2Lb9Fa7DXUT6eIrmfF+dPH4Gg8FgMBgMhr0U43A37A10KEJp27ZthW4XzjUyrNB6RYkoI0tEXa50IHLMG1X/wXvvvXe1K6WyYcmSJVNV9ZUsXRZUrwN2XueptxE4KxgMNrrH7wFeZ3x7FDNabldHFKbXm3vJJZe8DFBTU/OUiCQXkFT1gcrKyuUA4XD4EVVNONx9paWlA4A3s7XrSvM8Z9v2MmCi29f3acPh7vP5LiC+mJJwts/zjMduxYYbjrtA4jtKkpJCAv9Q0RWi/La3763XJISzYdaQOYIkPuN/9fmXdYgs+FsyUv+j0Kiu+8a++gKkB4CqXL/frW/+Mp8+Ns4a+gLp0lGqN26cNTQpHYUvdkjf0OqkdNTG/x5yioo1VUSHKxwgriSTCsti0eZ5B9y2JkWSadOsoRerR4pIfLFjHMc3VLRFikiUe/vcuuoBvfKILpt673stqkkpIhF9prfVfLOE6pNSRI2hIUOcmGSWIhI+wGEZ/tJ7+ob+mnSE5XOvuWi4fxk6/jgr5ngkpjSGyLvi6FKafQv6zPnb1xnsywuBJzvaRkfQOi4BfkGUwZ5zqxHukJHYnWjatxbHcVrtKBKR3uSxACQSnxMALMu6znGcp4kvJkN8l8RQVR0qIpcCt9m2fWEwGKzN1JbjOJvSTqUk77Usq5eqptgnIpl2I23EdbinOc7T+SLtOONidj731ZnjZzAYDAaDwWDYezEOd8PeQGdFKLUbGQZkcrjv0oiyTBF1uVJo5Jir8T3Yc74uoVsOcPHFF78WDoebiP+4TVJovULtdOsd6zXB42wvhKI8ixnuZ1dEFKYQi8WSsjfpDhZVfc1zmDJelmWltLlkyZKzHMe5VFWPFpF+xOV10jkwmx0uN3ve3xQMBkPBYLCdKrueDdcf9xNRbSUppLAfKscrTNvUfNzJ8OZffI7c71hMJy5jdMCm/Z3zgKcSlXpEv/oBLY6hmPijj+bbR772b7xh6M0o1wsqkOLBKhel3O8rmfjlrOPG9Lvlzb9la0Oj/p+JpEoRqXD/xllD+22CEaimSBGpSvmmaGnuUkRKX4QTiUUu2XztiSfve/v/a1eKKF82zRo6U2NOmsSUgHKCipxAqZOTxFR71FSVj+1oG4WiddyB5/+Oh8EoNVpHuYxKWYw0FAHHcVotEqpqo0diDlWdXVlZ2eaOnwTjxo17df78+Yd17979P4ETif8/Gwp0c4v0Bm4k7XtHgvT5mrT52XGcr4BG9/+PuPb1zdBU8pyqpjvxve2l33/GgId87qszx89gMBgMBoPBsPeSt1azwbCnYVnWdaRGTSUilC4VkQdEZL1t2xXZ6nfr1i397ySnv5tcIsMKrZcesdVGRFnielbHaaaIulwpNHLsq6++6oFnHNN/gLs/3lv9KC+0XqF2Zqj3Wa5tZKKjz6LHvqJ9/uQYUZjBhmT7qhrxXvP5fF8m3sdisazjbtv2NY7jLAN+JCJHk9nZDi2R6+3hkHkRa/dA1CMppDNivkgPp+mbfcUnxwpcofCSEnMAev9y1T9A/9BSN9XhLIjXGftCMgo9jz763rLqjL63rEr9fERu6nvLKkm+3HY3zRoSQJlF/LmLicrlErF64YsdIkhiR87+Fvr0Z6Hj92ljDC4QZITl094gz3uu3AScoMoZErF6Cfzec7MTvrz6yGTUae/QW2+l2HjLKpGI1UuEMQqJZ29AxN/8i0SdfO61LTbeMOQije9qSTjbX1PH+V7z9lh3x+ccqarXkbbItDO5+IG1hwYX1N9UzDa1llFkdrZ7mal1DC9mv4bMuIuwqxPHlmWdXVtbm3PAzJQpU74JBoOPBYPBnwaDweFbt27t7UqxJTg6W11VHeU9FpGRacevu/a94zldoarJvzXbtg+HllwDIpJt91pe5HpfnTl+BoPBYDAYDIa9FxPhbvjW09EIpaampmS09NKlS8uam5t7ZCqXTo6RYYXW25kRZTlTaORYr169tjQ2Njq4zvN0h7CqSjgcbuUkLrReoXa69ZLjDHynvTptUaxouXS7dkVEYQ71crqWwN2tcL3n1CoRueSggw56t6KiImrb9sPE8wvkQgMwkPhz8VBNTU1TZWXlEznW3WWIV1JIrS3b6Bc97I66rJJCjuh9lsoF7uEZjaEhh/YOvbX+42knlyHbz04+lqIPFdpHrqjKNcnuwO5z65tJSaYvrzt+quXTpCRT11jMK8mUPgZz+9zy5ssAG28Y8hTqkSKCB/a7ddVygA3XD3lERJJSROzTvU0pIlfC5bmN1w9ZhshEt7c2pYgKwpHrPEtwG33N0bN6zX6nUImpgrhoaX2pf7N+36dyieL8iLjz/8b26uXB5Z737wF1KI0IfYBRwADiD98VwMtF7NeQBVWdIyK2+37Qp59+aofD4RubmprWd+3atV80Gj3UsqzTReR8YHQgENgAYNv208D7IrIsGo1+tH379s+7det2AO7uJ5esi+4icqVt26+raq1lWaep6lTP5RcSsngicqeqLnbPD1iyZMmdS5cundPU1NQTWEjLQvn2WCyWvgMnb/K9r84aP4PBYDAYDAbD3otxuBv2CtwEmI+5L+bPn1/So0eP21U1oWudjFASkfSo6f2AzwGam5sryDFS2o0MW+5pZ6Rqix9SRF4vtF4wGNxs2/Y7kNTWrVBVSciKFDGirJmW6GJf+sXKysrNtm2vTtjhRo7NqqioiLbV6JgxY5rcekPcUyO99j/++OMnkyYL05F6hdrp1nvb098Y27Z7d0RWJp9nsR27dsXnv9PYtGlTPxHp7jn1aCAQqAcIhUIW8QWJXJmoqvNE5BTAJyKLw+FwkycXwm6BwhpJSAqJPtgj9vU9G2Yd1yDoKoHX1Vca9uqO97v57dqN1x+3BtFBgOXEZBIwq6xH0w/QpJzMxj6NW/9QaB+5sDH0vX2JRZISRgrjN84a6pFkSl2jUbG8SQdTiKkmpWzUsTZ6ZfZVSUoR+UQava1K1ElZSNt0w5CzVOVS4n8vGaWIBG1Piigv3HFISkyJ8qzH2b7TqVz09yNRZ6J+rRNB9t9pCQqEUwBQ5jKKGSIku1LFYgVzUX4OZJWqMhSXysrKsG3bRwHXAyIiY1V1bGlpKY7jYFlxf7b+/+3deXxU5d3//9fnTBIWQQVEbdVWrX61pKJWblsXIFHU1lrFLrRm0IoKLq3+VLRa6xLB1qVVb9feElyqBFS0am+XtqKZIC69awWpwVbApVpbF0BkCSSZ8/n9MSeTSTLZJpNFfT8fjzwyZ7nO9bnOmUyS61znc7mTeXMZ2BGY6O7nxWIxhgwZkt4vknT3me1UfTfwsJlllgF4LwzDdOd7WVnZnLlz5+7l7ucD5u7T6+vrpzfGFdkAxE844YQ3cjgFLXWpXX14/nrVodMXTjQP0vNPBIHt9adfH/RKe2X6sq6eiDeXY/bmeRMREZHPDnW4y6deDiOU/p5Z3szOq6ysPNvddwNu6Gy9nR0Zlmu5XhpR9jZN5+mgO++8c+spU6Y0G5mf68gxYBZwa/R6t8rKyqvnzp17DbBdGIa3tBNTTuVyjdPdf2FmjZMXjgAemzdv3jn19fWvmNnnYrHY0e7u8Xj8+o5OZj5Hy/X2iMJ8W7Fixbu77777emAIgJl997e//e0DZlYfi8XKSY1Y75RkMrkxFosdBSRI3YQodPf7Kisrj43H44/3QPg5sdAvIrD0BHwGA8D3BfZ1OIlk3S8/uHTv746c8XL6CQeDm71pVPoULy+5fHVybWY6mUq7acXm7tTRkaC+blgYdD4lk7u3+RRQzGLpVEQB1GV24QWWTgdDg7sFlr3K1Rfve4E7V3UilM6mIuqUluchDLqXYqozjr/75S3CuoIf4Hayh8kD29it2xO0trAdAEVck9nZDmBG6M9yJfWcnd5PekU8Hr903rx5j4VheBpwMPA5Up/z/wLedvcngUfj8Xg6DV0QBMckk8mjzezbwG7ATsBmd/+3mb0cBMFNxx133HNt1ZlMJm+LxWILgAtJPZG1AfhjEAQXx+PxNzP3LSsru2Du3LmPu/vpwIGkPoMa3P2fwAIz+++2/u7pqlza1Rfn77NswrmLMj47/PIF140t77NguunT1BYRERHpPepwl8+CLo1QKisr+8vcuXP/j6YRticAJ0SjnmaRGk25VSfq7dTIsFzL9caIMjN7yt0bO4NLi4qK1lRWVgK8GI/H/wtyHzlWWFg4q66u7mgz+0ZU1/lRWwAeBoYDX2gZU67lco1z8uTJD8ydO/dn7t44SeIBYRi+EIvF0vsDV3TylOZttFwfjCjMq/Ly8nDOnDk3m9mFAO4+tqCgoDGH9jtm9nt3P7qzx4vH42vuv//+I+rr658h1TFSBDxYWVn57Xg8vqCD4r1ixC+WPPdu+X67FCXD7wXm+zvsjVuzlELmQbOUQnWbGuYUDopdSSrd0A6rw4+/CxzVuD2I+Z3draMjYWHRGpJNafodrtpm5uLcUrXE6tsemB1ah4O2/czdBqw20qmIHFtsJI8fHhv2DytPNKy65Kt3gp+YU2wdiM5DOpVTEHYvxVRHJlfU3BZu5jhgKLQ6NXUYf7CQys3rt/zfPFfdABRRx5a0nuMBGtK//9p9Qkg6Fj2F0+mbWccdd9yfgT93Yf93Sd2wyymVFEA8Hn+EzDkV2lFWVlYNVHf22B21Px6PZ33iK9d29cX5ExEREZHPJk2aKp96QRAcE424epxUPtpa4CN3fxW4NwiCcZMnT36gcX8z84aGhiNJjRJeAdSa2StmdlpZWdlpZOn5yCaZTN4GTAReiOr8EKgMguDrxx9//Ip8lCsrK7vAzEqB+0iNRt8MbHD3V939JmB09M9yTmpra6cDt5A6b5va2i8ej18aBMEBwF2kztmGKPYVQJW7X+TuozNGtzNp0qTk8OHDJ5rZZcDKKPaVwKXr16+fRBu5xHMtl2ucAGVlZVcBY0i9J16Lyq0DXjSznxYWFv66rTozdfW92JGevv49bcWKFT9395OBxaTOxXvAPUEQfM3duzx6eNKkSf9JJpOH0zS57UDgkcrKynF5C7qbPl/+143bzFx89/AZS34yYsaSscPfC4ZhpCfgsxYphbb/9dINGOkc7bjfTONTAc5Lw8qXLOluHaRSRzUev1XqqBHlf/4Yb5p00NyO8vKSPrlhv3rE4JFE7U/FEv52xMyXa6w80eDlBOAdpSJqt63tic7Dy+nixpEfXbjXsK4coyscpgEtnxb4q7mdHTQ07FR5SvExc6YV3z//3J1q81z1WwAEzPZqdmkW01N8Cef2aPHNPNcrIp8QT1077uEF1x1sjV+5pGDJxzHyob/EISIiIp8unR5VIyLtmzt37kR3T+eATCaTe51wwgkd/tGeazkR+WRZfclXH3JYEeCPeix4Y9i7/Hv15+u3IxncCNHkqM7SEVcs3juz3Efl/7VrMtmwnBY3yR07c5uZLzVLF5RLHasu2Wcl2K4AhlVZLPzOsPIlHzU/7j5lTiolU1T7/R6LXbaOoW9uWb9hpAXJnd04FPeJhbFgwpblf/0wVW7fHzrMayxlseRew8uXvgKw+uKvHuXmTaOzQztgxC9eegHgg4v3KQnM0qPw3TlsmysWL/BygtXJfdfS1On+jIfhcQ2FXl8QxsrNOT0j7A9HzFw8MrMdnWnrhxfvM9HM0p/JmTGvunjf72HMz9j9eSc4p6G2/pVgSMHnYkk/GjcfccVLHaaY6ki8oibz5u7rYRBMnnfyl59vs0CeeIIbgTOjxRB4E2MNzjBSc0Ok3ofGf9t4zunpeKT36O+RT7b2cpEfds4zx7rZfaRTbdmjG9wmDXHfwwNf3OpgxipzXxlijxbVF9zwxE1fbzb3R1t1TZi+6EmcCe3F2VBQsFPimq+/0268Zz+7Tz7jau8cDA4ajuhuW/IZb9L9c+ZcAowx91Vu9lLSuajq+oNrMst+88zHB9QXDD0/mih8R+Adh7s+Wj/wqq2HbHrNorl8HOY8dd3Bx3fnvIqIiEjXaYS7iIhIL3DzHcHPCyHhyfCt1duFdSRjb6c7wiEJtEoptHX5X143eLTF6k2Fsc2tJibNqQ4Pnkq/xEvDpK1Zdcm+vurSfdMTOw+fuWQuxkzST/jYJEuGr26ZXFtL0PBPxxfifhmpPM89xsoJHTJvMoy1IHinMBl7z5xvG/y+zcLQqba2Z8QVix8w+Bmp8whwgBG+UDgotj6W9OXAtZgPb+cQudo1CMNF8YqaRWUVNdNOuv3vbebJ77YkN5B6igdSfyfuirMfqbkmGv9uXA/c2GMxiEjetO5o5r416wd85/nrD2z76RhnhGP7G8yoL0i+eOiP/zyiV4LtSI5x5XQO8qGL8SadE835IzAWGORmOwJHxwKqS86vSk8EXl7uQX3Blg9iNpPUZ3MRsKvBjGFDNs23rv6P31+vt4iIyCeYcriLiIj0gjDgmFiSox2aTcAH/Bt4mdBvGvGLJVkn4Audm8xoymnvPLJVec3qfNQR1m2YHhs4qM7dDiM1/8HAbDGMmLH40g8v2e8xw08z/GCPJh00+BfY26GHTwYWe7RxdHtPGRFb/PPVyX2XO/YTw/cEPjbnT8kCLrQkl7T36F5n29qe4TMXX7WmfJ8/hEn7MTAO2AE8xOwfFvr91Mdm5dayFpx7ML4HDIrWBMBBBgdtDpPXxyuWPYIn527hm/8469Qx9e0cqUvsUFZ6FZMx5pH9/NQCZTaefjc3hHRPV3PKS//XsqPZYfbwt989bcH8SUmAJ//7oCW0uOYTLnhxq7Bh04GB81tgJOa7W1H9eaRuNrZrwbUHHwbdn2g0n3F1dA7y0ZZ8xWvup4F9n8IBC6jfNAVIPS3ljIgli8qA6wAWffzcqRjfyih6U2F9OLO+oGB7s3CeZ5nLKJ9xioiISMfU4S4iItILRpYvznkCvhEFWyVWJ9duBAan1oR3ZNsvlzpGXvOPdcBPOrPvNjP/2qVJB4fPXHwvcG/WbVe89ChtdO6NvGJJoq1tVk4Ii+8Asp2D06OvrDrT1m2uWNJhp2OUO39qe/t0V+W04hNOvHPxWfUNhXGwU4B9MjYPBj8OC47bYINWAdvks24r5WGvZhTOTzAOwhlJagLV53BuslLlbxfp75KhH2tml9A4qtu5/qnrD5oO7U9QveDqMWuBJyZMf+ZR3KYAYBxBH3fA5hJXruegr+I1uPHJ6w56EKC83G9c9PGz5ZCaqNqcPZp29GmNz5s5vDn87XfPmZ+6gfDB4dOfPcPdOz15cX+93iIiIp906nAXyZNcR4ZpRJmItOfd8v0Gr0p+dLZhqc52Z8nwgpcX9HFY0gvumrLvR6Qmrr7luFk1xbHAjnf3qUBm2poeefQ/GsE+vSeOLSI9z2BG05JfvuD67KPMJ5z37LdI+kmYfxlsJI038Jp3SW+fpWiPykdcnT0H+ZCf8xim056Vl1s44dxFH9HY4U44HKLc7c7oxv3MvGp+xmj9P1174DMTzn12MzCg5+IUERGRjqjDXUREpJ9adcm+TjKk8Z6cw+bA7KzUKG/5LJk3rbgGuPDEO98or0tu/LY504BD6eEbtl7FQAoYxDo22pFs7sm6OhnPRIyHmlawl5XS7Yk93TEWMgXnVFI5kRufGnjTStilu8f/NPEEbxBNyAjMsRKO78NwpGMh8Hq2DYed+8wFHvpVqU+Rdj9KCtvbmG89EFeb5yAf8hWve8H7LVa1+sytLRo0tMAzc7RbizRu5rBoNam0bz0Sp4iIiHRMk6aKiIj0f2sdqt3Cbw6f+dIzfR2M9J27puyyae4pxfMrpxYfFhAWu6Vy+uaT30/ME5zhCZZgbCDJagaz0RMs9ipOc/8U/v1YzTk4twP7k+cUPSJ9ZFn0PQC749BzF/0gc+M3z3x8gGMXZ6xanHS+0rBlfeGC6w42h7t6LdKei6vdc5AP+Yw3iHnLVDetbq4Pqqtdl7nenWHN93Cj+VNQeY9TREREOqYR7iIiIv3UiJmLlW5KADjp9r8P3WR1Iwd60Qd3nLznOoB7pu71KnlO++KPM4DBPAx8o8WmANgH4zcs5Civ4dp4x84AACAASURBVDtWTF0+6+5j306/Mv5KwGE2ljV9GI9It4QeTIlZ8nrHDgRiBvccOn3h5qeuHfcwQO2g4SMLGhqGNO5v5r+tum5sDUB5uQeLPn52/25UX0/jKGkLYl0pmM+4OjoHndRuW3r4PLbyxE1Hbp5w7qKXgX1T9TE21cmeykt/+PTnxobeOp1Mb8cpIiLyWffpG6EkIiIi8ilRNnvZ8ZMrlr28OUx+bMnYys1h8uPJFcteLptVE++RCrfgQlp3tjfnfIsPuKBH6u+AlfKwlWDprzykk4l8Mf0qZIk62+WTriDmG4uKOApnabSq0Dy477BzFx0JUDL4a+8C6xv3d7fvHnLOczscft6z2y76+NmbgVHdqP7t9Cv3g0rOrtq6swXzGVdH56CT2m1LD5/HrBxuy1jYY8I5z/7y0B//ecSh5y0cHbrfkq1MX8QpIiLyWaYOdxEREZF+KF5Rc4253+346Mz1jo82Y058Vs0v816pc0LG0nLgDpyrgTuAFRnbTqAPeBUTPYGnv6r4SnvbPMFhnmChJ9joCd72BI/40xSnyyS40xM4ZORpN07OOE5Fs/qrGecJ5kXH2uwJNniCVz3BDV7dOtd71piqmeQJ/uIJNno1L0b7/TBL7Md7ghpPUBvVcTqknkLwKso9wetRu17xKq7wGoqynrNqDvQq5niCtzzBpijmV7yKq3wB22Ut8zgDPMElnmBl1M6VnuASf1G5nT9JHrtq7JqGgvojaPrZLXJ4cMI5z0woL7cQ5+aM3ccGFr4Thv6euX8b+H3uNftTGQulBUHhmgnnLvIJ5y76S0cl8x1Xe+egc0dovy09ex6zG7vlQRU4j6VXGBfagPoPLQxeBltB5k2CSF/EKSIi8lmmDncRERGRfmZyxd9KgPPb3cm4cHJFzdg8V71D9P1XjGcPK+FkK+VCK+FkxrMHpHPG75TnenvCicAfgbHAIGBH4GgCqr2K7bt6ME/wS5wE8MPoWEXAYGBP4CycpZ7ISE2TjXEmzn3AGGAQbeXDN84C7iY16nRgVMetnuBStuAxjMtI3SQYBBRj/Jz3uTVLzDNwFmHEgS8AA6KYizEuoICl/jT7NSvjBAzmd8AMUhPIFkXfZ7CB+ej/h0+UxK9K/xMEycOBd6NVAzF75PDpz447eKuDfg5+MrAYqAXew+0eCu1rWHr/LqstsOkOtwCvAZu6Wj7fcbV3Djoq25m29NR5bEt5uYXDthr2HVI52VeSmlx1pcOlhfVrfwiMzNh9bV/FKSIi8lmm3LAi/YxXMRHjoaYV7NXRI/O5lJGu8QRvADtHi3OshON7tf48XmO9X6QvtPe+y/U9mesxPwk/A/GKmnuBHwA4vBZAArM1DsPBS3B2T+1p8yqnjirLV72e4HVgF5yRVsqHrbYvZCQh7wMrrYTd8lVvp+PrynWFDYT8iCQLKGAKxvUZ26ZbSdOEsy0+42dbCVOb1VtNHGdOxqrrKeQqGtgqmmy18cZHLc4oK+XNNmKqA86nkHvtIN7PaNcPMeZl7Pch8B2cv2HcBxyesW0tzvdo4C8U8VucY6L1SQoYZgezLoq5DKcyvc34MXXcSwFDMW4CJkbb3mYIe9oYNkbn4nTI6Lx3rgWuArbHmAPsnRFLr/8+FJG2HX7es4eEYeaofD95wXVj7+i7iERERD6bNGmqiIiISIYoxUi0wOVWSnkfhHFg9P3auaeMOh+zdEzl5R4s36HmWrCzwQ/Kc713AjNwtoPWHe4k2Q4DnLvyXG9PuNEO4UEAd26kmnJgq2jbHl06kvPTjKXljGe6GQ68789wIkmWkxr5PQjjTNqezPYWK+HGTtR3rZXyDIAneIDMDnfjN1bCAgCv4i4s3eEeI2R34KXoGJl59ittfDrv81pfyBmE6Q73ndjARGButDwto9xKSvipGSHwoVdzBs6zHcYvIj1qwrmL5mC8EnN/woONK+qsaGgsWTjek+GvsfSYun/VFtj8voxTRETks0qPhIqIiIj0P9sBBA0N12R2tkMqnUDQkLwSwMmegztnQ7gK4xEC5niCAzI3+dMchFEJPMxQrs5rvT0hJD3KM+ow/ihj6/DOHsZfYEtgr4xVVVFne+rYY3kdUiPaUyto7ybIE52s9oWM461qse35puBaTO6aTLUrS8wnZOaIJ2yRPsLZB1K524HRGesT0blLGcfzpNJXiEjf+iLOlUlsSRhusb4gWfhvg3vdbMdo+78D82OevebgdX0apYiIyGeURriLfApYKQ+jFFGfavm8xnq/SF/oifddrsf8hPwMNABFXliwJTSlHmmUtMKtDMdS++XPev5OakDGzsBznmAzsJpUB/WAaK8tWc/fPdG8qJXwpbzG0l2xVuctt47iDQwj1uz90rIDvHHdrgB4O535xn86VWeQUUdIXbPanQ8yjpf9fdw65vYZQwEYxFAyB+QYq5vtZrgnWA18rtPHFpG8C0iWucemuHEUqc/rrYE1QI1jj1rhgNv/dPWYte0eRERERHqMOtxFyJI71dkLY1/gQlL/QL8J3Ggl/MYfZwCD+BnGCcD2wOs4D7MtM6yYuoxj7oOxOEt1q0hNcPQoA7nBvs7HnY4zwbHAfUBhtOpRipjEZo7oSq5ijM8Bl5CatG0V8BIhF9kh1DSrL9XW8zGmkJog7h3gLoZwFet5jXZymns143BOBw4GtiXVKfRP4E8Y/23jeSO970JGEWbUHXKwHZJ6ZN2r+QHOvdGWV6ykacSeJ3gSmBAtzrMSyrrd3sH8lNREey3b2y6v5kBCzsAYS2rEaRJ4A+dRklxvE3gva7mFfJWQ04HxpCYrTAL/AO6nnll2WGqyq45yTkfvjWmk0iRsD2zAeAtnISEPUsrzjaMUO5O/uivXr61jdva897WssQeMwjmf1MSCy2w8Y9Kbc7jW3b0+wG4EXIizN7ABeIIkF9uhvNWqrl68dvl+37WKq4M25zv3e4vPlBTjMk9wWca+O0UpQxpTjLzHEHayMdRnHH8gxvsQdWIaF9t4ftFRXC28BXwZZ/bxFX+fcs/UPdPX7Qe3/e1LFvjt0eKbXTxuR3ZtsTyA1p2rO+e5zp4R4q3W5GIL1rAJp+kmzYgsezWta9FJ3UFMXd/PO3GMVMxNjKtsPD/rsFwt6xhMSGOne4ubB+4Y1Z1/OkBEesafrhv/NqmJjWf0dSwiIiLSmlLKiGRjnAXcDYwCBgJ7Ard6gkvZgscwLgN2AQaR6pD7Oe9nTDDWvhHA/sAMNvGiL8j6j3srrTrbnfsYwnfsQGq70jRSncl/JDXB2yBSHctHE1DtVWyfrs8J2IIHMWaS6oApir7PYAPzaefzwxP8EicB/DA6fhEwmNR5PAtnqSf4drrAWF4F/p1etvTkc+CMyzh0sVexDYC/SCFkpDswMiaIyrG9g/kdqX9cutreGTiLMOLAF0h1UA0m9d64gAKW+tPs16pcFRcS8n/AKcDuUZmhpDo5r6GI89qqs9lxqvkx8DvgGzS9L7fB2Q84h4BFJNi/M8eK2tO165fdiXTivPdLxpk495G6DoPwpmufy7XOw/U5DeMhnK+R+jwaAUwmxgv+TPPO0d68dvl+3+Xa5j6R5FZSN1oAtmNdOod2o2/Q2NkOSUJ+m0MtqRzdMD4kuSJeUbMyXlHzYryiZmVBELxGepJOfzKHY0sXRDfG/5axqtS9afR49J7cOb21H+Q4j2Jeml7hHOVVHQ+0sSPZ3KycMT6zrSzkAJqedBARERERkSzU4S6S3bHAOJxhwJ8y1l+OMwbnMOrZGuOR9BbjRF+U7mDBSlliJVjmF/VsDRwJ6cfBd6ew407VLCPbZ/MB8cwRlZ1mnEbI96lna5xzMraMwChLL1VzKs63MrbfRMC2GKNxdiPV2dg61mriwM9oGgl4PYVsh/H/IDUBHDAEuM+rUh0UZjjO0xkxZnayZ762dGf8esYAW2Rse5psutLe1LWJGsK1OCNx9sLZuZ32lpEaCWxAEuO0qK6dgIej3bYl4CF/kcHpcgm+j3ElEItWPU/A19jMEGLsAVzUKjdvWzLb5ZyPM5QCtiRgb5zTMaqJdW5kZy7XL6vOnvf+6UTg/6OQ7aKf3a9C7te629fH+BHOsQxkK4zvkhrtDbA9Sf4nfejevnZ5fN/l2uZ8sxIOs5IWaTicy5t9lpfyTjTK/vfpfQJOaRH/pIylJ62Ud7oaS0MY3kBTuwNSNwD3i743/v22PqCg4wk4u2Z+N74+vZxfZSztToJf+UJGehW7EXIHTdekFuPmPoiwNWuWZ/8rGJVexZ5exUCvZidPMNarKPcESxpvZkdmZbzejWqu9iq28acpxrmll6IXEREREfnEUkoZkWyca6001UHlCR4ADk9vM35jJdHIwyruwtIjG2OE7A681NZho/QgT3iCR4EpUV1HQDuPeRvHkurka+xsv57xTM+csK2LbrRDeBDAnRupphzYKtq2R8Z+0zJev8n7nGOTSAIfeDVn4FRnPbqn0ywALM+I9X1/hhNJspxUx8SgKC3D9KidTwHxqNyBfj8xhrM1UByt+5DU6NnxwEM44zO6xV5vmSajm+1dSQk/jVJhfBi1N/uIReeCjKVKG89t0eu1vpAzCJkYLe/EBiYCc6PlizLKrSLGt2xsuoP9NeDKNtqTzdbpVwHrCGmwg9lEapTiUuhCB2Wu16+1zp73/ugWK6F1J2bu17q71+fGKOc4wO88wdeB86Plw/wZdrWxvN4H1y5/77tsMXSmzX3rJlI3Z8E5zKvY2Up5059jEHUclbHfHbkc/L5T91o5efayye4+j9Qo/5ZqQ/OyylP2bOuzLydW0uxmgUSslDmeYC9S70PDmE7IdAwyfhtvICRuh7T5+6hX2XjmeoI9gYtJ3YiblL4Z1Bhztizv7zOLbTma1JMaAOdjnB/t+zCpfP5Zb0KLiIiIiIhGuIu05YX0K2s1Odrz6VctRyAnW+Q6fZpveYIHPcEyT/CBJ3BP4DR2tqd0lF5jBk1pZC63Es7tRmc7hE2pV6IO5Y8ytg6HKJc5jM5YXxV1tqeM4xmyTD7nL7AlNOVYB6oyY406yN5MbzUOSr9ONhuhvhXbszcxxpLqDtgAVERlxjX7ntJWOpnc2uskGvNOAzCO5+lce09ovMaewAl5t3kB9skot3fGlsczOtu7zjJyVjv/g/GRJ3jJE9zuVZwW1dehbl2/ljpx3vuxJ1quyPVaA92/Pk5Vs2Uj0Ww55L/65Nrl6X2XVSfanPOx88RKqIL0OQgIOBmAumbpZFaxMWMkfBfNOWXUwwGxUW5ch/Fn4HXgBTeuSzYEo+ad8pX/7UYTpIushAsIKY1STr1N6vfCBuBV4CZijLZDMp586weshEsJOQC4C1hBKt7a6HUVcBHGaCvlw3SZSSTZyETgMlJzzmyOvl/KECaRay58EREREZHPCI1wF8kmyOhkD6lrNgLM0+lgUmPc2uDVXIBzVSdqK+x4lyiSIA8jOmO832JNq45kBjGU5jfkPszcbIZ7gtW0nEhvA8OINTsnLW9WNK5L5WDOmIzNDuUtT7AC2C3aNhbji6mNvECSpwj4GbB39Oj7wekjehvpZCC39raY8K4L7W2fRZ1wLct5i87arrsIeIjUBJmQyq+7L7Avxkls4pee4LtRB2HbunH9WunMee+vjP+0WpfrtU7p3vWJtZiA0fiwxS23rfvo2uXnfZc9ho7b3B8YN+PRSH5nildxOTQbIV4Z5cTOWTRZaltPI3zmRE8+ZP1ZbG8bgJXw5Xa27dKp+g+hGtp4wiuHmDL2uxfSE4S33PZoW8ewUhIdHd8O4c/AnzuKoVmZ1Pu2rQkZO3WuREREREQ+q9ThLpJN2M4Icu94dLk/zgCcizNWLSbkeIx/WCkNnuBOUnmiO2MZqclbA5w7vJrNNp77Olm2tdZtaz1SrZZ1DCakqRN6WOZmd4zqLB12W7CGTThN//xnmxC2aV2Ljm2cp7B0h/s4jC/igLOQLXme9dQBRVE6jKHpUkXtdLjn0t4WnZEdtLeJcZWNbyc9UPNyTefJ+HyHZdph43nOX2QXNvA9QvbH2JtUx2djjvth0US/7Xd8dvf6ZerMee+vsv3853qtycP1afHkDN4s1zLAR31x7fL2vsumM23uDzYxhwFcSeozcgcCvotnpJNx7sxXVSfd/vehm6xu5EAv+uCOk/dcl6/jioiIiIiISH4ppYxITxjESFKTE6YYv7VDqLFSGtwJgP07fayAKcBz0VIM5x6vSueK7hHRyLaXM1aNdc8YQbeQsaRGszYv93U+Bv6Wsao0s5w/w66QMVljy7zoQbOO89J0Wg5noY1hI/DXaNtZGfv9zQ5qNSK3S6L2Lm1awfgW7T2AttvbVM45yqs6vpEZlcs8v0f6M81vanSVjWGjjeduK+UnVsJYhjAM59qM2Noc2dkirtyv36dYrtc6Xb5716ek2VJqHoMmAX/pq2uXj/ddG0qaLWVpc47H7aymCamD9MTGrdgRbMAzcrQ7N9P02f+SlbKku4GUza75fryiZvHmMPmxJWMrN4fJjydX1LwUr6j5XnePLSIiIiIiIvmnDneRnlDCu8D69LLzXX+KHfxZtqWam0mNWO+cJBuJcRRNnX2FGPd5NUfmM+RWLD0hJMAeLOSXvoARvpDROLe0Wc75VcbS7iT4lS9kpFexGyF30PS5U4txc4s6q2iaym0YEAPqGBA9Cu8sjLZtnVGm7dHtXTMr4/VuVHO1V7GNP01xu+01rs5Y+gpGpVexp1cx0KvZyROM9SrKPcGSKBVOivOLjHIjSPKYP83X/I9s4VXs5gnO9QTndCZwT/CQV/Mrf5rxvogv+IsUso7tsCh9SErrNClZD9aN6/dpl+O17vb1Mc70pznGX2DL6GbbGRlbn0xPHtrL1y6v77uWOtvmnvN2+pVzkFe1k8KmgFtpegog82e826Pb4xU1F5pzP2TMCQB46kmC+fGKmgu7W4eIiIiIiIjklzrcRXqAGWGLDq2xxHiHet4Dvg1dm0TPxrIG5whSk5wBFOE86FVMyFPIrY2jAuOx9LJzIQV8SMjLURxvZytmpcwBrqGx49yYTsj7GMszRqluIOQ4G88bzcqO4wMyRxGnyv/FDqQ2et06b27YzoSpXfE+s4A/ZKw5H+MDAl4hNdnkP7MVs/HMBWbSdKNgEsarGLU4/wQWRmk19m5WrpQHcH4G6cloDyDgBQawHmM5cC3W6clFd8Q5j4AEDbzFeuow3gaOjbYncWZ25kDduX6fdrlea7p7fYy7CXiYTazFeIimEdTv4U0d0X1w7fL2vmulk23uQZmfK6UYa6IJcluNrI86/x9tsXoTA5jbnQAm37bsq8AVHex2Rdmsmn062EdERERERER6kTrcRXrKOH6OcTKwGKgF3gPuoYCvYV2fJNNK+Q/G4ZAuOxDjEa9mXP6CzqjPCNmG72BcDKwkNXHiSuBSNvJDYGR6Z2dts7IlXEBIKc59pDrmNwMbgFeBm4gx2g7hkTaqbt6B3jSqHQbyLE0d1AANDMrY3g02iSQbmQhcRsv2DmES7eQgtxIuJeQA4C5SNyM2kLrmK0jlr74IY7SVtph8tpSrcMYAs4HXonLrgBeBn1LHrzsVfAHH4JwOPB4dp5ZUjutXgXsxxlkpD3TqWHT7+n2q5XStu3t9Qm4jZCLwQlT2Q5xKnK9bafomXGN8vXft8vy+a6YLbe4RBUyPnmx5DZpl78/OuanF8iN2YDt58jshDMLTIZ3OZhXOPWZ2Nc49kD52zALrjRsQIiIiIiIi0knW8S4iIs15NYfgGR3jxsk2PiOPsYjkzKuYGI3qjlawl5XySh+GJB3wKgow1gKDATCOsPH8qTvHLKuo+YfB/wOe9/rkt+aeMXpNetutS4dZYewx4ADgH5VTi/fsTl0iIiIiIiKSP52e8E1EPnu8ijnAKzhPUM8KihhKwHi82cjrfxFjfl/FKCLSl/xFBrOes2nsbIcljGNBd49rsCOAG2dndrYDzD1j9Jrjb6s5Jwx4gWg/ERERERER6R/U4S4ibTO+CMQxrmRAtM6b7fFvQo6xg1nX67GJiPQxT+AZ02NDKoXPWWZtp6Dq/MFpwCBW1FCTbfOmBmqKigBvlmZLRERERERE+pg63EWkbUYZzhTgKGBnYGtgDVADPEo9t9thzfO3i4h8Bq3FWIJzuZXwTD4O6GavGT4mubHw88DyltsHDIzt4GESN3stH/XlYvLsZRPdPZ3+KDDb655TRnUq/VF8ds0bODtHi3MqpxYf3xMx5ktn2hqfXXMSzlRgV2DbaPU77lxixp2N+5mx+5xTint+LgIREREREekT6nAXkTbZeN4GZkRfItILrJSH0RwrnwhW0oPXyfw+nDEUhEcB17fc7GHy2PR+0i3xipr0s1sGl8+ZWlze1WNMrqiZ4s7teQ1MREREREQ+kYK+DkBEREREmqtPDqwws6sDD7IPjjALzezq+uTAil4OTbJw57sZi2+EhNtXTi22yqnFO/VZUCIiIiIi0ic0wl1ERESkn5l/6pfWAhe2tb3ylFHX9GI4Wc05ZdRn5mmMDttqfCljacm8qXu917gwd1rxXcBdPRWbiIiIiIj0L5+Jf5JEREREPonKyz1YvsPSz9dtVfD+/EnFdX0dT6aO8pp/88blA0YM2vxTx04EdgTeMfyuweGmqzbEBr3WXg73ybP+diAWnOEw1mE7gyTwhpk9mvTk9Zkd2m3F4s7nHL8EGAOswngpDLlo3rTiGoB4Rc2TwIT2W9mwU+XUvd9pq61ls2puMuMnXThtWXO4d7W9APFZy47FfBqwB7A9sAF4y9wWehA+uPs7xc+Xl1v3J/AVEREREZEuUUoZERERkX6mvNyDyRU1Fy3fYdnHUPB20VpWxWcv+2nmPmUVr+5XVvHqfn0VY3vKyz0YMajud47NIDWJaBGwq2MzNgSD5uNt/w1aVrFshluwyCEOfMFgADAYKHb3CwKCpR21O3Q/0fE/AmOBQcCOOEcHRvWJd9Zsn7eG5kEu7Y1XvPJjzH8HfAPYhVQbtwH2c/NzcFu0fIdX9+/ttoiIiIiIiDrcRURERPqd13Z4dYrDL4AtolVDcL+6rGLZkY37GOGLRvhi30TYvtd2ePVUhyMzVl0bhgUjA7O9opHtX8hWLj67psxSo9INSJpxWl04cGto2Mmdh6PdtjXCh6bd9uLgdkI4zdy/nypr52SsH9FQTxlA5dTiwyqnFjd72tPg8ij3evS19zvttXPutOIzo2Nkjlh/IPMY7kxpq3yu7bWMNrlxfl0dQwcEsS1Dwr1xTjeodnONbhcRERER6QPK4S4iIiLSz5j7mdkS/xk+BXi81wPqIsOnNb1m5W7/GvXTKL3Jh5Nn/e0MJ3g2azm3CxwHwPHKylO+clu0ae3k25ad4eYTo+WdNsQGTQTmZg3AuXHOtK88CFBe7jcu32FZObBVFNAe3W5gnuTaXoetG48RwLotBg9uuGPKLpuApdHX//RaI0REREREpBl1uIuIiIj0N8bu0auF5vY7zH/ksC/OqD6NqxO+eePyAVA3OmNVIjOX+JypX3m+bPayzVHqlLT4nOVbem3dXo3Lhp0Qr6g5oXG5sWOaphX70FaHe8BTjS/Lyy2MV9R8RNTh7jA8l3blW3faa/CKw3gAd/6nrmHjDZMrapa5sxj4C4OL5lZO3v3j3miHiIiIiIg0p5QyIiIiIv3PeoBkEDtuzrRRN3gY/AgAYzsA3PvtxPdbDwiHkvE3psPqZjuYubVcB/im+mGQbVx/m4a2uSUZvN/s2LC5C8ftFd1qr4cXAek2Ggxw2BfjJIzfUFv3Ztntr5TmL1oREREREeksjXAXERER6X/+BEwurNvcALAFG/6+gUEQjc7+/qzXt4y6tJN9FWBbPtocrBs+iJCo091ajih3N5+9bHjLnmYbWLiG2rrMVVdVTi3+WS4xBDFvNjzcoN/lM+9Oe+dM2+u5abe9uMvGYPD3HPY3873d2ZemnP/DgtAuA6ryHLaIiIiIiHRAI9xFRERE+plYQ8GFwDthYeyy8nIPZp06pj7aZABFtunAaHldnwTYjifO2n0zqTziADiMzxyRP7nilQNappMBqJy8+8eGLc1YdVRJeVVvDA5pPLe4eawX6gO6395Zp47ZOGfqqLsrp476yZxTisduEdYOA65t3O7w5XzGKyIiIiIinaMR7iIiIiL9TFjQcCnYEpwzln9+WUl8ds3/Nab0LquoucPgqGjxtb6Lsm2OzTL81mhxt/jsZVeHt/3jGqxhOzduabOc+dU4ldHiV3bYYdvK425betmAoqFvbvL1IwuSwc7Aoe5MDL1gwrxT9/gwD+G+DewKQGgHnXjn4q3vmrLvR3k4bodybW/ZrJqHAliRJHi00MM3BlL77w1B4XbpdgCG/ac32iAiIiIiIs1phLuIiIhIP+MwDfwoAIxROCc2bjOY4jAy9dof7ZsI21e/1ZdnAX/IWHV+EDR8EBivuPMm8M9s5SpPKZ7r2ExIzxg6KQhir9Y3bKyNJYN/Oix0uAxj77wFa/ZU02tK6xuK1sQrarysYtlf8lZHG3Jur9mObpwXWJhIBry1IRhUBwVvA8dGeyQdn9nT8YuIiIiISGvqcBcRERH5JDKW+6ABN/R1GNnMn2TJ1bVFEzEuM1jpsNlgpeGXDvHaSVjbOdXnTh11aRByAMZdwApgA1ALrMCpwriIMBidp9HtDLBgOtgtnnpaYFM+jtkVubQ3DIJjcE43eDyKuxb4CHjVzO81D8dVTi1+oLfbIiIiIiIiUR5QEREREek/4hU1q9vYtBn4D/CHWFHw67t/9OVVvRiWiIiIiIiIiIiIiIiIiIiIiIiIiIiIiIiIiIiIiIh8IiiljIiIiEg/d9Ltfx+6yepGDvSiD+44ec91fR2PiIiIiIiIZKcOdxEREZF+qmx2zffNuQjYp3GdwWKHX2pSTBERBMzkXgAABC9JREFUERERkf5HHe4iIiIi/VC8ouZC4Mp2dvlZ5dTiq3orHhEREREREemYOtxFRERE+pnJty37qgf+f0Csnd2S7oyZO614SW/FJSIiIiIiIu0L+joAEREREWkuDMLTaepsX4Vzj5ldjXMPsDpaH7PAzuibCEVERERERCSbgr4OQERERERasnHRi+e9PvmtuWeMXtO4pezWpcOsMPYYcADu47KXFxERERERkb6gEe4iIiIi/YzBjgBunJ3Z2Q4w94zRa4KQc6LFHXs9OBEREREREWmTOtxFRERE+hunASBW1FCTbfOmBmqi/ZK9GJWIiIiIiIh0QB3uIiIiIv2Mm70GkNxY+Pls2wcMjO2QuZ+IiIiIiIj0D+pwFxEREelvzO8DoCA8KttmD5PHNttPRERERERE+gVNmioiIiLSz9QnB1YMiG3extyy/61mFhpcXZccUNHLoYmIiIiIiIiIiIiIiIiIiIiIiIiIiIiItFA2e9kX47Neubqv4xAREREREZEmSikjIiIi8gly3G01B8cCznL3YzErAC7o65hEREREREQkRR3uIiIiIn0sXlHjAJVTiy3b9hPvfGNgQ0PtJGC646O9V6MTERERERGRzlKHu4iIiEg/Me22FwfPOnXMxsblsjuW7mrJ2Bn1DRtPAoZlKfJe70UnIiIiIiIiHVGHu4iIiEjfWwtstTEYdHZJedU1n//8diUW+JkkOQoIWuwbAk+ae8Vg3/T73g9VRERERERE2pL1sWURERER6T2TK2oSDuOjxY3A4Cy7/QvzO5P1sdvvPf3Lb/ZedCIiIiIiItJZGuEuIiIi0sfCwC+30P4AFNG6s/1DsJ/UbfXlB+ZPsmQfhCciIiIiIiKdpBHuIiIiIv1A2exl48z9BmCfLJvXg/0vzvy69UP/MP/cnWp7Oz4RERERERHpmDrcRURERPqJ8nIPlu/0ygTC4CTgGGBglt3WAf9rZvMLYoP+cNeUXTb1bpQiIiIiIiLSFnW4i4iIiPRDZbcuHRYUxeLuTAG+2sZu6yqnFm/Zm3GJiIiIiIhI29ThLiIiItLPxe+oGWWhnYD7SQ4jM7dVTi3W33MiIiIiIiL9hP5BExEREfmE+P79NUUFH/sRMbfjHY4FCtThLiIiIiIiIiIiIiLSDfGKl3eMVyz7eV/HISIiIiIiIiIiIiIiIiIiIiIiIiIiIiIiIiIiIiIiIiIiIiIiIiIiIiIiIiIiIiIiIiIiIiIiIiIiIiIiIiIiIiIiIiIiIiIiIiIiIiIiIiIiIiIiIiIiIiIiIiIiIiIiIiIiIiIiIiIiIiIiIiIiIiIiIiIiIiIiIiIiIiIiIiIiIiIiIiIiIiIiIiIiIiIiIiIiIiIiIiIiIiIiIiIiIiIiIiIiIiIiIiIiIiIiIiIiIiIiIiIiIiIiIiIiIiIiIl33/wPhJttPNC8GNgAAAABJRU5ErkJggg==&lt;/WordCloudAsBase64String&gt;&lt;/TextVoteQuestionWordCloud&gt;"/>
  <p:tag name="SEQUENCECOUNT" val="&lt;?xml version=&quot;1.0&quot; encoding=&quot;utf-8&quot;?&gt;&lt;int&gt;125&lt;/int&gt;"/>
  <p:tag name="MEETOO" val="7e395771-d97f-460e-88ad-efea878d049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7a19e9c1-8d39-4ac6-827a-42d61e0fcff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MODE" val="&lt;?xml version=&quot;1.0&quot; encoding=&quot;utf-8&quot;?&gt;&lt;int&gt;0&lt;/int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MODE" val="&lt;?xml version=&quot;1.0&quot; encoding=&quot;utf-8&quot;?&gt;&lt;int&gt;0&lt;/int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0cff0a0a-77fa-452c-a68c-c159fa5e3f76&lt;/GUID&gt;&lt;Name /&gt;&lt;ScreenPosition&gt;BottomRight&lt;/ScreenPosition&gt;&lt;BorderThickness&gt;10&lt;/BorderThickness&gt;&lt;Top&gt;219.466461&lt;/Top&gt;&lt;Left&gt;98.94354&lt;/Left&gt;&lt;Height&gt;12.9203148&lt;/Height&gt;&lt;Width&gt;775.1235&lt;/Width&gt;&lt;/ShapeDetails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e7bfe5f2-9fa1-4e3a-8614-9fc449f472ee&lt;/GUID&gt;&lt;Name /&gt;&lt;ScreenPosition&gt;BottomRight&lt;/ScreenPosition&gt;&lt;BorderThickness&gt;10&lt;/BorderThickness&gt;&lt;Top&gt;255.056686&lt;/Top&gt;&lt;Left&gt;98.94354&lt;/Left&gt;&lt;Height&gt;12.9203148&lt;/Height&gt;&lt;Width&gt;775.1235&lt;/Width&gt;&lt;/ShapeDetails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93b8beec-cb98-4471-a24d-e8addd6d7a7f&lt;/GUID&gt;&lt;Name /&gt;&lt;ScreenPosition&gt;BottomRight&lt;/ScreenPosition&gt;&lt;BorderThickness&gt;10&lt;/BorderThickness&gt;&lt;Top&gt;290.646942&lt;/Top&gt;&lt;Left&gt;98.94354&lt;/Left&gt;&lt;Height&gt;12.9203148&lt;/Height&gt;&lt;Width&gt;775.1235&lt;/Width&gt;&lt;/ShapeDetails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SLIDE" val="InstructionSlid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4f1e3f9e-445a-46e9-b1bc-6c89c74107dd&lt;/GUID&gt;&lt;Name /&gt;&lt;ScreenPosition&gt;BottomRight&lt;/ScreenPosition&gt;&lt;BorderThickness&gt;10&lt;/BorderThickness&gt;&lt;Top&gt;326.237152&lt;/Top&gt;&lt;Left&gt;98.94354&lt;/Left&gt;&lt;Height&gt;12.9203148&lt;/Height&gt;&lt;Width&gt;775.1235&lt;/Width&gt;&lt;/ShapeDetails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b43ed7e9-4033-450b-89c3-18ed14b8adf2&lt;/GUID&gt;&lt;Name /&gt;&lt;ScreenPosition&gt;BottomRight&lt;/ScreenPosition&gt;&lt;BorderThickness&gt;10&lt;/BorderThickness&gt;&lt;Top&gt;361.8274&lt;/Top&gt;&lt;Left&gt;98.94354&lt;/Left&gt;&lt;Height&gt;12.9203148&lt;/Height&gt;&lt;Width&gt;775.1235&lt;/Width&gt;&lt;/ShapeDetails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cb7ba46b-3877-466c-93f6-d7f356b236a7&lt;/GUID&gt;&lt;Name /&gt;&lt;ScreenPosition&gt;BottomRight&lt;/ScreenPosition&gt;&lt;BorderThickness&gt;10&lt;/BorderThickness&gt;&lt;Top&gt;397.417633&lt;/Top&gt;&lt;Left&gt;98.94354&lt;/Left&gt;&lt;Height&gt;12.9203148&lt;/Height&gt;&lt;Width&gt;775.1235&lt;/Width&gt;&lt;/ShapeDetails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1309a58e-088b-497d-8f80-2ea7e518f9e8&lt;/GUID&gt;&lt;Name /&gt;&lt;ScreenPosition&gt;BottomRight&lt;/ScreenPosition&gt;&lt;BorderThickness&gt;10&lt;/BorderThickness&gt;&lt;Top&gt;433.007874&lt;/Top&gt;&lt;Left&gt;98.94354&lt;/Left&gt;&lt;Height&gt;12.9203148&lt;/Height&gt;&lt;Width&gt;775.1235&lt;/Width&gt;&lt;/ShapeDetails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285f96e0-a34a-4baf-a64b-cef800cc4d86&lt;/GUID&gt;&lt;Name /&gt;&lt;ScreenPosition&gt;BottomRight&lt;/ScreenPosition&gt;&lt;BorderThickness&gt;10&lt;/BorderThickness&gt;&lt;Top&gt;468.5981&lt;/Top&gt;&lt;Left&gt;98.94354&lt;/Left&gt;&lt;Height&gt;12.9203148&lt;/Height&gt;&lt;Width&gt;775.1235&lt;/Width&gt;&lt;/ShapeDetails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2b65dbd5-cdea-4cd5-a371-0e5959e4a71a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69f8a639-08ff-4ddd-88bd-bc43017d3739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JOININSTRUCTIONS" val="&lt;?xml version=&quot;1.0&quot; encoding=&quot;utf-8&quot;?&gt;&lt;JoinInstructions xmlns:xsi=&quot;http://www.w3.org/2001/XMLSchema-instance&quot; xmlns:xsd=&quot;http://www.w3.org/2001/XMLSchema&quot;&gt;&lt;GUID&gt;0cceede1-7e2d-4845-a862-ef46b73b08a8&lt;/GUID&gt;&lt;Name /&gt;&lt;Position&gt;&lt;GUID&gt;b44e1f02-934c-43de-98e8-91df89cda428&lt;/GUID&gt;&lt;Name /&gt;&lt;ScreenPosition&gt;BottomRight&lt;/ScreenPosition&gt;&lt;BorderThickness&gt;10&lt;/BorderThickness&gt;&lt;Top&gt;509.78418&lt;/Top&gt;&lt;Left&gt;580.4987&lt;/Left&gt;&lt;Height&gt;29.08126&lt;/Height&gt;&lt;Width&gt;252.562683&lt;/Width&gt;&lt;/Position&gt;&lt;/JoinInstructions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4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5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6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7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8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9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0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11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2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3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4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5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6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7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8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9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0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1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2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3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4&lt;/Index&gt;&lt;SmartcardUID&gt;0&lt;/SmartcardUID&gt;&lt;Key&gt;KEY&lt;/Key&gt;&lt;Valid&gt;true&lt;/Valid&gt;&lt;TimeStamp&gt;0001-01-01T00:00:00&lt;/TimeStamp&gt;&lt;Value&gt;support&lt;/Value&gt;&lt;ValueAsPercentage&gt;0&lt;/ValueAsPercentage&gt;&lt;PersonId&gt;0&lt;/PersonId&gt;&lt;ResponseDelay&gt;0&lt;/ResponseDelay&gt;&lt;/Response&gt;&lt;Response&gt;&lt;Index&gt;25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26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27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28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29&lt;/Index&gt;&lt;SmartcardUID&gt;0&lt;/SmartcardUID&gt;&lt;Key&gt;KEY&lt;/Key&gt;&lt;Valid&gt;true&lt;/Valid&gt;&lt;TimeStamp&gt;0001-01-01T00:00:00&lt;/TimeStamp&gt;&lt;Value&gt;protecting&lt;/Value&gt;&lt;ValueAsPercentage&gt;0&lt;/ValueAsPercentage&gt;&lt;PersonId&gt;0&lt;/PersonId&gt;&lt;ResponseDelay&gt;0&lt;/ResponseDelay&gt;&lt;/Response&gt;&lt;Response&gt;&lt;Index&gt;30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1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2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3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4&lt;/Index&gt;&lt;SmartcardUID&gt;0&lt;/SmartcardUID&gt;&lt;Key&gt;KEY&lt;/Key&gt;&lt;Valid&gt;true&lt;/Valid&gt;&lt;TimeStamp&gt;0001-01-01T00:00:00&lt;/TimeStamp&gt;&lt;Value&gt;prevention&lt;/Value&gt;&lt;ValueAsPercentage&gt;0&lt;/ValueAsPercentage&gt;&lt;PersonId&gt;0&lt;/PersonId&gt;&lt;ResponseDelay&gt;0&lt;/ResponseDelay&gt;&lt;/Response&gt;&lt;Response&gt;&lt;Index&gt;35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36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37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38&lt;/Index&gt;&lt;SmartcardUID&gt;0&lt;/SmartcardUID&gt;&lt;Key&gt;KEY&lt;/Key&gt;&lt;Valid&gt;true&lt;/Valid&gt;&lt;TimeStamp&gt;0001-01-01T00:00:00&lt;/TimeStamp&gt;&lt;Value&gt;choice&lt;/Value&gt;&lt;ValueAsPercentage&gt;0&lt;/ValueAsPercentage&gt;&lt;PersonId&gt;0&lt;/PersonId&gt;&lt;ResponseDelay&gt;0&lt;/ResponseDelay&gt;&lt;/Response&gt;&lt;Response&gt;&lt;Index&gt;39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0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1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2&lt;/Index&gt;&lt;SmartcardUID&gt;0&lt;/SmartcardUID&gt;&lt;Key&gt;KEY&lt;/Key&gt;&lt;Valid&gt;true&lt;/Valid&gt;&lt;TimeStamp&gt;0001-01-01T00:00:00&lt;/TimeStamp&gt;&lt;Value&gt;safe&lt;/Value&gt;&lt;ValueAsPercentage&gt;0&lt;/ValueAsPercentage&gt;&lt;PersonId&gt;0&lt;/PersonId&gt;&lt;ResponseDelay&gt;0&lt;/ResponseDelay&gt;&lt;/Response&gt;&lt;Response&gt;&lt;Index&gt;43&lt;/Index&gt;&lt;SmartcardUID&gt;0&lt;/SmartcardUID&gt;&lt;Key&gt;KEY&lt;/Key&gt;&lt;Valid&gt;true&lt;/Valid&gt;&lt;TimeStamp&gt;0001-01-01T00:00:00&lt;/TimeStamp&gt;&lt;Value&gt;safe&lt;/Value&gt;&lt;ValueAsPercentage&gt;0&lt;/ValueAsPercentage&gt;&lt;PersonId&gt;0&lt;/PersonId&gt;&lt;ResponseDelay&gt;0&lt;/ResponseDelay&gt;&lt;/Response&gt;&lt;Response&gt;&lt;Index&gt;44&lt;/Index&gt;&lt;SmartcardUID&gt;0&lt;/SmartcardUID&gt;&lt;Key&gt;KEY&lt;/Key&gt;&lt;Valid&gt;true&lt;/Valid&gt;&lt;TimeStamp&gt;0001-01-01T00:00:00&lt;/TimeStamp&gt;&lt;Value&gt;safe&lt;/Value&gt;&lt;ValueAsPercentage&gt;0&lt;/ValueAsPercentage&gt;&lt;PersonId&gt;0&lt;/PersonId&gt;&lt;ResponseDelay&gt;0&lt;/ResponseDelay&gt;&lt;/Response&gt;&lt;Response&gt;&lt;Index&gt;45&lt;/Index&gt;&lt;SmartcardUID&gt;0&lt;/SmartcardUID&gt;&lt;Key&gt;KEY&lt;/Key&gt;&lt;Valid&gt;true&lt;/Valid&gt;&lt;TimeStamp&gt;0001-01-01T00:00:00&lt;/TimeStamp&gt;&lt;Value&gt;risk&lt;/Value&gt;&lt;ValueAsPercentage&gt;0&lt;/ValueAsPercentage&gt;&lt;PersonId&gt;0&lt;/PersonId&gt;&lt;ResponseDelay&gt;0&lt;/ResponseDelay&gt;&lt;/Response&gt;&lt;Response&gt;&lt;Index&gt;46&lt;/Index&gt;&lt;SmartcardUID&gt;0&lt;/SmartcardUID&gt;&lt;Key&gt;KEY&lt;/Key&gt;&lt;Valid&gt;true&lt;/Valid&gt;&lt;TimeStamp&gt;0001-01-01T00:00:00&lt;/TimeStamp&gt;&lt;Value&gt;risk&lt;/Value&gt;&lt;ValueAsPercentage&gt;0&lt;/ValueAsPercentage&gt;&lt;PersonId&gt;0&lt;/PersonId&gt;&lt;ResponseDelay&gt;0&lt;/ResponseDelay&gt;&lt;/Response&gt;&lt;Response&gt;&lt;Index&gt;47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48&lt;/Index&gt;&lt;SmartcardUID&gt;0&lt;/SmartcardUID&gt;&lt;Key&gt;KEY&lt;/Key&gt;&lt;Valid&gt;true&lt;/Valid&gt;&lt;TimeStamp&gt;0001-01-01T00:00:00&lt;/TimeStamp&gt;&lt;Value&gt;dignity&lt;/Value&gt;&lt;ValueAsPercentage&gt;0&lt;/ValueAsPercentage&gt;&lt;PersonId&gt;0&lt;/PersonId&gt;&lt;ResponseDelay&gt;0&lt;/ResponseDelay&gt;&lt;/Response&gt;&lt;Response&gt;&lt;Index&gt;49&lt;/Index&gt;&lt;SmartcardUID&gt;0&lt;/SmartcardUID&gt;&lt;Key&gt;KEY&lt;/Key&gt;&lt;Valid&gt;true&lt;/Valid&gt;&lt;TimeStamp&gt;0001-01-01T00:00:00&lt;/TimeStamp&gt;&lt;Value&gt;people&lt;/Value&gt;&lt;ValueAsPercentage&gt;0&lt;/ValueAsPercentage&gt;&lt;PersonId&gt;0&lt;/PersonId&gt;&lt;ResponseDelay&gt;0&lt;/ResponseDelay&gt;&lt;/Response&gt;&lt;Response&gt;&lt;Index&gt;50&lt;/Index&gt;&lt;SmartcardUID&gt;0&lt;/SmartcardUID&gt;&lt;Key&gt;KEY&lt;/Key&gt;&lt;Valid&gt;true&lt;/Valid&gt;&lt;TimeStamp&gt;0001-01-01T00:00:00&lt;/TimeStamp&gt;&lt;Value&gt;people&lt;/Value&gt;&lt;ValueAsPercentage&gt;0&lt;/ValueAsPercentage&gt;&lt;PersonId&gt;0&lt;/PersonId&gt;&lt;ResponseDelay&gt;0&lt;/ResponseDelay&gt;&lt;/Response&gt;&lt;Response&gt;&lt;Index&gt;51&lt;/Index&gt;&lt;SmartcardUID&gt;0&lt;/SmartcardUID&gt;&lt;Key&gt;KEY&lt;/Key&gt;&lt;Valid&gt;true&lt;/Valid&gt;&lt;TimeStamp&gt;0001-01-01T00:00:00&lt;/TimeStamp&gt;&lt;Value&gt;control&lt;/Value&gt;&lt;ValueAsPercentage&gt;0&lt;/ValueAsPercentage&gt;&lt;PersonId&gt;0&lt;/PersonId&gt;&lt;ResponseDelay&gt;0&lt;/ResponseDelay&gt;&lt;/Response&gt;&lt;Response&gt;&lt;Index&gt;52&lt;/Index&gt;&lt;SmartcardUID&gt;0&lt;/SmartcardUID&gt;&lt;Key&gt;KEY&lt;/Key&gt;&lt;Valid&gt;true&lt;/Valid&gt;&lt;TimeStamp&gt;0001-01-01T00:00:00&lt;/TimeStamp&gt;&lt;Value&gt;control&lt;/Value&gt;&lt;ValueAsPercentage&gt;0&lt;/ValueAsPercentage&gt;&lt;PersonId&gt;0&lt;/PersonId&gt;&lt;ResponseDelay&gt;0&lt;/ResponseDelay&gt;&lt;/Response&gt;&lt;Response&gt;&lt;Index&gt;53&lt;/Index&gt;&lt;SmartcardUID&gt;0&lt;/SmartcardUID&gt;&lt;Key&gt;KEY&lt;/Key&gt;&lt;Valid&gt;true&lt;/Valid&gt;&lt;TimeStamp&gt;0001-01-01T00:00:00&lt;/TimeStamp&gt;&lt;Value&gt;holistic&lt;/Value&gt;&lt;ValueAsPercentage&gt;0&lt;/ValueAsPercentage&gt;&lt;PersonId&gt;0&lt;/PersonId&gt;&lt;ResponseDelay&gt;0&lt;/ResponseDelay&gt;&lt;/Response&gt;&lt;Response&gt;&lt;Index&gt;54&lt;/Index&gt;&lt;SmartcardUID&gt;0&lt;/SmartcardUID&gt;&lt;Key&gt;KEY&lt;/Key&gt;&lt;Valid&gt;true&lt;/Valid&gt;&lt;TimeStamp&gt;0001-01-01T00:00:00&lt;/TimeStamp&gt;&lt;Value&gt;holistic&lt;/Value&gt;&lt;ValueAsPercentage&gt;0&lt;/ValueAsPercentage&gt;&lt;PersonId&gt;0&lt;/PersonId&gt;&lt;ResponseDelay&gt;0&lt;/ResponseDelay&gt;&lt;/Response&gt;&lt;Response&gt;&lt;Index&gt;55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56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57&lt;/Index&gt;&lt;SmartcardUID&gt;0&lt;/SmartcardUID&gt;&lt;Key&gt;KEY&lt;/Key&gt;&lt;Valid&gt;true&lt;/Valid&gt;&lt;TimeStamp&gt;0001-01-01T00:00:00&lt;/TimeStamp&gt;&lt;Value&gt;protect&lt;/Value&gt;&lt;ValueAsPercentage&gt;0&lt;/ValueAsPercentage&gt;&lt;PersonId&gt;0&lt;/PersonId&gt;&lt;ResponseDelay&gt;0&lt;/ResponseDelay&gt;&lt;/Response&gt;&lt;Response&gt;&lt;Index&gt;58&lt;/Index&gt;&lt;SmartcardUID&gt;0&lt;/SmartcardUID&gt;&lt;Key&gt;KEY&lt;/Key&gt;&lt;Valid&gt;true&lt;/Valid&gt;&lt;TimeStamp&gt;0001-01-01T00:00:00&lt;/TimeStamp&gt;&lt;Value&gt;protect&lt;/Value&gt;&lt;ValueAsPercentage&gt;0&lt;/ValueAsPercentage&gt;&lt;PersonId&gt;0&lt;/PersonId&gt;&lt;ResponseDelay&gt;0&lt;/ResponseDelay&gt;&lt;/Response&gt;&lt;Response&gt;&lt;Index&gt;59&lt;/Index&gt;&lt;SmartcardUID&gt;0&lt;/SmartcardUID&gt;&lt;Key&gt;KEY&lt;/Key&gt;&lt;Valid&gt;true&lt;/Valid&gt;&lt;TimeStamp&gt;0001-01-01T00:00:00&lt;/TimeStamp&gt;&lt;Value&gt;empowerment&lt;/Value&gt;&lt;ValueAsPercentage&gt;0&lt;/ValueAsPercentage&gt;&lt;PersonId&gt;0&lt;/PersonId&gt;&lt;ResponseDelay&gt;0&lt;/ResponseDelay&gt;&lt;/Response&gt;&lt;Response&gt;&lt;Index&gt;60&lt;/Index&gt;&lt;SmartcardUID&gt;0&lt;/SmartcardUID&gt;&lt;Key&gt;KEY&lt;/Key&gt;&lt;Valid&gt;true&lt;/Valid&gt;&lt;TimeStamp&gt;0001-01-01T00:00:00&lt;/TimeStamp&gt;&lt;Value&gt;empowerment&lt;/Value&gt;&lt;ValueAsPercentage&gt;0&lt;/ValueAsPercentage&gt;&lt;PersonId&gt;0&lt;/PersonId&gt;&lt;ResponseDelay&gt;0&lt;/ResponseDelay&gt;&lt;/Response&gt;&lt;Response&gt;&lt;Index&gt;61&lt;/Index&gt;&lt;SmartcardUID&gt;0&lt;/SmartcardUID&gt;&lt;Key&gt;KEY&lt;/Key&gt;&lt;Valid&gt;true&lt;/Valid&gt;&lt;TimeStamp&gt;0001-01-01T00:00:00&lt;/TimeStamp&gt;&lt;Value&gt;trust&lt;/Value&gt;&lt;ValueAsPercentage&gt;0&lt;/ValueAsPercentage&gt;&lt;PersonId&gt;0&lt;/PersonId&gt;&lt;ResponseDelay&gt;0&lt;/ResponseDelay&gt;&lt;/Response&gt;&lt;Response&gt;&lt;Index&gt;62&lt;/Index&gt;&lt;SmartcardUID&gt;0&lt;/SmartcardUID&gt;&lt;Key&gt;KEY&lt;/Key&gt;&lt;Valid&gt;true&lt;/Valid&gt;&lt;TimeStamp&gt;0001-01-01T00:00:00&lt;/TimeStamp&gt;&lt;Value&gt;trust&lt;/Value&gt;&lt;ValueAsPercentage&gt;0&lt;/ValueAsPercentage&gt;&lt;PersonId&gt;0&lt;/PersonId&gt;&lt;ResponseDelay&gt;0&lt;/ResponseDelay&gt;&lt;/Response&gt;&lt;Response&gt;&lt;Index&gt;63&lt;/Index&gt;&lt;SmartcardUID&gt;0&lt;/SmartcardUID&gt;&lt;Key&gt;KEY&lt;/Key&gt;&lt;Valid&gt;true&lt;/Valid&gt;&lt;TimeStamp&gt;0001-01-01T00:00:00&lt;/TimeStamp&gt;&lt;Value&gt;care&lt;/Value&gt;&lt;ValueAsPercentage&gt;0&lt;/ValueAsPercentage&gt;&lt;PersonId&gt;0&lt;/PersonId&gt;&lt;ResponseDelay&gt;0&lt;/ResponseDelay&gt;&lt;/Response&gt;&lt;Response&gt;&lt;Index&gt;64&lt;/Index&gt;&lt;SmartcardUID&gt;0&lt;/SmartcardUID&gt;&lt;Key&gt;KEY&lt;/Key&gt;&lt;Valid&gt;true&lt;/Valid&gt;&lt;TimeStamp&gt;0001-01-01T00:00:00&lt;/TimeStamp&gt;&lt;Value&gt;care&lt;/Value&gt;&lt;ValueAsPercentage&gt;0&lt;/ValueAsPercentage&gt;&lt;PersonId&gt;0&lt;/PersonId&gt;&lt;ResponseDelay&gt;0&lt;/ResponseDelay&gt;&lt;/Response&gt;&lt;Response&gt;&lt;Index&gt;65&lt;/Index&gt;&lt;SmartcardUID&gt;0&lt;/SmartcardUID&gt;&lt;Key&gt;KEY&lt;/Key&gt;&lt;Valid&gt;true&lt;/Valid&gt;&lt;TimeStamp&gt;0001-01-01T00:00:00&lt;/TimeStamp&gt;&lt;Value&gt;empowering&lt;/Value&gt;&lt;ValueAsPercentage&gt;0&lt;/ValueAsPercentage&gt;&lt;PersonId&gt;0&lt;/PersonId&gt;&lt;ResponseDelay&gt;0&lt;/ResponseDelay&gt;&lt;/Response&gt;&lt;Response&gt;&lt;Index&gt;66&lt;/Index&gt;&lt;SmartcardUID&gt;0&lt;/SmartcardUID&gt;&lt;Key&gt;KEY&lt;/Key&gt;&lt;Valid&gt;true&lt;/Valid&gt;&lt;TimeStamp&gt;0001-01-01T00:00:00&lt;/TimeStamp&gt;&lt;Value&gt;empowering&lt;/Value&gt;&lt;ValueAsPercentage&gt;0&lt;/ValueAsPercentage&gt;&lt;PersonId&gt;0&lt;/PersonId&gt;&lt;ResponseDelay&gt;0&lt;/ResponseDelay&gt;&lt;/Response&gt;&lt;Response&gt;&lt;Index&gt;67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68&lt;/Index&gt;&lt;SmartcardUID&gt;0&lt;/SmartcardUID&gt;&lt;Key&gt;KEY&lt;/Key&gt;&lt;Valid&gt;true&lt;/Valid&gt;&lt;TimeStamp&gt;0001-01-01T00:00:00&lt;/TimeStamp&gt;&lt;Value&gt;understanding&lt;/Value&gt;&lt;ValueAsPercentage&gt;0&lt;/ValueAsPercentage&gt;&lt;PersonId&gt;0&lt;/PersonId&gt;&lt;ResponseDelay&gt;0&lt;/ResponseDelay&gt;&lt;/Response&gt;&lt;Response&gt;&lt;Index&gt;69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70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71&lt;/Index&gt;&lt;SmartcardUID&gt;0&lt;/SmartcardUID&gt;&lt;Key&gt;KEY&lt;/Key&gt;&lt;Valid&gt;true&lt;/Valid&gt;&lt;TimeStamp&gt;0001-01-01T00:00:00&lt;/TimeStamp&gt;&lt;Value&gt;information&lt;/Value&gt;&lt;ValueAsPercentage&gt;0&lt;/ValueAsPercentage&gt;&lt;PersonId&gt;0&lt;/PersonId&gt;&lt;ResponseDelay&gt;0&lt;/ResponseDelay&gt;&lt;/Response&gt;&lt;Response&gt;&lt;Index&gt;72&lt;/Index&gt;&lt;SmartcardUID&gt;0&lt;/SmartcardUID&gt;&lt;Key&gt;KEY&lt;/Key&gt;&lt;Valid&gt;true&lt;/Valid&gt;&lt;TimeStamp&gt;0001-01-01T00:00:00&lt;/TimeStamp&gt;&lt;Value&gt;observing&lt;/Value&gt;&lt;ValueAsPercentage&gt;0&lt;/ValueAsPercentage&gt;&lt;PersonId&gt;0&lt;/PersonId&gt;&lt;ResponseDelay&gt;0&lt;/ResponseDelay&gt;&lt;/Response&gt;&lt;Response&gt;&lt;Index&gt;73&lt;/Index&gt;&lt;SmartcardUID&gt;0&lt;/SmartcardUID&gt;&lt;Key&gt;KEY&lt;/Key&gt;&lt;Valid&gt;true&lt;/Valid&gt;&lt;TimeStamp&gt;0001-01-01T00:00:00&lt;/TimeStamp&gt;&lt;Value&gt;culture&lt;/Value&gt;&lt;ValueAsPercentage&gt;0&lt;/ValueAsPercentage&gt;&lt;PersonId&gt;0&lt;/PersonId&gt;&lt;ResponseDelay&gt;0&lt;/ResponseDelay&gt;&lt;/Response&gt;&lt;Response&gt;&lt;Index&gt;74&lt;/Index&gt;&lt;SmartcardUID&gt;0&lt;/SmartcardUID&gt;&lt;Key&gt;KEY&lt;/Key&gt;&lt;Valid&gt;true&lt;/Valid&gt;&lt;TimeStamp&gt;0001-01-01T00:00:00&lt;/TimeStamp&gt;&lt;Value&gt;management&lt;/Value&gt;&lt;ValueAsPercentage&gt;0&lt;/ValueAsPercentage&gt;&lt;PersonId&gt;0&lt;/PersonId&gt;&lt;ResponseDelay&gt;0&lt;/ResponseDelay&gt;&lt;/Response&gt;&lt;Response&gt;&lt;Index&gt;75&lt;/Index&gt;&lt;SmartcardUID&gt;0&lt;/SmartcardUID&gt;&lt;Key&gt;KEY&lt;/Key&gt;&lt;Valid&gt;true&lt;/Valid&gt;&lt;TimeStamp&gt;0001-01-01T00:00:00&lt;/TimeStamp&gt;&lt;Value&gt;mana&lt;/Value&gt;&lt;ValueAsPercentage&gt;0&lt;/ValueAsPercentage&gt;&lt;PersonId&gt;0&lt;/PersonId&gt;&lt;ResponseDelay&gt;0&lt;/ResponseDelay&gt;&lt;/Response&gt;&lt;Response&gt;&lt;Index&gt;76&lt;/Index&gt;&lt;SmartcardUID&gt;0&lt;/SmartcardUID&gt;&lt;Key&gt;KEY&lt;/Key&gt;&lt;Valid&gt;true&lt;/Valid&gt;&lt;TimeStamp&gt;0001-01-01T00:00:00&lt;/TimeStamp&gt;&lt;Value&gt;supportsafetyhelp&lt;/Value&gt;&lt;ValueAsPercentage&gt;0&lt;/ValueAsPercentage&gt;&lt;PersonId&gt;0&lt;/PersonId&gt;&lt;ResponseDelay&gt;0&lt;/ResponseDelay&gt;&lt;/Response&gt;&lt;Response&gt;&lt;Index&gt;77&lt;/Index&gt;&lt;SmartcardUID&gt;0&lt;/SmartcardUID&gt;&lt;Key&gt;KEY&lt;/Key&gt;&lt;Valid&gt;true&lt;/Valid&gt;&lt;TimeStamp&gt;0001-01-01T00:00:00&lt;/TimeStamp&gt;&lt;Value&gt;educated&lt;/Value&gt;&lt;ValueAsPercentage&gt;0&lt;/ValueAsPercentage&gt;&lt;PersonId&gt;0&lt;/PersonId&gt;&lt;ResponseDelay&gt;0&lt;/ResponseDelay&gt;&lt;/Response&gt;&lt;Response&gt;&lt;Index&gt;78&lt;/Index&gt;&lt;SmartcardUID&gt;0&lt;/SmartcardUID&gt;&lt;Key&gt;KEY&lt;/Key&gt;&lt;Valid&gt;true&lt;/Valid&gt;&lt;TimeStamp&gt;0001-01-01T00:00:00&lt;/TimeStamp&gt;&lt;Value&gt;connected&lt;/Value&gt;&lt;ValueAsPercentage&gt;0&lt;/ValueAsPercentage&gt;&lt;PersonId&gt;0&lt;/PersonId&gt;&lt;ResponseDelay&gt;0&lt;/ResponseDelay&gt;&lt;/Response&gt;&lt;Response&gt;&lt;Index&gt;79&lt;/Index&gt;&lt;SmartcardUID&gt;0&lt;/SmartcardUID&gt;&lt;Key&gt;KEY&lt;/Key&gt;&lt;Valid&gt;true&lt;/Valid&gt;&lt;TimeStamp&gt;0001-01-01T00:00:00&lt;/TimeStamp&gt;&lt;Value&gt;health&lt;/Value&gt;&lt;ValueAsPercentage&gt;0&lt;/ValueAsPercentage&gt;&lt;PersonId&gt;0&lt;/PersonId&gt;&lt;ResponseDelay&gt;0&lt;/ResponseDelay&gt;&lt;/Response&gt;&lt;Response&gt;&lt;Index&gt;80&lt;/Index&gt;&lt;SmartcardUID&gt;0&lt;/SmartcardUID&gt;&lt;Key&gt;KEY&lt;/Key&gt;&lt;Valid&gt;true&lt;/Valid&gt;&lt;TimeStamp&gt;0001-01-01T00:00:00&lt;/TimeStamp&gt;&lt;Value&gt;necessary&lt;/Value&gt;&lt;ValueAsPercentage&gt;0&lt;/ValueAsPercentage&gt;&lt;PersonId&gt;0&lt;/PersonId&gt;&lt;ResponseDelay&gt;0&lt;/ResponseDelay&gt;&lt;/Response&gt;&lt;Response&gt;&lt;Index&gt;81&lt;/Index&gt;&lt;SmartcardUID&gt;0&lt;/SmartcardUID&gt;&lt;Key&gt;KEY&lt;/Key&gt;&lt;Valid&gt;true&lt;/Valid&gt;&lt;TimeStamp&gt;0001-01-01T00:00:00&lt;/TimeStamp&gt;&lt;Value&gt;processes&lt;/Value&gt;&lt;ValueAsPercentage&gt;0&lt;/ValueAsPercentage&gt;&lt;PersonId&gt;0&lt;/PersonId&gt;&lt;ResponseDelay&gt;0&lt;/ResponseDelay&gt;&lt;/Response&gt;&lt;Response&gt;&lt;Index&gt;82&lt;/Index&gt;&lt;SmartcardUID&gt;0&lt;/SmartcardUID&gt;&lt;Key&gt;KEY&lt;/Key&gt;&lt;Valid&gt;true&lt;/Valid&gt;&lt;TimeStamp&gt;0001-01-01T00:00:00&lt;/TimeStamp&gt;&lt;Value&gt;equippi&lt;/Value&gt;&lt;ValueAsPercentage&gt;0&lt;/ValueAsPercentage&gt;&lt;PersonId&gt;0&lt;/PersonId&gt;&lt;ResponseDelay&gt;0&lt;/ResponseDelay&gt;&lt;/Response&gt;&lt;Response&gt;&lt;Index&gt;83&lt;/Index&gt;&lt;SmartcardUID&gt;0&lt;/SmartcardUID&gt;&lt;Key&gt;KEY&lt;/Key&gt;&lt;Valid&gt;true&lt;/Valid&gt;&lt;TimeStamp&gt;0001-01-01T00:00:00&lt;/TimeStamp&gt;&lt;Value&gt;empathy&lt;/Value&gt;&lt;ValueAsPercentage&gt;0&lt;/ValueAsPercentage&gt;&lt;PersonId&gt;0&lt;/PersonId&gt;&lt;ResponseDelay&gt;0&lt;/ResponseDelay&gt;&lt;/Response&gt;&lt;Response&gt;&lt;Index&gt;84&lt;/Index&gt;&lt;SmartcardUID&gt;0&lt;/SmartcardUID&gt;&lt;Key&gt;KEY&lt;/Key&gt;&lt;Valid&gt;true&lt;/Valid&gt;&lt;TimeStamp&gt;0001-01-01T00:00:00&lt;/TimeStamp&gt;&lt;Value&gt;value&lt;/Value&gt;&lt;ValueAsPercentage&gt;0&lt;/ValueAsPercentage&gt;&lt;PersonId&gt;0&lt;/PersonId&gt;&lt;ResponseDelay&gt;0&lt;/ResponseDelay&gt;&lt;/Response&gt;&lt;Response&gt;&lt;Index&gt;85&lt;/Index&gt;&lt;SmartcardUID&gt;0&lt;/SmartcardUID&gt;&lt;Key&gt;KEY&lt;/Key&gt;&lt;Valid&gt;true&lt;/Valid&gt;&lt;TimeStamp&gt;0001-01-01T00:00:00&lt;/TimeStamp&gt;&lt;Value&gt;ensuring&lt;/Value&gt;&lt;ValueAsPercentage&gt;0&lt;/ValueAsPercentage&gt;&lt;PersonId&gt;0&lt;/PersonId&gt;&lt;ResponseDelay&gt;0&lt;/ResponseDelay&gt;&lt;/Response&gt;&lt;Response&gt;&lt;Index&gt;86&lt;/Index&gt;&lt;SmartcardUID&gt;0&lt;/SmartcardUID&gt;&lt;Key&gt;KEY&lt;/Key&gt;&lt;Valid&gt;true&lt;/Valid&gt;&lt;TimeStamp&gt;0001-01-01T00:00:00&lt;/TimeStamp&gt;&lt;Value&gt;ok&lt;/Value&gt;&lt;ValueAsPercentage&gt;0&lt;/ValueAsPercentage&gt;&lt;PersonId&gt;0&lt;/PersonId&gt;&lt;ResponseDelay&gt;0&lt;/ResponseDelay&gt;&lt;/Response&gt;&lt;Response&gt;&lt;Index&gt;87&lt;/Index&gt;&lt;SmartcardUID&gt;0&lt;/SmartcardUID&gt;&lt;Key&gt;KEY&lt;/Key&gt;&lt;Valid&gt;true&lt;/Valid&gt;&lt;TimeStamp&gt;0001-01-01T00:00:00&lt;/TimeStamp&gt;&lt;Value&gt;free&lt;/Value&gt;&lt;ValueAsPercentage&gt;0&lt;/ValueAsPercentage&gt;&lt;PersonId&gt;0&lt;/PersonId&gt;&lt;ResponseDelay&gt;0&lt;/ResponseDelay&gt;&lt;/Response&gt;&lt;Response&gt;&lt;Index&gt;88&lt;/Index&gt;&lt;SmartcardUID&gt;0&lt;/SmartcardUID&gt;&lt;Key&gt;KEY&lt;/Key&gt;&lt;Valid&gt;true&lt;/Valid&gt;&lt;TimeStamp&gt;0001-01-01T00:00:00&lt;/TimeStamp&gt;&lt;Value&gt;supporting&lt;/Value&gt;&lt;ValueAsPercentage&gt;0&lt;/ValueAsPercentage&gt;&lt;PersonId&gt;0&lt;/PersonId&gt;&lt;ResponseDelay&gt;0&lt;/ResponseDelay&gt;&lt;/Response&gt;&lt;Response&gt;&lt;Index&gt;89&lt;/Index&gt;&lt;SmartcardUID&gt;0&lt;/SmartcardUID&gt;&lt;Key&gt;KEY&lt;/Key&gt;&lt;Valid&gt;true&lt;/Valid&gt;&lt;TimeStamp&gt;0001-01-01T00:00:00&lt;/TimeStamp&gt;&lt;Value&gt;definition&lt;/Value&gt;&lt;ValueAsPercentage&gt;0&lt;/ValueAsPercentage&gt;&lt;PersonId&gt;0&lt;/PersonId&gt;&lt;ResponseDelay&gt;0&lt;/ResponseDelay&gt;&lt;/Response&gt;&lt;Response&gt;&lt;Index&gt;90&lt;/Index&gt;&lt;SmartcardUID&gt;0&lt;/SmartcardUID&gt;&lt;Key&gt;KEY&lt;/Key&gt;&lt;Valid&gt;true&lt;/Valid&gt;&lt;TimeStamp&gt;0001-01-01T00:00:00&lt;/TimeStamp&gt;&lt;Value&gt;responsibility&lt;/Value&gt;&lt;ValueAsPercentage&gt;0&lt;/ValueAsPercentage&gt;&lt;PersonId&gt;0&lt;/PersonId&gt;&lt;ResponseDelay&gt;0&lt;/ResponseDelay&gt;&lt;/Response&gt;&lt;Response&gt;&lt;Index&gt;91&lt;/Index&gt;&lt;SmartcardUID&gt;0&lt;/SmartcardUID&gt;&lt;Key&gt;KEY&lt;/Key&gt;&lt;Valid&gt;true&lt;/Valid&gt;&lt;TimeStamp&gt;0001-01-01T00:00:00&lt;/TimeStamp&gt;&lt;Value&gt;defend&lt;/Value&gt;&lt;ValueAsPercentage&gt;0&lt;/ValueAsPercentage&gt;&lt;PersonId&gt;0&lt;/PersonId&gt;&lt;ResponseDelay&gt;0&lt;/ResponseDelay&gt;&lt;/Response&gt;&lt;Response&gt;&lt;Index&gt;92&lt;/Index&gt;&lt;SmartcardUID&gt;0&lt;/SmartcardUID&gt;&lt;Key&gt;KEY&lt;/Key&gt;&lt;Valid&gt;true&lt;/Valid&gt;&lt;TimeStamp&gt;0001-01-01T00:00:00&lt;/TimeStamp&gt;&lt;Value&gt;defense&lt;/Value&gt;&lt;ValueAsPercentage&gt;0&lt;/ValueAsPercentage&gt;&lt;PersonId&gt;0&lt;/PersonId&gt;&lt;ResponseDelay&gt;0&lt;/ResponseDelay&gt;&lt;/Response&gt;&lt;Response&gt;&lt;Index&gt;93&lt;/Index&gt;&lt;SmartcardUID&gt;0&lt;/SmartcardUID&gt;&lt;Key&gt;KEY&lt;/Key&gt;&lt;Valid&gt;true&lt;/Valid&gt;&lt;TimeStamp&gt;0001-01-01T00:00:00&lt;/TimeStamp&gt;&lt;Value&gt;equitable&lt;/Value&gt;&lt;ValueAsPercentage&gt;0&lt;/ValueAsPercentage&gt;&lt;PersonId&gt;0&lt;/PersonId&gt;&lt;ResponseDelay&gt;0&lt;/ResponseDelay&gt;&lt;/Response&gt;&lt;Response&gt;&lt;Index&gt;94&lt;/Index&gt;&lt;SmartcardUID&gt;0&lt;/SmartcardUID&gt;&lt;Key&gt;KEY&lt;/Key&gt;&lt;Valid&gt;true&lt;/Valid&gt;&lt;TimeStamp&gt;0001-01-01T00:00:00&lt;/TimeStamp&gt;&lt;Value&gt;security&lt;/Value&gt;&lt;ValueAsPercentage&gt;0&lt;/ValueAsPercentage&gt;&lt;PersonId&gt;0&lt;/PersonId&gt;&lt;ResponseDelay&gt;0&lt;/ResponseDelay&gt;&lt;/Response&gt;&lt;Response&gt;&lt;Index&gt;95&lt;/Index&gt;&lt;SmartcardUID&gt;0&lt;/SmartcardUID&gt;&lt;Key&gt;KEY&lt;/Key&gt;&lt;Valid&gt;true&lt;/Valid&gt;&lt;TimeStamp&gt;0001-01-01T00:00:00&lt;/TimeStamp&gt;&lt;Value&gt;life&lt;/Value&gt;&lt;ValueAsPercentage&gt;0&lt;/ValueAsPercentage&gt;&lt;PersonId&gt;0&lt;/PersonId&gt;&lt;ResponseDelay&gt;0&lt;/ResponseDelay&gt;&lt;/Response&gt;&lt;Response&gt;&lt;Index&gt;96&lt;/Index&gt;&lt;SmartcardUID&gt;0&lt;/SmartcardUID&gt;&lt;Key&gt;KEY&lt;/Key&gt;&lt;Valid&gt;true&lt;/Valid&gt;&lt;TimeStamp&gt;0001-01-01T00:00:00&lt;/TimeStamp&gt;&lt;Value&gt;choose&lt;/Value&gt;&lt;ValueAsPercentage&gt;0&lt;/ValueAsPercentage&gt;&lt;PersonId&gt;0&lt;/PersonId&gt;&lt;ResponseDelay&gt;0&lt;/ResponseDelay&gt;&lt;/Response&gt;&lt;Response&gt;&lt;Index&gt;97&lt;/Index&gt;&lt;SmartcardUID&gt;0&lt;/SmartcardUID&gt;&lt;Key&gt;KEY&lt;/Key&gt;&lt;Valid&gt;true&lt;/Valid&gt;&lt;TimeStamp&gt;0001-01-01T00:00:00&lt;/TimeStamp&gt;&lt;Value&gt;proactive&lt;/Value&gt;&lt;ValueAsPercentage&gt;0&lt;/ValueAsPercentage&gt;&lt;PersonId&gt;0&lt;/PersonId&gt;&lt;ResponseDelay&gt;0&lt;/ResponseDelay&gt;&lt;/Response&gt;&lt;Response&gt;&lt;Index&gt;98&lt;/Index&gt;&lt;SmartcardUID&gt;0&lt;/SmartcardUID&gt;&lt;Key&gt;KEY&lt;/Key&gt;&lt;Valid&gt;true&lt;/Valid&gt;&lt;TimeStamp&gt;0001-01-01T00:00:00&lt;/TimeStamp&gt;&lt;Value&gt;riskmanagement&lt;/Value&gt;&lt;ValueAsPercentage&gt;0&lt;/ValueAsPercentage&gt;&lt;PersonId&gt;0&lt;/PersonId&gt;&lt;ResponseDelay&gt;0&lt;/ResponseDelay&gt;&lt;/Response&gt;&lt;Response&gt;&lt;Index&gt;99&lt;/Index&gt;&lt;SmartcardUID&gt;0&lt;/SmartcardUID&gt;&lt;Key&gt;KEY&lt;/Key&gt;&lt;Valid&gt;true&lt;/Valid&gt;&lt;TimeStamp&gt;0001-01-01T00:00:00&lt;/TimeStamp&gt;&lt;Value&gt;confident&lt;/Value&gt;&lt;ValueAsPercentage&gt;0&lt;/ValueAsPercentage&gt;&lt;PersonId&gt;0&lt;/PersonId&gt;&lt;ResponseDelay&gt;0&lt;/ResponseDelay&gt;&lt;/Response&gt;&lt;Response&gt;&lt;Index&gt;100&lt;/Index&gt;&lt;SmartcardUID&gt;0&lt;/SmartcardUID&gt;&lt;Key&gt;KEY&lt;/Key&gt;&lt;Valid&gt;true&lt;/Valid&gt;&lt;TimeStamp&gt;0001-01-01T00:00:00&lt;/TimeStamp&gt;&lt;Value&gt;asking&lt;/Value&gt;&lt;ValueAsPercentage&gt;0&lt;/ValueAsPercentage&gt;&lt;PersonId&gt;0&lt;/PersonId&gt;&lt;ResponseDelay&gt;0&lt;/ResponseDelay&gt;&lt;/Response&gt;&lt;Response&gt;&lt;Index&gt;101&lt;/Index&gt;&lt;SmartcardUID&gt;0&lt;/SmartcardUID&gt;&lt;Key&gt;KEY&lt;/Key&gt;&lt;Valid&gt;true&lt;/Valid&gt;&lt;TimeStamp&gt;0001-01-01T00:00:00&lt;/TimeStamp&gt;&lt;Value&gt;ensur&lt;/Value&gt;&lt;ValueAsPercentage&gt;0&lt;/ValueAsPercentage&gt;&lt;PersonId&gt;0&lt;/PersonId&gt;&lt;ResponseDelay&gt;0&lt;/ResponseDelay&gt;&lt;/Response&gt;&lt;Response&gt;&lt;Index&gt;102&lt;/Index&gt;&lt;SmartcardUID&gt;0&lt;/SmartcardUID&gt;&lt;Key&gt;KEY&lt;/Key&gt;&lt;Valid&gt;true&lt;/Valid&gt;&lt;TimeStamp&gt;0001-01-01T00:00:00&lt;/TimeStamp&gt;&lt;Value&gt;shelter&lt;/Value&gt;&lt;ValueAsPercentage&gt;0&lt;/ValueAsPercentage&gt;&lt;PersonId&gt;0&lt;/PersonId&gt;&lt;ResponseDelay&gt;0&lt;/ResponseDelay&gt;&lt;/Response&gt;&lt;Response&gt;&lt;Index&gt;103&lt;/Index&gt;&lt;SmartcardUID&gt;0&lt;/SmartcardUID&gt;&lt;Key&gt;KEY&lt;/Key&gt;&lt;Valid&gt;true&lt;/Valid&gt;&lt;TimeStamp&gt;0001-01-01T00:00:00&lt;/TimeStamp&gt;&lt;Value&gt;identifying&lt;/Value&gt;&lt;ValueAsPercentage&gt;0&lt;/ValueAsPercentage&gt;&lt;PersonId&gt;0&lt;/PersonId&gt;&lt;ResponseDelay&gt;0&lt;/ResponseDelay&gt;&lt;/Response&gt;&lt;Response&gt;&lt;Index&gt;104&lt;/Index&gt;&lt;SmartcardUID&gt;0&lt;/SmartcardUID&gt;&lt;Key&gt;KEY&lt;/Key&gt;&lt;Valid&gt;true&lt;/Valid&gt;&lt;TimeStamp&gt;0001-01-01T00:00:00&lt;/TimeStamp&gt;&lt;Value&gt;advocating&lt;/Value&gt;&lt;ValueAsPercentage&gt;0&lt;/ValueAsPercentage&gt;&lt;PersonId&gt;0&lt;/PersonId&gt;&lt;ResponseDelay&gt;0&lt;/ResponseDelay&gt;&lt;/Response&gt;&lt;Response&gt;&lt;Index&gt;105&lt;/Index&gt;&lt;SmartcardUID&gt;0&lt;/SmartcardUID&gt;&lt;Key&gt;KEY&lt;/Key&gt;&lt;Valid&gt;true&lt;/Valid&gt;&lt;TimeStamp&gt;0001-01-01T00:00:00&lt;/TimeStamp&gt;&lt;Value&gt;supportive&lt;/Value&gt;&lt;ValueAsPercentage&gt;0&lt;/ValueAsPercentage&gt;&lt;PersonId&gt;0&lt;/PersonId&gt;&lt;ResponseDelay&gt;0&lt;/ResponseDelay&gt;&lt;/Response&gt;&lt;Response&gt;&lt;Index&gt;106&lt;/Index&gt;&lt;SmartcardUID&gt;0&lt;/SmartcardUID&gt;&lt;Key&gt;KEY&lt;/Key&gt;&lt;Valid&gt;true&lt;/Valid&gt;&lt;TimeStamp&gt;0001-01-01T00:00:00&lt;/TimeStamp&gt;&lt;Value&gt;scared&lt;/Value&gt;&lt;ValueAsPercentage&gt;0&lt;/ValueAsPercentage&gt;&lt;PersonId&gt;0&lt;/PersonId&gt;&lt;ResponseDelay&gt;0&lt;/ResponseDelay&gt;&lt;/Response&gt;&lt;Response&gt;&lt;Index&gt;107&lt;/Index&gt;&lt;SmartcardUID&gt;0&lt;/SmartcardUID&gt;&lt;Key&gt;KEY&lt;/Key&gt;&lt;Valid&gt;true&lt;/Valid&gt;&lt;TimeStamp&gt;0001-01-01T00:00:00&lt;/TimeStamp&gt;&lt;Value&gt;protective&lt;/Value&gt;&lt;ValueAsPercentage&gt;0&lt;/ValueAsPercentage&gt;&lt;PersonId&gt;0&lt;/PersonId&gt;&lt;ResponseDelay&gt;0&lt;/ResponseDelay&gt;&lt;/Response&gt;&lt;Response&gt;&lt;Index&gt;108&lt;/Index&gt;&lt;SmartcardUID&gt;0&lt;/SmartcardUID&gt;&lt;Key&gt;KEY&lt;/Key&gt;&lt;Valid&gt;true&lt;/Valid&gt;&lt;TimeStamp&gt;0001-01-01T00:00:00&lt;/TimeStamp&gt;&lt;Value&gt;manaenhancing&lt;/Value&gt;&lt;ValueAsPercentage&gt;0&lt;/ValueAsPercentage&gt;&lt;PersonId&gt;0&lt;/PersonId&gt;&lt;ResponseDelay&gt;0&lt;/ResponseDelay&gt;&lt;/Response&gt;&lt;Response&gt;&lt;Index&gt;109&lt;/Index&gt;&lt;SmartcardUID&gt;0&lt;/SmartcardUID&gt;&lt;Key&gt;KEY&lt;/Key&gt;&lt;Valid&gt;true&lt;/Valid&gt;&lt;TimeStamp&gt;0001-01-01T00:00:00&lt;/TimeStamp&gt;&lt;Value&gt;decision-making&lt;/Value&gt;&lt;ValueAsPercentage&gt;0&lt;/ValueAsPercentage&gt;&lt;PersonId&gt;0&lt;/PersonId&gt;&lt;ResponseDelay&gt;0&lt;/ResponseDelay&gt;&lt;/Response&gt;&lt;Response&gt;&lt;Index&gt;110&lt;/Index&gt;&lt;SmartcardUID&gt;0&lt;/SmartcardUID&gt;&lt;Key&gt;KEY&lt;/Key&gt;&lt;Valid&gt;true&lt;/Valid&gt;&lt;TimeStamp&gt;0001-01-01T00:00:00&lt;/TimeStamp&gt;&lt;Value&gt;respect&lt;/Value&gt;&lt;ValueAsPercentage&gt;0&lt;/ValueAsPercentage&gt;&lt;PersonId&gt;0&lt;/PersonId&gt;&lt;ResponseDelay&gt;0&lt;/ResponseDelay&gt;&lt;/Response&gt;&lt;Response&gt;&lt;Index&gt;111&lt;/Index&gt;&lt;SmartcardUID&gt;0&lt;/SmartcardUID&gt;&lt;Key&gt;KEY&lt;/Key&gt;&lt;Valid&gt;true&lt;/Valid&gt;&lt;TimeStamp&gt;0001-01-01T00:00:00&lt;/TimeStamp&gt;&lt;Value&gt;creative&lt;/Value&gt;&lt;ValueAsPercentage&gt;0&lt;/ValueAsPercentage&gt;&lt;PersonId&gt;0&lt;/PersonId&gt;&lt;ResponseDelay&gt;0&lt;/ResponseDelay&gt;&lt;/Response&gt;&lt;Response&gt;&lt;Index&gt;112&lt;/Index&gt;&lt;SmartcardUID&gt;0&lt;/SmartcardUID&gt;&lt;Key&gt;KEY&lt;/Key&gt;&lt;Valid&gt;true&lt;/Valid&gt;&lt;TimeStamp&gt;0001-01-01T00:00:00&lt;/TimeStamp&gt;&lt;Value&gt;promotinfellbeing&lt;/Value&gt;&lt;ValueAsPercentage&gt;0&lt;/ValueAsPercentage&gt;&lt;PersonId&gt;0&lt;/PersonId&gt;&lt;ResponseDelay&gt;0&lt;/ResponseDelay&gt;&lt;/Response&gt;&lt;Response&gt;&lt;Index&gt;113&lt;/Index&gt;&lt;SmartcardUID&gt;0&lt;/SmartcardUID&gt;&lt;Key&gt;KEY&lt;/Key&gt;&lt;Valid&gt;true&lt;/Valid&gt;&lt;TimeStamp&gt;0001-01-01T00:00:00&lt;/TimeStamp&gt;&lt;Value&gt;personcentred&lt;/Value&gt;&lt;ValueAsPercentage&gt;0&lt;/ValueAsPercentage&gt;&lt;PersonId&gt;0&lt;/PersonId&gt;&lt;ResponseDelay&gt;0&lt;/ResponseDelay&gt;&lt;/Response&gt;&lt;Response&gt;&lt;Index&gt;114&lt;/Index&gt;&lt;SmartcardUID&gt;0&lt;/SmartcardUID&gt;&lt;Key&gt;KEY&lt;/Key&gt;&lt;Valid&gt;true&lt;/Valid&gt;&lt;TimeStamp&gt;0001-01-01T00:00:00&lt;/TimeStamp&gt;&lt;Value&gt;scaffolding&lt;/Value&gt;&lt;ValueAsPercentage&gt;0&lt;/ValueAsPercentage&gt;&lt;PersonId&gt;0&lt;/PersonId&gt;&lt;ResponseDelay&gt;0&lt;/ResponseDelay&gt;&lt;/Response&gt;&lt;Response&gt;&lt;Index&gt;115&lt;/Index&gt;&lt;SmartcardUID&gt;0&lt;/SmartcardUID&gt;&lt;Key&gt;KEY&lt;/Key&gt;&lt;Valid&gt;true&lt;/Valid&gt;&lt;TimeStamp&gt;0001-01-01T00:00:00&lt;/TimeStamp&gt;&lt;Value&gt;promoting&lt;/Value&gt;&lt;ValueAsPercentage&gt;0&lt;/ValueAsPercentage&gt;&lt;PersonId&gt;0&lt;/PersonId&gt;&lt;ResponseDelay&gt;0&lt;/ResponseDelay&gt;&lt;/Response&gt;&lt;Response&gt;&lt;Index&gt;116&lt;/Index&gt;&lt;SmartcardUID&gt;0&lt;/SmartcardUID&gt;&lt;Key&gt;KEY&lt;/Key&gt;&lt;Valid&gt;true&lt;/Valid&gt;&lt;TimeStamp&gt;0001-01-01T00:00:00&lt;/TimeStamp&gt;&lt;Value&gt;needs&lt;/Value&gt;&lt;ValueAsPercentage&gt;0&lt;/ValueAsPercentage&gt;&lt;PersonId&gt;0&lt;/PersonId&gt;&lt;ResponseDelay&gt;0&lt;/ResponseDelay&gt;&lt;/Response&gt;&lt;Response&gt;&lt;Index&gt;117&lt;/Index&gt;&lt;SmartcardUID&gt;0&lt;/SmartcardUID&gt;&lt;Key&gt;KEY&lt;/Key&gt;&lt;Valid&gt;true&lt;/Valid&gt;&lt;TimeStamp&gt;0001-01-01T00:00:00&lt;/TimeStamp&gt;&lt;Value&gt;connectedness&lt;/Value&gt;&lt;ValueAsPercentage&gt;0&lt;/ValueAsPercentage&gt;&lt;PersonId&gt;0&lt;/PersonId&gt;&lt;ResponseDelay&gt;0&lt;/ResponseDelay&gt;&lt;/Response&gt;&lt;Response&gt;&lt;Index&gt;118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119&lt;/Index&gt;&lt;SmartcardUID&gt;0&lt;/SmartcardUID&gt;&lt;Key&gt;KEY&lt;/Key&gt;&lt;Valid&gt;true&lt;/Valid&gt;&lt;TimeStamp&gt;0001-01-01T00:00:00&lt;/TimeStamp&gt;&lt;Value&gt;wellbeing&lt;/Value&gt;&lt;ValueAsPercentage&gt;0&lt;/ValueAsPercentage&gt;&lt;PersonId&gt;0&lt;/PersonId&gt;&lt;ResponseDelay&gt;0&lt;/ResponseDelay&gt;&lt;/Response&gt;&lt;Response&gt;&lt;Index&gt;120&lt;/Index&gt;&lt;SmartcardUID&gt;0&lt;/SmartcardUID&gt;&lt;Key&gt;KEY&lt;/Key&gt;&lt;Valid&gt;true&lt;/Valid&gt;&lt;TimeStamp&gt;0001-01-01T00:00:00&lt;/TimeStamp&gt;&lt;Value&gt;protected&lt;/Value&gt;&lt;ValueAsPercentage&gt;0&lt;/ValueAsPercentage&gt;&lt;PersonId&gt;0&lt;/PersonId&gt;&lt;ResponseDelay&gt;0&lt;/ResponseDelay&gt;&lt;/Response&gt;&lt;Response&gt;&lt;Index&gt;121&lt;/Index&gt;&lt;SmartcardUID&gt;0&lt;/SmartcardUID&gt;&lt;Key&gt;KEY&lt;/Key&gt;&lt;Valid&gt;true&lt;/Valid&gt;&lt;TimeStamp&gt;0001-01-01T00:00:00&lt;/TimeStamp&gt;&lt;Value&gt;follow-up&lt;/Value&gt;&lt;ValueAsPercentage&gt;0&lt;/ValueAsPercentage&gt;&lt;PersonId&gt;0&lt;/PersonId&gt;&lt;ResponseDelay&gt;0&lt;/ResponseDelay&gt;&lt;/Response&gt;&lt;Response&gt;&lt;Index&gt;122&lt;/Index&gt;&lt;SmartcardUID&gt;0&lt;/SmartcardUID&gt;&lt;Key&gt;KEY&lt;/Key&gt;&lt;Valid&gt;true&lt;/Valid&gt;&lt;TimeStamp&gt;0001-01-01T00:00:00&lt;/TimeStamp&gt;&lt;Value&gt;relationships&lt;/Value&gt;&lt;ValueAsPercentage&gt;0&lt;/ValueAsPercentage&gt;&lt;PersonId&gt;0&lt;/PersonId&gt;&lt;ResponseDelay&gt;0&lt;/ResponseDelay&gt;&lt;/Response&gt;&lt;Response&gt;&lt;Index&gt;123&lt;/Index&gt;&lt;SmartcardUID&gt;0&lt;/SmartcardUID&gt;&lt;Key&gt;KEY&lt;/Key&gt;&lt;Valid&gt;true&lt;/Valid&gt;&lt;TimeStamp&gt;0001-01-01T00:00:00&lt;/TimeStamp&gt;&lt;Value&gt;diligence&lt;/Value&gt;&lt;ValueAsPercentage&gt;0&lt;/ValueAsPercentage&gt;&lt;PersonId&gt;0&lt;/PersonId&gt;&lt;ResponseDelay&gt;0&lt;/ResponseDelay&gt;&lt;/Response&gt;&lt;Response&gt;&lt;Index&gt;124&lt;/Index&gt;&lt;SmartcardUID&gt;0&lt;/SmartcardUID&gt;&lt;Key&gt;KEY&lt;/Key&gt;&lt;Valid&gt;true&lt;/Valid&gt;&lt;TimeStamp&gt;0001-01-01T00:00:00&lt;/TimeStamp&gt;&lt;Value&gt;concern&lt;/Value&gt;&lt;ValueAsPercentage&gt;0&lt;/ValueAsPercentage&gt;&lt;PersonId&gt;0&lt;/PersonId&gt;&lt;ResponseDelay&gt;0&lt;/ResponseDelay&gt;&lt;/Response&gt;&lt;Response&gt;&lt;Index&gt;125&lt;/Index&gt;&lt;SmartcardUID&gt;0&lt;/SmartcardUID&gt;&lt;Key&gt;KEY&lt;/Key&gt;&lt;Valid&gt;true&lt;/Valid&gt;&lt;TimeStamp&gt;0001-01-01T00:00:00&lt;/TimeStamp&gt;&lt;Value&gt;equity&lt;/Value&gt;&lt;ValueAsPercentage&gt;0&lt;/ValueAsPercentage&gt;&lt;PersonId&gt;0&lt;/PersonId&gt;&lt;ResponseDelay&gt;0&lt;/ResponseDelay&gt;&lt;/Response&gt;&lt;Response&gt;&lt;Index&gt;126&lt;/Index&gt;&lt;SmartcardUID&gt;0&lt;/SmartcardUID&gt;&lt;Key&gt;KEY&lt;/Key&gt;&lt;Valid&gt;true&lt;/Valid&gt;&lt;TimeStamp&gt;0001-01-01T00:00:00&lt;/TimeStamp&gt;&lt;Value&gt;equipping&lt;/Value&gt;&lt;ValueAsPercentage&gt;0&lt;/ValueAsPercentage&gt;&lt;PersonId&gt;0&lt;/PersonId&gt;&lt;ResponseDelay&gt;0&lt;/ResponseDelay&gt;&lt;/Response&gt;&lt;Response&gt;&lt;Index&gt;127&lt;/Index&gt;&lt;SmartcardUID&gt;0&lt;/SmartcardUID&gt;&lt;Key&gt;KEY&lt;/Key&gt;&lt;Valid&gt;true&lt;/Valid&gt;&lt;TimeStamp&gt;0001-01-01T00:00:00&lt;/TimeStamp&gt;&lt;Value&gt;fair&lt;/Value&gt;&lt;ValueAsPercentage&gt;0&lt;/ValueAsPercentage&gt;&lt;PersonId&gt;0&lt;/PersonId&gt;&lt;ResponseDelay&gt;0&lt;/ResponseDelay&gt;&lt;/Response&gt;&lt;Response&gt;&lt;Index&gt;128&lt;/Index&gt;&lt;SmartcardUID&gt;0&lt;/SmartcardUID&gt;&lt;Key&gt;KEY&lt;/Key&gt;&lt;Valid&gt;true&lt;/Valid&gt;&lt;TimeStamp&gt;0001-01-01T00:00:00&lt;/TimeStamp&gt;&lt;Value&gt;cotton&lt;/Value&gt;&lt;ValueAsPercentage&gt;0&lt;/ValueAsPercentage&gt;&lt;PersonId&gt;0&lt;/PersonId&gt;&lt;ResponseDelay&gt;0&lt;/ResponseDelay&gt;&lt;/Response&gt;&lt;Response&gt;&lt;Index&gt;129&lt;/Index&gt;&lt;SmartcardUID&gt;0&lt;/SmartcardUID&gt;&lt;Key&gt;KEY&lt;/Key&gt;&lt;Valid&gt;true&lt;/Valid&gt;&lt;TimeStamp&gt;0001-01-01T00:00:00&lt;/TimeStamp&gt;&lt;Value&gt;con&lt;/Value&gt;&lt;ValueAsPercentage&gt;0&lt;/ValueAsPercentage&gt;&lt;PersonId&gt;0&lt;/PersonId&gt;&lt;ResponseDelay&gt;0&lt;/ResponseDelay&gt;&lt;/Response&gt;&lt;Response&gt;&lt;Index&gt;130&lt;/Index&gt;&lt;SmartcardUID&gt;0&lt;/SmartcardUID&gt;&lt;Key&gt;KEY&lt;/Key&gt;&lt;Valid&gt;true&lt;/Valid&gt;&lt;TimeStamp&gt;0001-01-01T00:00:00&lt;/TimeStamp&gt;&lt;Value&gt;dec&lt;/Value&gt;&lt;ValueAsPercentage&gt;0&lt;/ValueAsPercentage&gt;&lt;PersonId&gt;0&lt;/PersonId&gt;&lt;ResponseDelay&gt;0&lt;/ResponseDelay&gt;&lt;/Response&gt;&lt;Response&gt;&lt;Index&gt;131&lt;/Index&gt;&lt;SmartcardUID&gt;0&lt;/SmartcardUID&gt;&lt;Key&gt;KEY&lt;/Key&gt;&lt;Valid&gt;true&lt;/Valid&gt;&lt;TimeStamp&gt;0001-01-01T00:00:00&lt;/TimeStamp&gt;&lt;Value&gt;enablement&lt;/Value&gt;&lt;ValueAsPercentage&gt;0&lt;/ValueAsPercentage&gt;&lt;PersonId&gt;0&lt;/PersonId&gt;&lt;ResponseDelay&gt;0&lt;/ResponseDelay&gt;&lt;/Response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gAElEQVR4nOzde3xV1Z3///dnn1yIGi4JiB21owyOSgSJWlsvqFS0tVdsf/qwiVK8gJeOHRFvVQJH0BYdhRZrq0CtVoI61GrnR+u04oCK1dZikJIwFVRaqR2VhFsRkpO9P98/ziUnIQm5Csjr+Xicx+OsvdflsxcHSNZZ+7M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YXs6AAAAAADoro1TRo41s6fSZYuFw4viq1bv77EAAADgoxXs6QAAAAAAAAAAAPg4YMEdAAAAAAAAAAAAAAAAAAAAALB3IIc7AAAAgN2qvW3kqW7BNWY+yqXBJoWS3nbT4rAxMXvwd1e/17KNXzs0v67fQbfINE6ywyTfILeHi94PZtYNjt6QdIQkuXzBwBkrL5Gk2ooTrpN8drqP3FgwqG98xcZMHBWlmyT1T43w/eIZKydJ7edNb+1c1BgMNdMtkh0vabvLn4lFNmXAnVV/SdfryXbtxeJR8Am5VUg6SVKtSa+5oluLZ7xe3XI+a/sX3mjySzs6nwAAAPhokVIGAAAAQLtqp5ZOV2DLzbxc0idNypd0gKQSc92cE8td9UHFCSdmt/ELLojV9S98WmZxyYZIypNsiEzTNw2OFqmjv4vUx7yHL0eKgquSi972aUl9JBWb7OIo0Cub458a0uPt2uFRbLzcfiNplKQCSYe59BUpeP79+KcOydSLK6jr3/dJk2Z0az4BAADQq/ihDAAAAECb6ipGlslVoeTdsaG5XWUNQX/FwsNN9nSq2sGB/Kl34ycekG5Xe/SbV0n6fKYj0725sWCQxcLhntyJ/cmOjO/523t8wd3dvunu5yuW18/dvi5pe+rUIWHY+EBPt2s/GF0l0wXWEPSXbFLWmeJY2FiWLmxqLL1S8i+my2a6L69RB5uCES4NVQfnEwAAAL2LBXcAAAAAbXK3m9PvTaosuuO1B4vuWrGlOL5qQxjaNVlVD+8ThmMzdc0nZPqQ3iwKqm7qG1+xsSi+arUiz27Xrki5UbcvogWTzRl4x8qni+O/3zrwjtd+IbMfZZ0+p63d6l1t124spjnF06ueLLprxZai2GtzJG1pOutHZ95JE7OarR+wZuikwu9VfVA0Y8Wfgkgdnk8AAAD0LhbcAQAAALSqNv7pvjINT5ddGldbUerpVxCL3s2u7xaMlJK5xqWmduZaZnFlFs6L7lz5skv1H8EltCpyX5pdtihall0Oo/BTPdmu3Vik5zL9Jedoc9YIRVJqPk0jMofdl9qiRWG62P/Oqhf35HwCAACgCQvuAAAAAFoVJBoGKJlKpkPcvVCSthX3K1T27xqB1WXXM8lNqlMHBEq0/J2l27/DeE7QbOzIfWN22aL0Q1l7pl17Ag/eb3Fol4XzXeczaD5uJ+YTAAAAvStnTwcAAAAAYO8U5eZtUtiQKbs0c+CMqu/srl1h7ZZtdf0LI6UXiSMvyj7vktVKRR1ZyW9o6JOffv/OpFMKpJ2FHY2/LdYYNYsnMBuYnSjeg+xd5t1v165YomWO+l1S6Owyn+4Dss93Zj4BAADQu9jhDgAAAKBVxfHfb5VrVbpsbl/y+Fm73bRj962rb9bOdKZn7ZSvu23kKSblt9bW5c12asdiGph+f+CBO0arEzvu2xIEflZ2OTKd2WzMIPZqT7brLrtvXb3LXs86Mip7PjffVjqqrfkEAADAR4sd7gAAAADaZOZ3uawyWfDj6sLNlRvjJ07bpsL1fRPbB1kQHuGms+U+NjcWjOkbX7FRkkya69KPJMmloXVTT7hra2B3J8LGwXK7v80Bo+h/FWTvC4pu2HzL8Osac2NDJftBT1yTu127cerIVy3IX+qN9Z81NXv467P946++1ZPtekLgetBND6QiObq2ovS7Wxtz72nMbzw0atT9UsuN8gAAANgT2OEOAAAAoE1FM1YulGmGMiu6dqGF0Zq+4ZYdChr/6vIX5D5N0vHZ7Qb8eehcSf+dOeB+YyKMPpCC1Wa2XtJfWxuv+M7XX5XpD5lm0rgwN6fOZH9w+f9I2tLdazLpZ+b2tMKGLWb2lKSDUqfeC2PNFtF7pF1PGJDz2jzJfpUVyy2JnMRGD/11M62T9E5vjg8AAICOYcEdAAAAQLuKp1dNdQWnSPawSeskbZe0w6R1Jlvq7reaghHp3e2SZIsWhUWbt42VNM2lN12qd+lNuaYOeM8uVCu5yqXkA0BzE7lfkDQ/NdYOua02t6uKZqy8Sj2xlTsWPujmY2V6RdIOSRvdrTKI+WcOjr+2rsfb9QCLKyqK1X/N3absMp+bt14kaVC6bmDd/1ICAAAAXcNzdQAAAAB85GorSt+WdIQkuXzBwBkrL+mtsTZOGTk2tSNdkmSxcHhRfNXq3mr3Uds45YTPmvlzWYcuL55R9dAeCwgAAGA/Rg53AAAAANgHbJxywoLAfLVJz9TvCNcFB+UXxqLwTLnfk1Xtb1H9h4v2WJAAAAD7ORbcAQAAAGAfYEH0z+5W7tL3cgtiUtjYssrfI9lXB9395217Ij4AAACw4A4AAAAA+4Ywt0xB46WSvuTSESb1l7TJZNUuX2wNwU8G3bWC/O0AAAAAAAAAAAAAAAAAAAAAAAAAAAAAAAAAAAAAAAAAAAAAAAAAAAAAAAAAAAAAAAAAAAAAAAAAAAAAAAAAAAAAAAAAAAAAAAAAAAAAAAAAAAD4+LE9HQAAAACAvdfZk18Yax48lS4HgQ3/7T2nre5+z25jrl9+qUlXumyIpIGS5NL652adfmRvxNvVc73hox4PAAAAH42cPR0AAAAAgD1jzPXLvankty+ZNSr+UY199vW/myTZvb77qgAAAMA+gwV3AAAAAB85c/9y1v22K/Lz/JxfzRy1aQ+GBAAAAHQbC+4AAAAA2vTcvWc8rd5IRWn656a3Wrm/Lbb32rwCAABgj2LBHQAAYB9UW1H6tqQjJMnlCwbOWHnJno1o79JafuzQw6EWBbfIdLxM2931jJtN+Z97T/tLe+2i0IfJdKOkEkk1S2adflL6/LmTXzrDFV2tSKe72cGSGiX91eS/tSD6/m/vOfPtZnFNeukiM38su3/3qNTdbpE0RNJ6yeYsmXXaj8+79tf5idzC70g2TtIhJr3l8qcH9C2avihe0tDymjsTy5jJy5+Va0zzHmzamOuXT0uXGnNyDl9292c2dDbveej+CXNVSDrJ3Gvd7LXQdevS2adXS9LZ1y//qUnjs0d26fIx1y+/PPV+/nOzTp+QPvfZ6393aqDoGkmjJA2WFJr0tssWexib/dwPPvNey7noKWdPfmHs7j4zXY2zp+c17bxrf52fyCm8UWaXSjpM0gaXHt78jz4z+x+08w3L/LuhBc/NOp1/NwAAAHpYsKcDAAAAAHpbGPlV5sFTMn1aUh+5ik26OHB/ZcykF4e01S4Kda1MT0g6SVKBsn5+Puf65d+N3Je520VudpikPEkHSDrGZd+Ootiqcye9+OX24oqi6Nvu9jNJwyT1kXSM5D86Z9LyqYncwl9JNk3SkZIKXCqR7LbNWzf9qGU/PRFLTwhd4831GyUXnQtSsXwlFuj5s25cekhn+zvn+uXTA0XLJZVL+qSkfEkHJOfCb7ZY46pzJ794Yo9eREpnPjO9HWdH5zUe9yCR0/dJmc1Q8gucPElDTJo+4KCdi4zf/wAAAHodP3ABAADgY8+kb7pF5+cmcvrJ9HVJ21OnDjGzB9pu6ONd9u9BYIOXzDrdlsw6/QRJOnvy8nKXvqN0ShDX7CCwwRYL/1XSi6nWB0VmT3z+upePaCey8911RmOUGCDpt+mjbrpdspPkfo5y+/SX9MvMOWn8aTctL0yXuxLLkntPP2fJrNNbpDPx21PXaEtmnW7L7v7Mhrbjbmu6/CrJLkjFPKmpaxXHwrwySXpu1umXLpl1urm0Puua5qfHTe9uHzNpeZlLFanrCl26Srl9+jfm5Bwu2dOppgdHbk99eeIfD+hsrLu9lg5+Zj6KODsyr5K0fOvvrpTpi1lN78tNRAfLgxEmDVXyywAAAAD0IlLKAAAA4GPPXXOem3VGevHzF2MmL/+MXDdKkkvnjJn04pAls0e9tWtD3f/c7NPmtDxskW7KZN92W7tk9qmTJXNJ74+Z9OJ4ma1VcnNLQRg0XitpcquBme59btbpL0rSmOtf+rnk52aN/eMls0ctkaSzJ7/wsHnw1dSZWH5DdJSk13o0lh5g0pxnZ532pCTF4z5n+daX4pL6SZK5ju5kdzdnva98btbpD6beb/ncdS9cEwbB2FT58B0H7hwraWE3Qt9FJz4zvR5nh+fVfKI8Fb+0vuiddyctWnRhKOmDcye/dI27P9/ZsQEAANA5LLgDAIC93sapJ5xv7hMlHS3pEEnbTfqLm79gricHxFa+bHFF2W0+iJ94QhBGV0s6U9Khkocy+7NF/p9KxOYW3bViiyRtio8cGYVW1cqwtTK9qUiLlZP3g+L477c2i2nKyLFmlsmxbLFwuIc5w2R+o1wlJtUUzajK5PquvW3kqW7BNWY+yqXBJoWS3nbT4rAxMXvwd1fvkofarx2aX9ev8CaZj5fsMMk3yO3hoveDmXXNLxe7YfKlzcquZa7k4qkkudmnJO2y4O6Bnml57LxrX+mbsMbhWYeWpha4JUlLZo96a8z1y9crmdJD7nZa24H5K1nva+VZp0wvp98HkTZ51n70wKyox2PpEdFz6XfxuEVjrl++WemFYUVFHe2llesaN+b65ePShbBlg0Aj1cML7h35zJx37SsbP5o4dz+v51376/yEa0QmXvOlqcV2SdJv7z31xTHXv1SvZLobAAAA9BJSygAAgL3axiknfMvcfyHp80rlspY00KUT5TbJZcvrEiecnN2mrqL0liCM/iDpCklHSTpAskK5TnKzuz0vuqEDQxfLdbJM0xU2/HHrd04ubq+yh8G1kj8hT+b6jmSZn7Nqp5ZOV2DLzbxc0ictld9ZUom5bs6J5a76oOKEZvmdPa6grn/hL2SaLlkqF7MNkWn6psHRIvFzXKdE7nXZ5dCDjS2q9G+tnUXB/7U8Vp8XDpAye8pl5rWtNM06Zm0vNIexTD13b/Yg1CiyDzLnYtYi/UsvxNID3HPeb3Goviv9tLyuDijcfZXO6chn5qOKsyPzuiOvoFDN/l2wFvGaS6oTAAAAehU73AEAwN7NvClfsfzGMJZ4wD5stNgBBx6p0E+NpIukMLPdu3bqyAvc9b2sHl72KLqusd6rYwfZodZoXzezzGLVgPjKlWqxYFZ384n9lB+dGrkeMWmQpKMachI3KJknu61Ax7v0742x8PFD4qsyi2N1FSPL3FWRKobm9i0l7HEvSBRamHOfy8dKOjiQP/Vu/MRj/im+4kNJ2tRYeqVMX2jqXvfmBsHMRiUO8TC2QORi7pT0jvC0mEUDvXmVza22i7m3PJbfENuUyG10pT437tbalzFZx7zNRc7W+k+zoO1zvRFLT2jlerp0K0bqupoOuGYumX16O3//el5HPjMfVZwdmdeChh3bErm5kVKL7u4a0LyGm/RSr37hAgAAAHZGAQCAvZxl7Tw2D7Zt16DGQXf/eVtR/LVVRTOqHhg4o+qsgXe+/odMg8huzWpeG0s0fnHgna//4ZB7Vm0fFH/9jYF3rPxe8YyqWe2NWXTXii1F06ueMffFWZF8rv1A/f6BM6rmZC+2S5K7ZfI7m1RZdMdrDxbdtWJLcXzVhjC0a7KqHt4nDMdm2kkTs96/WRRU3dQ3vmJjUXzVakWe3Q4dYTqr+QE/s9lp91c72tUz931mq1x/yjo0OrmYmTRm0otDJB2R6dv8pc4F23E9EEsi886CWC+F2Wmp61qVOWD60lnxpR/tZqEOfGb2ijhTnrnvC/WSXs+EYhqV/Vk4d/LvRol0MgAAAL2OHe4AAGCv5tJqS+Zhl5s/UBhu+cHGihNqTF5l0qsey1uYzq9eG/90X4UNx6fbmuvX/Wf+adPuxqibOvKL7naZpGOV3NE+sGUdkx+ym252yfWdiieT39mlcbUVpeOaajTfpOoWjJS00K8dml9nWbmYXcuyc9QX3bny5dqK0npj8awT7Noxk156NbcxtrQhr+Gz7k1fdpj07LOtPTC1vd7M/sPljyYLftTZk3/3H3kNL9wV5eT0C83nS57e2LLDguiHPXcdPR7LO0rld5f7aWddt7T/su+PbnW3/x5wl6TK1PvjcrblVp47+XfTGgrr1+dtDQaFHjvCzM922djQEmOW3Tu6ZcqXburwZ2YPx9nEpQdNeiBVOHrMpJe+6w2/v0cF9YdGkd/fW+MCAACgCTvcAQDYz22cMnJsbUWpp1918RHH7emYslnkt0rK7Bo3Kd/kpZIuc+nHChvWfzD1+NGSFCQamuVTjgK9u7v+66aU3uxuiyV9TckF910W21Ny243TY7vk+m4Zz+64e6EkbSvu1zwXc2DN0oBYctsquZg752cyfzqR27jFPHhK0kGp4+8FHnT6joFnZ522wOR3S8nHnJr75ERu8H5o0dqsndDb5faN395z5ts9cwm9EYs/l1UYnRPkbhpz/XIfc/3yDu/47y1LZp++0KQZSl2XXBdGHq3J2Zq7I1Lsr2Z6QbJpJh3ffk9d1qHPzF4QZ8aovqfNk+tXmQOmWyw/sdGi4HXJ1in5BQsAAAB6EQvuAACgXdmL8bVTT4h/1OMX37nyd/Wx4EiXvmnm98t8uaTtWVUGmAfTJCnKzduk9KKXpCDSP7XXt187NN9NUzJlWZUUHVcU65dbPKPKJHu4w4HGErvk207F0zSeNLN4RpW19Ro4o+pqSSqs3bJN2dvfIy9q0Y+5RC7mTggCe1BuYyW9ImmHpI2SKnOi2Gd+M/vUdV3p89lZo242j0ZLekLJhcx6SdslXyPpPrmPWDL7tF/20CX0Siw7cmyyS/dLekPSzo8i1s54dtbpU4PAT3HpYUnrlPy7vyP1fqlLt8qDEb2xa7wzn5k9GWe2eNyiAf0GfE2yKZLeVPJz8KZLU3MTWy5S8g6etC29GQsAAMD+qsM7rgAAwMfTxikjx5rZU+myxcLhRfFVq9Pl2orSpoVks9uLp78W/2gj3JVPPDG37pDoe3JNTh16v3hG1WBJqp1SWiXTyNTx2lii8ai20srUxkccpjDWtOPT/briO1b+QJI8rqAuLP2TpGGpsxuLZ1RlFqt2N2+ZMaaUvq50ehi31UU5fUstvqyxZb1W2mWuw6R1A2ZU/aulvkyovW3kqQosk4vb5QsGzlh5ye763J+cPfmFsaldyZKkILDhv73ntF3+fID9xbk3vPTZKMq+o8EvXzJr1EN7LiIAAICPJ3K4AwCwnxt4x8qntRd/CV9XccJTLq0L5Is9Frw94F39ve6fEoMVBkMyYbuy07ncKWlR6n1xmJvzq40VJ05q3JFYHRyU84lY6F+Rmxff8drsIq16t06l/1A6VYTZ1zfedvzPG3M9URvF4ta02N5lZn6Xy5L5nc2Pqws3V26MnzhtmwrX901sH2RBeISbzpb72NxYMKZvfMVGSTJprks/Sl6ehtZNPeGurYHdnQgbB8uNXMwAWjXm+uULZFodc3/Ggw/XNVheYSzMPdPD6B5Z5p/6v+3IsUXt9QMAAICuYcEdAIBeVnvbyFPdgmvMfJRLg00KJb3tpsVhY2L24O+ufq9lG792aH5dv4NukWmcZIdJvkFuDxe9H8ysGxy9IekIqfnO5tqKE66TfHa6j9xYMCi9eJs8X7pJUv/UCN8vnrFyktT2Tu3aitJnJY1pHphPq60onZYpx8LDPQyuNdlNqSPvFb0XHG5zVyTSVd6On9Wnb7j5fckKk13YlIF3vHZnR+fPzQ+Ta2wk3aAwUt1gSWEsu0qoZP5kSVLxHVU/r6so/Y5Ld0iKSTrFFL2SWxCTwtRmffM7JMniijZW6Icm3ZJqPsqCYENuKEnaYNJ/ufSVjsbamqIZKxfWTi09Rq4pkkyyCy2MLuyrLVKQ2rK+SzIaacCfh86tO2bdVyR9PjkRfmMi9BulQGb2tMuLJH2yO7EB+Fj6Z7nKQ9n3FB2Y+YXPmxbb/x6Yf/Wlu0dt20PxAQAAfKyRwx0AgF5UO7V0ugJbbublkj5pUr6kAySVmOvmnFjuqg8qTjgxu41fcEGsrn/h0zKLSzZEUp5kQ2SavmlwtEgd/f+7PtbKMm7Pi0X2IyUXvSVpcN3B0Vezzxc2bv58erFdUmg5jY90pv8o0FdNulrSr5XMM71D0mZJayQ9rsjPKL6j6ufZbYpmVM0MYn6SpPmpNtsl3ybTH839JmsI7knXLY5V3Sbp8mT+du2Q9J65Ho1i+nSk3T90tSOKp1dNdQWnSPawZeV3NmmdyZa6+62mYET2FyS2aFFYtHnbWEnTPJmDud6lN+WaOuA9u1DZOd4BICVQWGauaZJelfSBpISSD55e6rLJyu1z7G/vHbVijwYJAADwMbbX3j4OAMC+rq5iZFkmlYgUmtu3lLDHvSBRaGHOfS4fmzr3Tn0sOOaf4is+lKSNU074lpn/MNOR6d7cIJjZqMQhHsYWSDo+faq9He45sYbifvHqunS5szvcs9rtNod7bcXIX0h2fqr4m+IZVZ/PnJtSulCmb6SK/108o+q83U4eAAAAAAD7IHa4AwDQS9zt5vR7kyqL7njtwaK7Vmwpjq/aEIZ2TVbVw/uE4dhMXfMJmT6kN4uCqpv6xldsLIqvWq3Is9u1K1LuR7YDOjK/L6t4zqb4yCMk6Z1JpxTI/EuZM+Y8oA8AAAAA8LFFDncAAHpBbfzTfRU2DE+XXRpXW1E6rqlG87Vwt2CkpIV+7dD8OinTzlzLLN5UuejOlS/XVpTWp1LT7DUGTX99ae2UE1bL/DhJQRTa5ZIqCgrrPy/PpJOpLdr0j//ag2Gih108v2asu2fujgjMhj96xbDV7bX5KPoCAAAAgD2FBXcAAHpBkGgYEAUdT93m7oWStK24X6HCqOkOtMDqsuuZ5LVSnaRP7DYGJVreydard7aZ9EOXHkgVL/X4WbfXhVsuzKpSafetq+/NGACgPeXzqjMpsky6fcGEkvgeDAcAAAAfQyy4AwDQC6LcvE0KGzJll2YOnFH1nd21K6zdsq2uf2Gk9OJ45EXZ512yWqmoIyv5DQ19Mrvg35l0SoG0s7C9+t3VsLNxQW5B7HuSBkg6tC7a+nVJmXQyQcx/2pvjAwAAAACwp7HgDgBALyiO/35r7ZTSVTKNkCRz+5LHz6qw+LLG9trZfevqU+1GSpKZznTJTHJJqrtt5CltpZNxeV32QnwspoGS/i5JBx64Y7TLuvqw9ISk3OQgHmur0iH3rNpeO7X0Ibkmp+r+UNJBkmSu1wbEV67s4vjYSy24YtjTUsfv5ADw8bAnU0Dty+mnuhr7vnzNAADsj1hwBwCgl5j5XS6rTBb8uLpwc+XG+InTtqlwfd/E9kEWhEe46Wy5j82NBWP6xldslCST5rr0I0lyaWjd1BPu2hrY3YmwcbDc7m9zwCj6XwXZWWOiGzbfMvy6xtzYUMl+0PUr8XckG5KMzU7bFB/Zf0B85ebWasaCnB+FYeMkJXfoD8xEYsbu9n1Ia4s7HvmwyOxGk5dIqqmcUHLS7haByufWnC/ziZKOlnSIpO2S/mJuL3gQPXnUhpKX43Hb7cN9U/08ofQXP7LFDdsKL8w9aNtXzfyx7PFDqdQiv0WmIZLWu2zOwgnDfnzenLX5xQUN33FpXCqWtyQ93dBP0xddWJK5HaVsbvVIM1W1EkatpDdNvtgL8n9QefFRW3c7Z65PuLxC0kmSamV6LYp062MTS6q7O54knTdnbf6APokbzfxSSYdJ2mDyhw+Ids7cHit4Q64jUlUXVE4ouaRZvHP/dKosuMalUS4NNimU9LaZLQ49nP3YhOHvZdcvm1tzUU/PdVdj6cpcl8+rflbSmOx+XJpWPq96WtORxsMrJxy/oZU/C+PbaJkAACAASURBVHxESPkDAAA+Dno1lysAAPuzohkrF8o0Q6nd6ZJdaGG0pm+4ZYeCxr+6/AW5T5N0fHa7AX8eOlfSf2cOuN+YCKMPpGC1ma2X9NfWxiu+8/VXZfpDppk0LszNqTPZH1z+P5K2dOlCPHiuqU8fHYW2qbai1Gunlr7asmr/+KtvmbS4xeGdubH6hV0aG3sFd7/WTU+Y/CRJBdaBnyHL563+lsx/Ienzko6UVKDklzAnuvkkuS1fe+iak3fbzy6L7XriwOjDry26/vAdLetG0rfN/WcyDZPUR9IxJv9R+fzqqUUFDb9yaVpWLCWSbsvfkvxyqwOKJZ3ssuna2fDHcY+sKW6vcuQ+3uW/kTQqNd5hcn0lMD0//qfVh3R3vHjcg6I+DU+a+QxJQyTlSRrisunbg4JF8rb/jMrm1Ux3C5a7VC7pk6m7Zg6QVOLuNwcKVpXNW3Niu9fXQ3PdI7F0f64BAACAHsMOdwAAelHx9KqpGytO/JXJrzL56Z582Glg0t8keyfy6NnAYovTu9slyRYtCv3aoWPr+hfenNohmty56npkwPs2s26wv9HaWCb51kTuFxI5iZkmneXSoXJ706QfDrijam5dRemFrbXbnahh++RYn4IGdztH0ieVXFxru77rPjN9JXPA9ct+8eq6dprstXypxsr0VNMBDbfR2u9u43dpvEv/HmtsfPzRq49/vyNtTDYpvVXVTTcm6vVAYZ+Y7YgSRwYenGqmiyLzdne3t1xsd/n8RL+SqyovtLD1QP18k87IyWn4UyKR/4TMz01dwO2StrjbOQnPfzUv2PmIpK+mr+2yn/zvpIcuP2abJC2cWLJSLdLkXPDgm/3ybOepZnrEpUFyHRU2RDdIau+5DFeZ+wX1XrAkL6i/VPLZqePFjQmVSZrVnfHeOHTNlSZ9MavZfQ2xvBl5icZDFESPKfl3ddc5nV9dJveKVDE007fqwz6P5wX/KHTPuc9MYyUdbIqemvjgH4+Ze+VJH/bWXPdYLB2Y68oJJedI7KD+ONgfU1ntj9cMAMC+jAV3AAB62cAZK34v6fedaWP3rauXND31aqa2orTNdn2/94daSRNaPTmjakCr8d2xst1f5Afd/edtkv6t3YCzFOf0W1YXbvlQyV2qkqKHOtoWeydzu79y4rA5nWnjUv/0+0DaduABBzQ+dOmROyWtSr0eaLe9R+fLrEKpxXZzm105YdhkmXk7ze5dMKHkRUkqn7v655Kdm3XuxwsnDlsiSRfPr3nY3b+aOh5raIyOkvRaW50uuvJftkh6pmxe9WKTLpUkkz6n9hbcXXMWTDzuSUmKx33O2kNr4pL6Kdn46HauoUPjmXyimgrrG/oOm7Qo+UXEB2Xza64x9+db69vcbvbUTTcur6y84rgHU6e2XPxgzTVuPjZVPnx7rGCspLbuTun2XPdYLN2Y64+rjqaFytTvZFqf9nQlTVJnUv50JJ952fyaMwJFV7vb6ZIOltSo5N1hvw0U+/6jE455e7fz1YGUUFL3U2ddPK/mnN2N0941txq7NNTlt8h1fCqeZ9xsysIrhv2lJ2MHAACtY8EdAAD0mHfjJx5QG26+zmTJxXbXyqKc15fs4bDQXaZnOt9Eq106U5Lc9UBD44c/uHhedY27qiS9qgPyFraWlzzNZdOz+rp9wcRhcU1sq3a6XvRKpr15rWV9j2Sul9Pvw8g2BVnr9pGpKLufi+fXfNFdl0l+rKRBynoeQVN8aj9VSaBMKqZ43KLyedWblVoEdnVvvPPmrM2XGkZkzrmWLsra9b/w8mNfLJtfU9/yAcvlC9b29R0Nw9Nlk40rn1c9rmmMFt9luEaqjUXu7s51T8bSmbneX6XSQk201Lxmp4Uqm1cz3eVTlPriNevb1xJ3LwkUXFo2b80XFk44dkU3wyiWVOyyk7Wz4ZJxj6w55WffPLa2m33uonxu9XflfkuLB4XnSTpG0jGRwsu+MX912WNXHPf/t9VH5D5e0vVqmo7D5DosMJ02/qfVxz18acn/SanUWfIftmheIGmgm58ot0lrD11ziqRX1IqOjtMZkesqyb+VdaiPpIvNfUzZQ6tOW3jZiLd6InYAANA2crgDAIAeUVtR6vlhtN1kd0qSS/Vm9m2Li91x+ziPrNOLPvLoVkmZ9DMm5btUKtNlMv1YOxrWl/1k9egO9BRJ9lbHhszJLN6Zq9nDOcNY8EH6fcwa27yjo2zu6pvdfbHkX5N0rFpZ/E7JbeN4asCgWeodl+p7arz++VGhsn6ON2ljs5pmbtIuaZx8Z2KAOpeWorCtE92d656MpaNzvT9Lp4UKGhsHV04osQUTSk6Qkml9LLm72pRM63NVQ9Snv9R4uLueTjVPp/U5oCNjLZxYsrJyQollvxqiPv3l+oJJH6QCSqdJkiRVTig5p3JCSbPPg0m3N+9n9w+0LZtbXS7Td5T+8sBtdtDYONhD+1dJL6aqHRS4PXHRj9cc0U5XV5n7Bcm5sElZx9NpilIxNp1z040NDSrMD2J9I0XHy3W1Sc97+6mzOjRO5/g3zex8FeT1c0VfV3LXuiQdojCWubOoB2IHAABtYIc7AADoaVtcWukW3V40/fUXd1+943yZbpc0NT2O8vQJO1WZh2f6H5Wrf+hdNS1azrKzNNmXaqTaSXEgabH66Af2GbW543qXWJbqOplmNx3QIBvdtPDpy7RJ6bQqpu/bmZrUrP3zOlWRrpFplKTBSqVwkGuxQs22MepwCofeFsS8vTQurVowcfjvJj74xyM/DA74/1w62cyPd1eppANTVQYEkU2TtLTVDlw1qQdyBi5/qHxeTX3lhGFPdDXOINr9NZw3Z22+WcOUdNmkqtB1yd/fff/Py+KjG8vnV/9UrvG766e1WEy7fvHU1fE21wfbigoUKbXo7vLm6aLczefXFLVczbY+uZu0o9na+MzKCSXt5aFvU3fnujdjaW2u93dtpYXqwRRD7epSWqYuCMxuytwdYVq74Ipj02mo3i97aNV4C2Nrlfx7UxDkRtdKmtxqRx1MU9Td1Fm9kQ7JpTmVyZzvkvSL8nnVn5F0Y7JLnVP20KohCy8b8Va3YwcAAG1iwR0AgH1M8YyqI/d0DK0pnlHV+w90c/1UpilKLpj0U0JflvSfmfPb9DlZ1g7hQD/ZTY/FqdfJ2qlLfIlOsTHqWoqDsGUOjLb5Mk2Xa4pslx2+JTKVKEeX+v/oC/ZZdTeFwx6Vesjlz1IvTXzwj7nbg4LvKbXI5ckd3a3yQJea22zJT5UUk/zRi+fX1C9oWkjqcUUFHw6Scg5qCsIeeWzisGpJisc9WBvVnNyTjy3s6njPfPuo+ovnVb/uUqkkmWyU3C2d377sJ2tGtUwnI0mVFx+19eJ5Natcnk5H86Wz4ksrlsVHN/bcVXXMHowlofRDeM1jvTzW3qOVtFA9mtanhR5Jy9RJu1yPa2n2Mx8WXjbirfJ51eslDZEkk05rs7MOpinqbuqsXkmH5NbsS0yXLTP5jZmYw5xPSXqr27EDAIA2seAOAAD2GTZa632ZlkhKPqDRVa7sBXdTedb7l+wM1aTarVSL9BX+rPopV6dKekTJBaGjlKsb1NUdlwd0bMHdn1eZXBWpYijTt9Sgx5WjQpnukzRW0sEK9JT/UcfYSfqwS/HsYWVzq58KpHWhgsW5Hr3dRzv+vj3IHazUYpckmdpOVROTfRgmGr8U5OYsSy3K5rr7E2Xzas5fOGHYr3sj5qP+NuLdtYfW/EPSQZLk5l8f9+M//9y1M7EupyYuadheM57pQXlmB+rR5fNrvht7ZM09iYbGQ839/raaufldclWmiscdeujBld94cNW0/LzC9Tv9H4NywuAISWe7a2zkOWMeu/LojW311V17KJZ3lP4MRnba+J9W9X/40tLNPdDvXq21tFC+MzHAeiqtT5ZUmqSZHajaflqmTmp5Pe6tfnlaq6Z/g9pe0G4lTVHruZGiW2XBU0o+mDU7dVappMu0o+G7ZT9Z/fWFlx/X+p08HR2nEwJvkU7KfGP2/05m3r9HYgcAAG0ihzsAANi3WLNd65/3pcmdk75UB0n6SuZMpPntdnOOtthZekbS4sxB1+e6HFd9B9NYuG7OKlXamXrQztEWG60NCnRN1rnDtV1jWzbfZ5gd5qYbAouWhYH+sj0oaJBy3pF0fqpG6PIZ7XWx8JoRm3Jy/HOS1qUO5Zn8ybK5NWN6I+R43CJJ2Q8RHBXmNG6IcnLec+nLMv3X3jLe0A3D5sn1q6xDt4QN0cZAwevuWqfkwvIuKq8oWeiyGVJmCe7CIIitSTR+uCMWBn916QWXpsl0fHevb3f2SCxmzzW91+hEY96m8nnVXjav5tUeG2Mv1FoKIOuTu6nFoZktc6+3eF29u3GSaZKsWZqkyHXc3/72fm7lhBKT6eHuX03rUteTuU4zFbdSLfvYLs85SOtomqIFE4f/7sBox5Em+6Zk95tpuZpypktNqbO6NU5ntHwItNya3V3gbpt7InYAANA2FtwBAMC+ZaCeVtNDIvNkulCSZDpfUvqhflvVoEXZzfx/9EVfpid9mWp8mT7wZXJfJlcqn3BKj6Y4aMlfUV9Jw7MOjUvH4cvkivRu8wYa2Zvx9KYoCL6aevDer116Q9IOSZslrTHzx82jMyonlPx8d/08fGnJ/wWKnStl5qaPmf+ybH7NGb0R91F/G3abTJebVJWK+T25Hg2D2KflLf589uB48bhFDf31NcmmmPRmamfsmyafumln3kVK3rWRYluy2y6cMGxqEOmU1OLnOiUX2XZIWifXUpluVRSM6M3d7XsqlnwLJkt2f+ozubMn+txXVV581FaTrco69KWz4ku7dQd0Mk2SWqRJKqleFh/dGI97oEgn76aLRFPTzqX8SV3Pn5raa7TcMxvGyx5aNUTSEZnz0kud6b8tc6886cMFE4b9rHLCsH9bcEXJqAOjHQMk3Zs1Tpups3qDmZ/VrOzRmdlljzVmvlza22IHAODjgpQyAABgn2IlavBl+pmk61OHyiX9SFJZUyUttM817dTz53WzXL2b4iB/l40Mu25s2K4BinUihYN1LIVDT0vlSd9tnO3Ve/zyY95V8qF7HXrwXnt9PTrhmLclHdpG08dbO1g5cfjitvpbMGH4srbOpXadP5R6tXR16rVrn7uZs8oJJa0uXHV1PEladGFJg6Q7U6+MS+ZVfzaS+mQOmL/Wsu2jV5b8XtLv2+q7pYUThz2uHp7rrsbS1bmWpIcuP2abpH/r6Fgfdz2d1qcH0jJ1K+WPy/9D0qOpwlHl82v+o+GhtXflRw39FGq+N/27vCPmsR+22VEHdTd1Vq9wXVs2r/pVK8hbajsTn3X3a5pO6dmFl414a6+NHQCAjwkW3AEAwL4n0E8UZRbcT/FlOkVSU5qRsCmdjP9a+XJNyWpdpUiXyPRnG61GX6afShrf7Zgamx5S6b9TgRpaWSw/UJua7ak1zbQzu5gzHvu9i+dVL3BptQX+jOWG62JhTmGi0c6M5PdkVftbvsUWtdkJ9muVV5QsLJtXc4zJpyj5JcaFQRC7MNH4oWIKsvKzSNolKc2uUg/+/KGkW1KHRoU5jRtSv3ZukOm/5Fmpv1oye07uQ1JjplP+yGV/XDhh2Kd2ez0TShaUz109XGY3pqKenBc2TG4R+naXylNf5HWP2WEuHxsouiE0absKWtbYbeqsnubSz0x6WjsaWv6RvRdYVtqyvTB2AAA+LkgpAwAA9jmph6H+Ll2UtEBNGwmq7LNakalcoOYpDkyP2GdVbaPV6K5A2m2Kg9YFLfL/upry5CY0Wq3swLXPaKukVVltvuRL2QCBLjL9s6TveWQro/qcfyQa9XfJH5d0WKrG313BV1O7uoFW9XRan+6kZeqJlD+VE4+7OfJgtKQnJL3jUn3qmtZIus9j4YiFE0p+2ZW+W+qp1Fk9KRbYg558+PYrqXg2mlQZNgafWXBFSfp5GHtl7AAAfFx09yHoAAAAe4Q/r8vkzR6gmmT6NztT92fquQI9ry1qWnR/UaG+oT5KKKG4mqfs2GhnNeW+9qUaK9NTTYNquI3WaknyF3SyomZpMH6mmK5TqKGSFkoamhXT9+1MTUrFXZaVwkGS/lOuaZLWK9AguY6Q62yZxso1xkar1/NoY9900UN/OjwWBZfK9SWTjnCpv6RNclWbtLje+/xk0ZX/smW3HQHYZ108v2asu2f+nwrMhj96xbDVezImAAD2d+yoAgAA+6adekL5+r7ULHXLDkXNFrNlpsif1w/lTSkOFNOG1KP5Nkj6L6mdFAdtGaVX9bz+oKYd8uMUalzq/VwlH1rZr2UzO1MLfZmOkZRJ4ZB58Gv6/n+2RKADHr9s+DuSpqdeAAAAAPYCpJQBAAD7pNRDUR9rcfjnNlq7PmDvDN0m0+XKTnEgPaocfVrWfoqDNsc3uRr1BUnzlUzDsEPSapmu0pm6Su1kPLazNFWRTpFaSeEgLZV0q0wj2N0OAAAAAPsW9k8BACCpfH7123IdkSouqJxQcsmejAcAAGB3SCkDAMDeh5QyAIC9Rvm86syOYJNuXzChJL4HwwEAANirLbhi2NNiIx0AAHsVUsoAAAAAAAAAANAD2OEOAAAA9DLu4AEAAAD2Dyy4A0APu/jBmhOiILrazM6U61BJocv+HEj/WR/lz1105b9sya5fNr/mjEDR1e52uqSDJTVK+quk3waKff/RCce83az/VnJ1uusTLq+QdJKkWpleiyLd+tjEkurutsu0n/unU2XBNS6NcmmwSaGkt81scejh7McmDH+vq/NRPq/6WUljstu5NK18XvW0piONh1dOOH5Dd+I5b87a/OKC+ptcNl7SYZI2mPzhA6KdM7e3FvwemrfyuTXny3yipKMlHaLkAzX/Ym4veBA9edSGkpfjcYu6Wh8A0Ht8qcbK9FTTAQ230dovcmrvz9cOAACQRkoZAOhB5fOqb/HA/2CyK+Q6StIBkgpNfpLL786L7bihWf251d8192XudpGSC8B5qTbHSPp2pHDVN+av/nJ7Y0bu413+G0mjJBVIOkyurwSm58f/tPqQnmhXNq9muluw3KVySZ80KT8VZ4m73xwoWFU2b82J3Z2PjupKPPG4B8UFDb9w2XRJQ5Sc6yEum749KFgk79j/ib09b+XzVn9L5r+Q9HlJR6bGGCjpRDefJLflaw9dc3JX6wMAAAAAgN7DDncA6CFl86svkOt7WYdedtN1sbzGatuZd2gYRF+3yOoz9edWl8v0nXTZ3GZbmJgZWm4/i/lPlFzQPShwe+KiH68Z9vjVx65vY+irzP2Cei9YkhfUXyr57NTx4saEyiTN6k678vnVZXKvSJ0LzfSt+rDP43nBPwrdc+4z01hJB5uipyY++Mdj5l550oednY/KCSXnSB1LudDVeN44dM2VJn0hq6t7oyhnZk4sPCSKfIFMn2xjnj7SeTPZpPQkuOnGRL0eKOwTsx1R4sjAg1PNdFFkntmt3tn6HeHuVllZeamZXanklxMDU6fWl5eXH9mZvj6uyubWXGTmj6XLgdnwUCq1yG+RaYik9S6bs3DCsB8n76xo+I5L45S8A+EtSU839NP0RReWNDT1WT3STFWtDFcr6U2TL/aC/B9UXnzU1uyTXb0Lo6vjScm7RQb0Sdxo5peq5d0isYI35DoiVXVB5YSSS5rF28m7PnpjrrsaS1fmuit38AAAAADYd7HgDgA9xFy3ZhVrPRF+ceE1Izalym9IzRafFZjd5EotlZrWLrji2Mkyc0nvlz20aryFsbVK3olUEORG10qa3OrArjkLJh73pCTF4z5n7aE1cUn9Uv0e3WbAHWxnbjen43R5ZeUVxz2YOrXl4gdrrnHzsany4dtjBWMlLezKfHRUl+ORT8z0Ib059G/DbkqlWdl48dw/XeMKXupQAL08by71T/cRSNsOPOCAxocuPXKnpFWp1wPNw+lc/Y547LHHJpnZvZ1ttz+LpG+b+wRZ5tAxJv9R+fzqQfKGM1w6O6t6iaSS/C06RNIVHei+WFKxy07WzoZLxj2y5pSfffPY2jZjcR8v6XopE81hch0WmE4b/9Pq4x6+tOT/ujNePO7B2j41T8r0xaw26btFTmzvbpGyeTXTXT4lHVvTdKnE3UsCBZeWzVvzhYUTjl3R5vX10Fz3SCzdn2vgY8VG62k1++sEAACw/2HBHQB6QPmCtX21o+H4zAHXr7MWl1ut7zsahqfL5lqaWmyXJC28bMRb5fOq1yu5u1gmndbm4IGeS7+Nxy0qn1e9WakFYJeKutNulzhl48rnVY9rukxXM66RkhZ2dj46qqvxnDdnbb7UMCLrzLLsnOYLJhz3ctn8mvpUypf29eK8JetqtUtnSpK7Hmho/PAHF8+rrnFXlaRXdUDewuwdx52t30HZaYxWSDqnvLy8239+H2vu55t0Rk5Ow58SifwnZH5u8rhul7TF3c5JeP6recHORyR9NXlK4y/7yf9OeujyY7ZJ0sKJJSvVYqHqggff7JdnO0810yMuDZLrqLAhukFqujumFR26C6Or46XuFslebL+vIZY3Iy/ReIiC6DGp9btFunrXR2/MdY/F0oG57swdPNg7+fM6Q66rJe3yrBWZvm9n6u12O1Aqt3mgW+Q6XsnnbDyjUFPsbP3l/7F35vFRlVcf/547WVV2URGtS6UicaPSViAhCQatFS3awqsJ4oKA2tdWoBaqoim0Fa2ARauyabUkqGihLUorS8KmVhEQSKhFK60CrwIie5a597x/3FnuTGaG7CH0+X4++TD33ue5z3meGWY55zm/E9GulOuByJocwr9RVuLwGrm8LUJE1pKuoA8OdyNkAacSyNRAWYTNNMkjIlMjls46Fj1Q7gMyEMpRXgceCrTYRwpdpA9HQl3WksxBdhDOgJoqOYxNpOEec1yhCxDOEIF1ONwv/YmoiaJvkEo69yGEsmqA33MSkznIPyGcVSM5RGTVGAyGY4Nbn/8krerIgfS9/vTDi3/crfLoPQwGg6H1YjTcDQaDoRHQiuoOeBxXYsmOurRXJdZuVe+5+I5z2/oi4t5Quy+wtegXbWctaBOr39HWo7bU1572qU4bPJ95Cl9GtBJRiT4XjyZcN7ezcz8QGkMgVaEnwu0Iz3Ckalv+nM259W5fC1T1LM/hBuNsrxVT5o7IWPX723p+Bc6rUdeeKR7ZY+n8UV/fJyK/95z3VfmdboluOn/U1/cVjcxY7MCi4DmBqxJaEsjCmD/q6/u6bb9gOhAu1Jwo66WW43mzRRC2VbXrMXr+7d12FY26YJOK3B3v3qIyLmyiFs29I2PG/FFf31c04pLPLI3oF8z6iEeD17rRbGnAWhtaB1rKr1FKgZi1VlA2aikJa60AdyIsQPkOkIabRTIUH+/oKjewDqAr+BFQsyaHchkwGovVlBJRk0NLmYiyGnFrheCpFYIwjiQ26nJq1FiJQLgH5WVcp3c6ioXyPIQc++2ojprjAa4i7GwHizlHWYNY3ApE1kSB67BYoSWEaqKoYnEiryFMwlODBZjIIeZjftMaDMcsg19RX8HM8rsLZpZtqPYfPiTJvi87plcdLphVtr5gZtmdhYVq/v8aDIbjErPD3WAwGBoBSUvey5EqJeBkVUdPr0t7ETrFaOY9F9cZbPk0Yru0QK30umvTL2Cn99TkohEZiXbWevvVej1qS33t+arSOtAxHYfAj3KJDmCois4u71gbD3lTrhvA3JEXvTVyxtpzDlsn/FDh2yJ6iSo9gRMDTTpYjjwMlNSnfSKKioqex3WAeBleVFQ0PPB4dkFBwYji4uIIHWvbti9KSkrqoaru7kgoLygo6BW8Pm/evD6O49wNUbsvYZGITMvPz4/YfdnQfi2B4LwTfKyie8QTbxHl7eBj25G9VjiZBUciX4tDZ5dfo8rtoBcAnfE6tIL3h7jFkIE6Zb3UdbzobBFVSuYPETt4XDz8glWxskUakvURTUPXujFtqXeGkaFVoCsoQCOySaaRzGT8tEMJ1VoBXtYSekgu22LeSLgF5XrSWU4leSgv4r5Hn4bNs0AwS2N0eHDuA54lGcHhHGz6YHEjVvgzR1eQjxLK1ED4EVW8RBJtEJ4EN1MDiwW6lu7Si3iZGrcCPyGZl6RvOICrpSz12FYAvOKZU4Hn8RrpR3mce8dHuBOHwdgsJYnbEEIZIoinBs0KRhGVVYPFJJTTUOJm1RgMhpbl6ulbU1P2lS9E+G7UJQu4FOGZraeXDxz8StkNseqsGAwGQ2vGRBMNBoOhEQhIdnwQOiF8L//pjR0StRdkU/BYhVxUQ16j/Oc2nks4PRqF2umLNzIBOzd6Tg3MKSw5arC2ruvhoTr4QEV9jWVPIG011E8h27veQ2dt7l0rOZlaUl87g8wc1evw3BE9Xiwa0eN/596RkXWic6QDENJUV7igIe0bG5/Pd4+qhndHer5fFBUVTXQcZzXE2H0J41R1Y1FRUY3dl/Xt11KokxTKSBEl4kej7bN2BR/7xB83rpM/c/M4VV0EegPuc1bD+R0gOaExtcx6qc940dkiArsjWsbJFmlQ1kf0vRq41o1pS70zjAytA+VnnqOtZDNW+vKFZLMVH7cSDrimI9yT4E7TJZeFcjn7JZs/Ak97rg3w7HIP1eTA4gDgl0wOSD82Si7PSjY50o93PfaN89ynSLKZIQPYJ7l8hkVEpgaHSJQ18jvJYbrX2Q6AROxa/66WuO8RWsJJwHWhKw6zE9w7EdOlP6/JAPaRQ2SGCBEZIiM9j7fxBaOlH7skm00IcbNqDAZDy9IhvWo81HC2RyJck7pPxyVsYzAYDK0Qs8PdYDAYGo9fAfMDjztJsu/1m2eUjSbdv1mrkrrgcJ1jqRbfceE0AEV/A/wB96Bbwezy31Q9t/XRVKeqHTazNezUOuJT31PNPpsAKvooSlHg8MKuXU8pumnGxodTU9psq9CDnZNsTFJB8gAAIABJREFU62zgClUGOZqUN2/U+UEHXJ3WI8CnBHTrcaTvrc+vb+/KRjTcHkVmChp0cpxXMLv8UWfGh48h/lNV+F0jLlmD7MyfWbbAgo9srEXJ6nySxpGdh6zkU0PrAggSKsRY1/aJKCgouA24raio6BPCAZ/ZBQUFI47S9VbgJ7ZtvzRs2LCQw2bu3Ln5gEcnW36UlJT0UlVVVRsRCe++hAUzZszoPmrUqMMN6deSRGc+RFxz4l8LcvX0rakiVQ8GjwXW28rNO3d88WFpYa6/YHbZ82iN7INa2RIrC6O+40VniygaGUiLky3SkKyPaBq61k1pS20zjAzHPvoObangIs+pEpFw+oNk8S8tZRvB91pJUGtFozKMhNLADnYXh28B/0LYjLo1OVCeRfitllIOrEd5j3SK5XL2x7FvmJYyzHPPaBviZ2rA4phnT2Yhu9iNG4xLQRgCPI1wPW4AFGA/VaHP+rrhhDNERHC0lFCGCIEMEX2DVMBbg6VEhhDKqqEfq1hBJY0YNDcYDI2D4HlPErbisEos2aWOdkboB5wHoMgwYFILmWkwGAxNgtnhbjAYDI1E0YiMV3ELCwZ/CPZ2LN5xKpMOqrJVhSleKZOiERlzUX0MQj/gx6bYVV+osjVYBBM4pHDTH0Z0P2pBtqai6I6MYkUmEbZziGX5tlT7Dx/x2dZ/FFYqPIxwSUS/Oq4HACLLwo/Jrfan7C2YVab5s8rfa6g91e0umAn81XPqPsvy77KEzapswy2A12jU105EzlDhp5Y4pbbFvw9Z6VWQ9ClwfaCFreikerdvGn5XUFAw3etsd02TiN2X+fn5M4YMGbJv6NChnwWkYoKceeKJJw5qaL/WTMf0w51xpSlcVF6YNzKjrLQw119YqBZOpG5zS423+MfdKsWTvSJIVkR2zpwtWbGyRRqa9dGYtKAtCTN4DMcYh4jOhEhca0UTSAj5ouuGRGWGhHe2R9TkwP2/1BMCNTkq2Kal5MaxLzGSIFNDiBmUlQyqgBc9p4IyMvmevsVyFYdqbYcXX9SO+lgZIulEZNUQlVUTCILUrgaLwWBoVhS6Bh7+pmh4j/OLRmYMn3tHj/FFIzOGd9ve43wVVzZK4cwWNNNgMBiaBLPD3WAwGBqRohEZk/Nnlv0V0R+B9BP3i6ajyIcWvFJpp82MaD/ywnE3zdzyhiXOXUAfhVME/LjO36Xqs58ovv3if7XEXLwUj+jx0M0zyl53fNyJkgl0wf0BvB3lUyyWYFuLPLvbgbqvR6pYYyvVqVJ0gLgyImmNZc/8IWJfPX3roI4nVI0TZZgDZ1jwGegLJ2rF5ENW+j+jpZtbYt0cy/q+z7avE+FaB84T90dIJbBTRD/A0Sfnjrzorfq2bwpEpMbuyLlz57aFyN2XRUVFw6LbebgUKK5vv7rYeyzSbfvFO7Z2LT9IwAmuoj8Y9syHryoV1R8llRcCPY6Z8YQZKM8Gjs4vmF3+a98LWx6vrvJ3FdW42SINyJZpdFrIlqNm8BiOIU5kLxWEapHAUWqtSAKnrx1dN6SGfNNXAJLNW7qWczjED3H4diAgG1GTA8GtyeHaF0aYLNnUK1MDJ8Gnn8UcHMYEjnprKb2BvNB1u95yMrHGrZkhcoQDnBDOqgEismpUEVaYegkGw7GIwA7gHMdJegyRiP/vhYXiDH5u6+QUu2qM+33cYDAYji+Mw91gMBgameKRGRuAo0lwhJg38oIVwIratp97R4+FJNjVVjQiI6Zed337BfnDqIy/A3+vpZkh6rIezw3vfgD439q0rY89AS33iYG/aM6J1ae51+2l4d13AM8G/hq9fVPgOE6N3ZEiUqfdlyLSpiH9WjuBgptPAeMDp7LsJP9nga9qnyH8GfVoJrfgeOd91mPW1tPLr0VCRQzH21XOeAsLVRaK0I4Yu9WK7sgozp9V3l3QB3Gf4yGW5RtS7T+MD8uj1QGNHfw6JmwRWYZqUH4kmMGDImuLR/T4ViONYmgk5HL2aymbCMuZ5KoiQVkZXcW52OFaK2jCWis5wFJP2+yIqxahLK5AYdMXA3/oWpI5wCMIYwN9L/DYtzFknzJQS5ggufjrPtv4SD/KtZS3gD64/yPmEv4NuV76835jjldj/O9RqaV8gBt4AMjyPg+sJAsjJ2MwHJMI+rwiExH/qUTXfAHSnOpTHcBR+X2zG2cwGAxNjHG4GwwGg8FgaBCO49RwSarqXhHxHk8eOnToUXdf1rff8UC37T0e2HpG+VZR/lehO7Af5U3b5xvvc+wJR71BM41XWCjO4FfKbkjZJ/cJeps3W+TLitTHOqZXeXZti7cIYr2zZZqC5ralthk8hmMI5TdIoNYKdKOU3+hKHsWmXaBQaKjWCkL8WivCPbqc9ziBEo7QHyIKfS6RLP4FoKUsQPgIm0Wk8Alp7OQApyLhmhzgkX8RIjI1EIq0hIeBbVh0Rjkb5QqEQSh5klvT4VUrhDkofQJH50acbw6ismpYya91KY+TQlecxq/BYjAYGocTnIrJh6z0yyxh7k1zttw9b/gFbwevFcze3FeVp1VZeJIefrQl7TQYDIamoPa6fwaDwWAwGP4rOFrR1OLi4kGquiB4bNv2RcOGDdsc4z4fENh9KSKbu3Tp0jM3N/eouy/r28/Q8tw8q6y/A95aDMOL7sh4rgVNMhgahJbyKHAf8X83HcKhQPrzp1CfEgYhhN4jEZ5CY2ZvfY6SKbl8FBjrPaBXAnNslBsll1c99k0EgpkaCSZC56DDvYZ9ykWSS4338NDlv3EiqeyECB34IyinSy6Rhc0T3Pto42opW3CDfwCvSg6DAVSxWMmf0VBWjZeFwGWEs2rmSg43x10Hg8HQbBTMKvsYwULd75QKlQJfKnQM1XsRtqE15aSKRmR8vXmtNRgMhsbF7HA3GAwGg8HQJKjqoyJSFHh84fbt24uKi4sfrqys3JaWltbZ7/efbVnWFSIyCMjLz8/f3ZB+huZj6KyyuQqbxdLFkmx/5LOT2lT7JdtBH/c0254qvvktZqTB0AhIDuN0OW8g3IXQBzgFT60VfDwhOSSuteIwA2UpFuOBS4BDKH8DHpRctoXaJfF9qrkO4VrgPDw1OYAPEJ6UHCJqckgOD+lyXsfiTojK1HDrBixBWCQ59dzdDshVHNJS5gEjPadfjXa2NxUiOFrGDezmPpTbgDNwNZ9f4DCPcYLHDmVfvPsYDIZm51yvLFvAyd4lIjqoHmkug8FgOI4wDneDwWAwGAxNwtChQ4uLioq6E9h9KSJDVHVISkoKjuNgWa4agwYEeRvaz9CMCGehFKgjj2hlUmBrWoSy0E7F+n6gLoPB0KqR/tSp1orkEqv2x2YI74KP2S+TetXkkP7UqVZIHPsS98lhFDCqIfc+2riSQ9yaKJJBFfCrwF8IXUF/1CPPZLHuaDYaDAaDwWAwNDXG4W4wGAwGg6HJKCgoeGjevHmvO44Tc/elqi4BFhUUFOxujH6G5sFvOfk+x7oNZaDA2Qrtgb0oZQKLKjVtzvxRXzc7TQ0GQ6OgJcwFNqMsppqPSKENFtkoEVk1+DBZNQbDMYJg/j8aDIb/Xsy2MIPBYDAYDAaDwWAwHLNoKatwg6/x2InDtdKf95vLJoPBYDAYDIZ4mB3uBoPBYDAYDAaDwWA4dhHyA/rtA3GLertZNVAGLKKaOTLA6LcbDMcyt8/5R5sKqeqcpim7jOScwWA43jE73A0Gg8FgMBgMBoPBYDAYDI1O/syyAkvkZ4peHDqpfKDI5OKRPV5qQdMMBoOhyTAOd4PBYDAYDAaDwVAntIRBCAvCJ7hIctl8tGtNcc/6jmcwGAyGpqVg9uZJqDwY77oik4pH9HioOW0yGAyG5sBIyhgMBoPBYDAYmpW8MavfA3oFj/0V1W1Kn8492IImGY5jtBQNH/ALyaWw5awxHM+Y4I/BEKZgVvnlqD6QqI2gD940Z8viecMveLu57DIYDIbmwGppAwwGg8FgMBgMBoPBYDiW0VI09FdigjYGQy24k7CqQhkwOXhB0RcBGxDLce5uAdsMBoOhSTE73A0Gg8FgMBgMBkOdkFwW0sjylPW9Z1PYYjAYDIaGon0DD17Zvv2LgtLCXH/BrLLxAMUjLrxl6Oyyt1R5FiGzBY00GAyGJsE43A0Gg8FgOA7JG7e2nVZXDhe4DtELUToA+4FNgr5c3dY/p7Qwt8Lb58qfrrnQcXRT+IwsTK723VKd5C8UdLCKdAY+FtXn2n+284n584fYA0avut4RuVfgMsASdBPCE0umZM2LuPfYt7o76mzx3vuQSv6Joj8DzQfOBr4E3kxyfA//9Yne22LN65rxqzpUVTFSkYEIF6B0BPYBH4H+TZLk6SWPZe4Itr/iJ++cKj7/TgLOOIW5y6Zm3hxapzGrpwH3Bg53Lp2aeXro2k/XXIOji4LHivxk2dS+0xu0xjHWwV9RdXNSavIDCD8EvgasWzo1s3dTPh+NPYcObdv/z5cHvrpXVG8BzgMOifKO+PQXbz6e9ffweq/5C+jAaDuS0pIP5I1ZHTr2t61OLi3M9cey+WjEknTAogfKfUAGQrlkh+VsdAV9cLgbIQs4FXfH3Scoi7CZJnl8XmOMUq4HRgLnA6cBhxD+jbISh9fI5W0RnLj2wHlYjEe5BDgELMbmQbmCf9cYawX9UO4CMoFTAD/wH+BNhCckm0+OOn+hCzABV8ZnD7AOh/ulP2WNOa9E0hlawqCjzbmxtd+1lCVAXkRj4WEt5WFP2zMR7gF+FjjzOSdxpvSi2nP/NIQvgDaBezwo2fzqaHYZ/vswwR+DIYLTARzHfjjWZ3qlnfZSilXxLMppzW+awWAwNC3G4W4wGAzHKUNnlw9S1ZADwhK56A939Gj1OqLH67wakyvGrvkW1RWvCZwJ4FEvbg9kKZKVtC955JVjVgx8c2r2p/HvpO2qk/yrEC7WsP+gh4o8/tXXTr8ob/TqnSqM93oWFPk2SnHemDXtl07t+0zcO6u2PVF0BfAtz+nTgGF+yx444N41Vyx5ou+GiHndu6Z3ZZW+BnSJMa9eIL3Uzz15o9cMWzqt758Alv328s/zxqzeDFwEINAvypRsz+MuV4xZ9Y1lU7P+CYCjOREtxV4asqUR19iXlrwauCR+m3Dbxnw+Gm8OTpu9+/cuEyJ2qKWocLU60v/Ksav6vjkl6/2jz6+JEO5BGRk61rCkopYyEeVBpIaDLAMhgyRu0+V8T/oTsl9X8COUp6Lap6OcDFyGxWhK6Q28E8eiOxF+5FnvNGAoPvJ0FX0li3957Ps1yngiHXgpQHegO8rtWkq+5PCXBCtwKzDGc48zgDOw6KslXCi5/F8jzSsRtZ5zi2DzND7GAj7gVA7wfeBVT4vvEnS2g43DC81tYktT38BRPQJgdQ0wXYqwPobJe4CPgUWk8Vu5nP0x57WSb+JwF+5nQVfcgNuHwCtUM1MGsK+2gRvJ5bMEwZ9fAMHCkPtIoYv04Uio2VqSOcgO4OTAqamSw1jPutQ5MGgwHCukprTZFuu8L/lwW2wL3NezwWAwHFcYDXeDwWAwGI4j+o9+q6ugiwk6UeELLBnor6huo8KVwC4AhIsdfH/KKSxJFHzPRdiBzVlJju8cXOcFAKrcgjAeZbJWJp+s0B/XMRJs8XBhocb9niFCf4UUH3qpViafrCLjCLt8O6qlL182cm1ysP2VY1acKZa+TtDZDvtF9QaS09oHxt4ZON8W0ZfzxrzV0zPcMs/jr3333rfPBsi5t6Q9cHGEXVheB7z38Y5lU7K2QOOvsUB7Vb06uTqp3dKpmbJ0ambveG0b6/lo3DnIFQgnBZ9LRJ72XEx1VH4ePFg6te+1S6dmCrDWewd/RXWbwNxl6dRMqe/u9jjcCvyEZE6VHERy+CaAriAfd9e3ADbCnVTTHuVMYGGg7ylYLNC1nBC6mzLa8/g+lDYk0RaLS1DuQliBz90FHhPhFpTrSaMdwg9wHZUAp2HzbOjWKygAfk7YUT6NZE5F+AawKnDuJOBlLeHsBOPdicPgwNxGe650QshvtHklopZzbmwkhwGSExVMUX4ReB24f7l8FnAQ/znUxuKOKPuHeI6WSC6fNZXNrYg7ERagfAc3gNIJN4jyjq7i3Li93ADYy7jZFulRAbBfo5QCN+IGhlKAE3ADTD9G2ailXFtL+zoB3wYmUsFaXUqn6AZawngc3gXuALoFxmoTsO0xUvhpLcc6OsrzEPr/047qqHkc4CrCznawmBPq6gYGVyMU4GZBpQZszUAYRxIbdTmXNZqtBkPjsQPAqTp8SvSFoTPKu1h+K5g12LJBV4PBYGgCjMPdYDAYDIbjCEuc8WjYsSCi9y59vO/rpU/nHlw2JXOJaGiHHUDP5ANJNyW4XbXfV33b0t9m/uevT/TeJuifIi/rlqXTMn++7Hff2bNsamYJkTtfT33r4MqzEtkqju+mv03N+mDZ776zZ9mUvo/hdXjBN9qfVHFD8MCRpPFAB8+8HloyLWvB0kd77Vs2NbNERX7s6ZsKOjFkJep1uOO3/P0AfFZSJu6OVgg5pzUb4Op73mkL9Azfg+UgCo2+xirKD5dNy/rr4icvj7kD00OjPR+NPAfH9nNj8LnUiqSHoq73itmr+fid5DBd+vJFxFllnOeoSLKZIQPYJ7l8hoW3gNuZHGKQ57h96JHFAcAvmRyQfmyUXJ6VbHKkH+8msGe65LJQLme/ZPNHwBugGBByVmpI4gRgK9mMlb58IdlsxcethJ136QFJlPjj9ec1GcA+cpiOK8EU5PxGnFciajfnluXJ0CNlQDCIoW+RDnhlkJ5rXrOOUeofRLmV2AGwegWYJJcNEQGUHIRq2gPfIxg4hG4kRzrPtZTBCI8Q/gx4G4vvUMlJ+DgfuB9lL9Q+cJNwuXLZBoSypFAKIht4joU10o/ywLrULzBoMBwDqJudQrUbKIq8ZukOkcBnq7Io+rrBYDC0doykjMFgMBhaFXPv6GH0URNznedxddqB9AinrKpvBeLJ3HW4DvhDnHttLP1N7v95jiMdlsjfIo5U/08l/NSIY7VNYOc/lj7Re4v3hCoLRPi+51Qe8HLgYoTud7Uv+TXvccc27f+8d/9eP6HvNpqXU1iSVlqYW1GRJCvS/YSuCdIPeFGQ4A72gyhvItwg6jrc/cn+TLzfk9TjKGnUNdZ/LJmWtTb2tRo05vPRmK+TspLfZn4YPFj2u+/syRuzugp3dypAuzj9movF0Sf0HdpS4coMBRimpQwLHUXv41YuBYoBEDajgewHt9jbb7WUcmA9ynukUxxPviLQpyTiWCgNyGsEx/6WvsPuKPtKRMKCLJLFv7SUbRBwVAt9iYcTzvAQwdFSviL8nHT02NGweSWiFnOmhXc4Sg4lWspm4ELAwmI4MIGqCDmZPRyOCAz+NzM9oFcO8Ect5XIIPacDdBXnxpEK+p24gZ9IYgWY3Nf8F7qKW7HZirtZLBhgGlvjHgFkAPuAxVrKIuC2wP2vwnXoB7nf83gPPq6RLNfBDvwTeCTe/euNMAflysDRd7WEkyWX3VrCSXjfkx1mhx7HCAwGHu/TldyNEwoGBgODxY1udxNzxdiVg0StsFSgJRe9+XjfzQ251tx2GmJjwTKF/j6LPGB1nGafVyWlTGtOuwwGg6E5MA53g8HQrOTPLL9RREPF+yyRi2zoKY6ORzgX2KbI9OIRPZ65evrW1E7pVT9XGIar7fwvYGFVOybOH5JRFb5n2aWSQL9T0EWanvrboqHdIhwFsbTAVemiaLiwnLDOcbh/3siMUGG5+o4XGnfmpj6IdbdClsKpEtDhFJFFttrT5o24KEKHs752xhx7VvmApppfQ+0cOqP8m47l3CUi2airo6rIhxa8Uumkzpw/6uv74o0T1HBviA1XT9+a2iGt+j4RvQ03lf0zQX9/glMx+ZAv/Z9oaEfd3KIRGTdzDJJTWJLEfs7wnEo+clLFIW8xymiZTLXkvAS3jHgtqsohb6hDRXZGXBcrySsE7jhWgsCIbo8+I+h2byzFgrMg5rzszp/8J2Ls+YUZVXljVn+Oq8ELkJZy0OoCfLLmscwDA8aseleRPoF59AuM109d8e63VWQp6A0qckbe6FXnujvdw7bYyUnL4tjSwDWWGkUyE9Aoz0djz0E05s7OI4Qd7i2L8H81zh2iA746BO4k5HAF11G3AFdfGlx5h55AT4TbqeDXWsoPJCfKyRzEx5dR997teZoA2sewb0+MO+2B0G74jjGuB8eLCsxQGadlw+aViNrM+VhAeAoN7M5WbtMSfgERcjJF8r246/ffRf2DKLUJgNUpwKTLuQaL24ELgM54pVnChIoyBsbz1s14w+NsbzpOZiG72B2wLyUgVfQ0wvUQ2p2+nyrme+ysX2DQYDgGUMf6C5bzK1UGAYUxmvxHHLl+/ohuu2JcMxgMhlaNkZQxGAwtigM/FtUXEXrgaoB2F/TpgtllD3VMr3pd4WHgHCAdyAAeSN0XkYqeiE7AtxWZSEXV2mEvbKmh3xlhi+qtiv4NyAqMdwbKdZaw4tbny05L1Le24+XPKp+oYq1WXB1O8ehwquo4C2tj/qwtCXU462tnc8yvvuMVzCobr5a+K8gdaFhHVdBeij6W4jtSLx3V2tpQWKhWx7Sq10R0Eu4P+hTgXEUmHrLS53s1Zo9lOpft0qO3ikI5Kf5FqYp/DUQ14fVjCwnLyoh2y/3J6vMVcaUMVFeq2CvCba1s1dDud4B/lD52+WfQJGtcUfsbNc7z0dhzUJFYDsjqOo/RVDjUnO+JUc41YXK0LEXEXzZ3hZpm8xYncU5AUuN3uLv2Dnnu1gHxFFOMxo5yjmsN5+BXAfu8dsd6vw2fkyiHtpea84+pw97geSWiNnM+FqhgLoReG12x+AFeORlXh9sAsYMokcQOosQLgFGrAJOLJ8CkKxiHxSLgBlyHeyxnO0CoJkiN8dTVmW5qJIMq4EXPqaCMTLiWglAsVwX+39Vcl6MMEBEYNBhanKJRF2zSaruj+u3c4DmBmcBvBM2vOtC2+9xRPda1oIkGg8HQZJgd7gaDoWVRvV6gX1JS1abq6tSXEXVTbZVfAPtUZUC1pr6XYlW8AK7UhMKtt8/5x+jnhnc/AFA8MmMDUT9IBs/4uF2KVPQR4QWFzijd7Crnp0SmE0dzp6gOrtT0pSlW5W2gwfTGTv5q8oGpDRmvYHZZPqoTAoe2CD+qtNNeSrEOtlFNejKgY3iK4CwYOWNt95mjeh1uiJ3NPb/6jpc/u2wwGpG6/bYK9/pS/GVSkdLVtpwfiBPToVcbamXDP7tuGSVwjaffk1W+lEkp1f7TsJx5xNCePBaZP3+InTdm9acEdoYDh/YeTOvw/sxex47zM4R0jT6jSFfvC8+BfwOUFub688as/ozw8+Dbdc7XukB4Z/XgwrKUvfv3nurpXlF1khPe8a3OMsQK/v/D8jGewPcgRVYsm5K5JW/Mml1AZ9CBSLgAnXqKrrauNY7N8TCHhiKXs19L2UiwaK4yUEuYILnUqlir9OIwruPsRQBdSzIHeAQJyFwoFyTonkOklnN2xFWL9wL2bSJc1DdXFQnu+tVVnIvtKZSqrKmN3UejgfNKRA5HmXM971tbqgk6XK2QZncN5CoOaQnPeeb7FISCTesklw1NbGfrob5BlHgBsAqU8HePWgWY9A1SUR70tFmPw80IH0oufi3leVzN+MTjCafHtLUpsJiDw5jAUW8tpTeufJqL7ZGTce0MI0yW7ITfuwxNyLIp/YykYT0ovvviiAD33BEZo1rKFoPBYGhOjMPdYDC0NFPmjshYBVAwc/OrIFd6rj1TPLLHUoChs8t/r6pBbWdfld/pBsTdERGQH1mcP6tskQT0O4Ua+p2RKNPnjrzwNYDCQp2+tWt5IUGdW4koLFev8URlnAZ+ZypaVHTHhSEdzqEzyu9W0ZAO5yFfenwdzvra2cTzq+94opE6qlptX+P5ct4wHdXa2oCOJHywraptj9Hzh4gN7MqfXX63qK6glaCwSOBHgcMTO7SpuBb4Y0vaFIfuefe+fYFXx11EBkVu6vU46EQWoRoqZJlsV/8A+G3w+MsDX10nEd9rZGlpYW7IVdG+Xae39+7fewg4EUBgaOBSRYp//7tuQdTVK4Ef4Aa/wlkN4nj121vTGsflGJjDEe+BT05IBQ424/ggPIpSFDi6EKFIS3gY2IZFZ5SzUa5AGISSJ7nuDl4tZQHCR9gsIoVPSGMnBzg1IIsWpOYu3vC49+hy3uMESjhCf4go0LokpHut/AYJ6eZ3o5Tf6EoexaZdQOM5+Bo9gvBUQ5ejwfNKRG3n3HR8Slh+p6+W0F5y4ziEk3gam9G46xt2Ipvd7dHk0EhBlHoHmNLpDJ7sG+EF6U8ZgCoWK/h2gvE+AC4NnPqerqJDLWRlahW4SYT0o1xLeQvog+u8nUv4s2u99Of9KDvrHRisDVeMXdlD1ApJ7InjZC55ot8agCvGrP4fgZcClzYvnZoZkrfJG7t6CRoMFMi8pVP7hnbp9x/zVh8L527c7MJTAVvgE0UWqe2btuy3l0fIozUmV4xdOUgcazzCJQiHVFmsIg8un9K3hnxbXe2sq568rdpFlAlAL1HdoyLrbOX+kmmZkZKG97yRWp3U5j5EQpKGCr//6mDa5PYnVfxTCBRwhrnLpmYek5KGDWHorLIZYBzxBoPh+MM43A0GQ4siOO8EH6voHvFsHBHl7eBj25G9lni0iCVyZ9XQ2eXXqHI7aFz9TvXod8bECu9iLSwUp2BWWaiwnNKw8Qrmbm2rR6pCP1QEGVYwq2xYuK1Gd46vw1kHO5trfvUdr2Du1rYcqQrrqCpvRO+EaRC1sOHq6VtToSr4Ix9VSgLOdgCKh1+wKn92eWVA/ueYR9V6RCznRjS0G3Bm3phV7f0+/xucyFdJ+5JOtyzrDFs1W4SrFR5eNiVzSYvYatnzrhqdGFGlAAAgAElEQVSz6hbU96ktzu0QCqqBytavDqWGHMCW+ic7+G4COgCoysQBo1f9R1PSl2t1xTdF1VuErxLkIe9Yrsb7qtUgVwVOBb4Dyd8XP/k9N4NCZAWqPyBScs+2bbs0wu5WtMbxOAbm8Amuk8MltfqHV9/zxu9Dz0UzINkUayndgQdxHV9DAprK4bhP7L2MZ6AMwuKn+HHDBJHtbJRJ8QfmRSwWUlGj3+do2BEtuczVUi7CLUQpCGNxGIt47INDOBRIfz6pzZyPQsPmlYhazrkJWQahwEEuwl4tBWCt5PAtb8OAXvgiIgsLV5BqtLEjaOwgSn0CTDnsYAUHCTrdlR/oMl4ljWpWUAj0SDDerxBXKx3ohM3rupzRVLOZFLogXAeo5OAt5lj7wE0i3OKpfQJH50acr9m2XoHB2rJsStaWvDFrdgJdANRnZYEb0BCRfmjozSYjZ2zJyaVTcndfNnJtMlrRO3hBVUPftQaMWT1RcYLvqSEUMkAzxOe/7cqxq7735pSs92lkbEfvFKwfhUZW0gSGimpe3uhVfZdOywq9JpvaTlu5VZQxwfuryBnAGT6Lvjn3lVwYLIBeWKjW6n1rXkMisizPFZjY4aSKy/gvkABWCG56MQ53g8FwXHHcv4EbDIZjG3WSQpqcokToD9s+K1RAxyf+uCmc+TM3j1PVRaC11++MhW1FFJbTOIXl6jOeVlTXTYeTBDqctbSzvv2acz2j10UsaVwd1VrY0D7VaYPn81CI+rEqokICfeRjjOXT+mxX5GrgPwCuQ1XmJNnJO5P2Jx9B5GNHdYXARJTeOFqvXXoNRZXlFlppIxtscfYAvyH8WvjSUftGr8TJm1OzP1VHrgGCMjFtVeSPVFd8JbCcgLMA2C8wZOnUPjUL/6pHxz10Kpy9EKnj7iLo+6VP5EY4VFrLGieipeeg4izwHgs8W53ctiJvzGodMHrV/Hj9GhvJ4SEcegO/Bz7C1Sw/EnhcAtyPcHGEEyuJ76PcBbyBm4VzBFc+YwvwEkI/yeXVuIM6zMBhEPBOoO9ulCKUyyWXj6LsG4dDLsrLuM6+yoCNW4An8XGx9OdPjbEWDZ5XIuow5yYhibEBXfp/Akevm6A8GXX8J+nTej4HmoVwEGUfwgLCO83rFUSRXOYCjxEMJ7kBpi8Qtnp2zx/C4SbJdgNMIjhR2R1Z+PiMaj4HrgX+nGC8V1F+TrhCdG8s3iGVgwhbgSlIjU0M3s+QYOBGtbSOkkgVvAwciDp7BCfkWA/bmU0xMIlwmG0IwhaEIyj/AVYGaitcEt23dojifoa6Rw79QpdU+3kbJjtJWQDtT6jsRSBbDMDns5cD5I1ena8wAfez3Fa4k+S09v6kpDNBFgaan+KoLLh25NoTaGQEblFxrk+uTmqH8APCNShOE5Fng+2aw05RvRNkMMlp7YHRoQtKJ5+dEsoGWL3/rVFRzvYnk6udU1DrYoHzaCWShvEomFX28dH+ItuWlwydWTYGVSPdYzAYWj1mh7vBYGhRLF9460yNa078a0Gunr41VaQqpN8psN5Wbt6544sPSwtz/QWzy55HY+h31sIWiVFYrr7jSVryXo5ExBMmF43IqJcOZ23srG+/5l7PwLqEdFTV0UbVUa2NDV9VWgc6puMQcLor2iGigaro7PKOremb/7Ipfd/r+7PVF6bbcquoXqvuD/EOwGFgJ+h2lFLLx5J2/965tiVsFJH9B9UaeKLozxC9CeUc3MDGm5ZlFy6dml1jx+6yJ/q+fc34VRkV1dYIUR2I0AOlA7Af2Ar6piTJ00sey4wZuHHUWWZJ5F4DS52VwcdZJ2VtXr1/zZd4Mj4clQg5mZAtrWCNj0ZLzmHZlH4Lrxi9+laxGIVyNm7GTKP8N5Nc6qSzK/35O/D3WrfPZAfwbOCvXgSc5LVylEt/VgC1lrU62vwlJ7YOe13nlWicONc2c5Q51+OeR70GIJkcAP430dhRlOL+P3CdbRbP1aHvfwcOM1CWYjEe973jEMrfgAcll231uaXkME6X8wbCXQh9gFMAP25gcCk+npCcqJ3z/XiAlWxF+V+gO+7nwZskMR6bCTEU48Pj5TJZS/grwo+AfkBX3O8JHwKvUMXMiA5JjKWaKoQBuI7QtHrN8yoOaSnzCO/sBXg13m55yeEhXc7rWNwJZOIGmC1gO24gbgnCIsmp2+72ECrLEC1wH9Jn8OBXfF+eclZ7qM4ItNgNnOxgZQMLxKfZnnX915uPhz6vx3nuWrRsamZIOvGqe1febVtWSDrxyIkV8aUT64kq05dN7Rd0mP8xb+zqy1HuA1AYkDd61bmBXe5NbqfA9CVT+4YkDVfvX1NIIMNS1CPjKDoyuJYK2zp+umP0/PlDbGDXlWPX3K2tSNIwDucevYm3rZ6rQk7BnPKvijDvuwaDoXVjHO4Gg6FV0zH9cGdICut3qrwwb2SPMnDTNLc65d9uzPJG9R2vaGi3/UNnlW9UNChdMjCnsGRCaWFuo+lwNgbNvZ5FQ7vtL5hVFtZRFb6X//TGDo0qK3MUFv+4W+XQWWUfKPR0TZAsVAVxNYzy52zJai1yMl7WPJZ5AHgy8FcrAlqkcZ/hpdMyn4L4WtFLp/a9vi42vj2tzxHgF4G/WvH65Ky9uLsgH6vLWADLn+i3jgTzKywUh9jF+mJSrzWe0ucfiWyIaNsMz0dTzWHp1MzOR7vPsmmZLwAv1HZcg6E50LWcwEHuJehshw30I2bg7b+d2gSO6hEAq1uASXBwHXOxnHN3Bf4S2bcBGFGrsWoRuKntfCWHUdRBQqOugcG64Fgst8IO9HZ7up52ifgqv4ZaAhwSmKXwcxF3x7s49AvvP3blZK6+55221eK/yHPbYXljVoekE22isBJIJ9YTQUsijpVSdSW5XEtFvnX1Pe/sbh47nQhJw7wxq0OShoLjShre80ZqtYbqFiCiJQFnOwBvTumzKm/Mmkpa4XfQBqOMwjjcDQZDK8c43A0GQ6um2/aLd2ztWh7S71TRHwx75sNXlYrqj5LKC0mk39nM46lohA5n166nFN00Y+PDqSlttlXowc5JtnU2cIUqgxxNyps36vz67VRqAM29ngF+BWEdVUn2vX7zjLLRpPs3a1VSFxyucyzV4jsunJboJg1CmIGGdnWeXzC7/Ne+F7Y8Xl3l7yqqv2uycQ0Gg8FwzKClaFTp3krgxwGnrsFwXLJ8St9/541Z/RGuhAk+n2SpI2cFcg/fcZ3q1s+BS3LGlpysSmawr6q1HKAyxe5gaSNJJ9YTRzVC9slWa7clEf912zeXnapJX0SdqiFpeCQlvU2SeiV+Jep7vyis/pKwZF6rQ4jKEolBUMNdYKZCL+Cb1G1nvMFgMByTGIe7wWBo1QQKYT4FjA+cyrKT/J8F3t4+Q/gzGlH4rMXGK7ojozh/Vnl3QUMF+izLN6TafxgfVjg7N7IgXrPS3OsJUDQi49WCWWU/B34J+IDejsU7VAZrWoK415qM8z7rMWvr6eXXenQ0x9tVzngLC1UWitAOOLMpbTAYDAbDMcM+hA0ov5AcVrW0MQZDUyOwTAMOd3WkH8JZAKKyMu1Q+ttHTqqoAlJ8JN9D2AmtPp+r/55a5dtbnexJ2lQmL52WWS/pxPpiiURo7vvEOTnq6/RXzWVnDMnMGkG79KojB6qTk8OShq5EngcVWBNdR6BVMXdExlGzOApmlY0Mth08u6xjirKHOmQbGgwGw7GKKZpqMBhaPd2293gAYbjAetxibJ+j/MG2fN9BadwinA0cr3hEj4csh95IjAJ9SgnC/TjWxS2xuz1Ic68nQNGIjMmq9FJ0trpF7Q4BBxRZK8jPquz0x5ti3CCFheJUtecGkAcFPlaoFPhY0If2VqTcCHjkMWRfU9piMBiOLySXhZKDhP5y2dzSNhli43me2ks2OZJDydF7GQytH9Vw4VSEXAJSf+rTlX+Z2eswwvsAovw43IlNbz7e9wuAxU9evh9lo+ceA3MKS5p3c5+QE3lCsyMuq753TNgZYPGT36sEPgiZImS5TnaXK8e+lcV/mZzM/DsyglkKral0ksFgMMTEvJEZDMcpu352fpvkE9p2rj68f1fnxz480NL2GAytlZtnlfV3IKTFiTC86I4MoytZR64c+1Z3R50t4TOysK6a7waDwWAwGBqfq+9Z2bk62fqcSP9A1SG12r89rc+RvDFrJoOOi+r2xNKpmaODB3mjV+cjIelEEF6xsB6ualO5LWW/1dlW39kieoUig2ypziudkrsb4IqxKweJWguC3SxLLgrUMKnTNWA/KsOS/b6SqpSq/qLWHwhIJAosWTI188qWsBMgb8zqLbhFfRHVV5dMyxoMcMWY1aPEW6hamaxVyY+TXtlVHKsIuDB8ibnLpmbezHHG0FllMyC8G75gVtnHAEUjMr7eknYZDAZDQzGSMgbDccaehy4djCP3I1xq236s1BPYPeGb60X1151+uf7VlrbPYDhWGTqrbK7CZrF0sSTbH/nspDbVfsl2UO/u+u2p4psf9yaGuNSlWKjBYDAYDIbmY/GT/XZdMWb1RoFLPKffCxQ3xxFdYSkRDncNFEwNsnRaZvGAMau7K7jSicoQB2dI0v5kHEAEQJryi8CLiC6sTvYjGpHI/7ml1t3HkJ0hstr2nbV635qwpKEwXlKrx+NYgCwEPa4kDW+f8482FVLVOU1Tdj03vPsBqCk7YxztBoPheME43A2G44gvJ/Qcr8oj0d8QBe2JMP/LCT1/3nHS+sktY53BcIwjnIVSoI48opVJAbHNCAnOnYr1/eAPBIPheGbPhJ5HgLTA4f91mrS+1RZta60keg52F17WXexwxoggCztOWmcyRgwGQ72x0GWKhBzuAiuDj1OrktZUJ/tt3Fo7AP6U6uSV0fdYMjXzoSt/uup125E7BTJxC35awHbgU4Ulotai0qm5jS6daFkyw7FZiuh43MDBIeBvSY7vwb8+0XvbsWKnl8JCcQYXlt2wd/9X94HeBpwBfKbwQkr1vseqk9t+5WneaiUN82eWFVgiP6t07IsFH5XYFMws+0CRycUje7zU0vYZDAZDU2B2mhkMxwm7Ci/7pmU77xL+IhwL2/Jprw6FGzY0l10GQ2vhxuc2nelzrNtQBgqcrdAe2ItSJrCoUtPmzB/19Vb7Y8dgqAvG4d7yGIe7oTVz04yN3S3LF3qNqrKweGSGeY0aDLXkyp+u6e843iwCHb50alarkzQsmL15EioPxruuyKTiET0eak6bDAaDoTkwO9wNhuMEy3buIuxs3yPKG47FDsvhdHXTFDsCPsdv3Q2MbDFDDYZjlJduv+hTYGLgz2AwtFL2PNTzPZRewWPbV9XmlMKygy1pk8FgMBgMscgbs3ouwmaf6mK1Dn9UJSltfHZyttrO4wF9G4DtR5Kk1UkaFswqvxzVBxK1EfTBm+ZsWTxv+AVvN5ddBoPB0BwYh7vBcPzQL/Dv275q/zXtJ2/aG7zw1fiLOtjJSa8DvZFQO4PBYDAYDAaDwWAwtBxnoRTYyCM4J4YcNBp2tu+0RL+/5rGs1ihpeCdhVYUy4C/AeABFXxSkAPBZjnM3YBzuBoPhuMI43A2G44czANRx7vU62wHaT960d/eEy0YLzjugZ7SMeQaDwWAwGBqDkwvfN0WIDQaD4TjAws5X9d2mwkDgbIKShlCmyCJJTp3z5qO9WqmkofYNPHhl+/YvCkoLc/0Fs8rGAxSPuPCWobPL3lLlWYTMFjTSYDAYmgTjcDcYjh/8AP5KLYt10fFVlPnsFAC7OY0yGAwGQyR7HvzmdxFdHDxWePbkSevvCh5/UpiT1tbed4Rwgw2dfrm+Z/Awln53B1/l/+y1U+9V9BbgPNxice8o1i9OnvT+32PZseuhS3IttX4OejmID/hAhCc7Tlw/rzbz+HLcZe00xRmucJ3AhUAHYD+wSVVePpDUds45haUV3j6xbPf7Km+27JQHLPihwtcQ1nWauL43wFcPXvZ1v+gYUe2DcBquPNrnwDYRXam2tahj8rp3pRBn94RL/yLIwMhax+CzUw7smRBaPjr62iVLYakfYFfhJd+wbGsgMAA4CzgTSAW+RPhQlMVUWc90fPT9CGdHSz8HR9Nwbyz79k7ome0g94PTG8SHsFHQpzpO3FBkdP4NiZg36mITFDIYasGbU7OPZ0nD0wEcx364tDDXH32x0k57KcWqeBbltOY3zWAwGJoW43A3GI4XhH+i9LLSrNOBrTUu+31dkUA7g8FgMBw3KNrmSyd5Gah3h1gKcDU4/XdN+GbfzpPWve/ts+ehnsNRZgKWxyfWW5XeeyZc+u2jjbl7wqXfUpzXgDOjPGrtgSwRzWrr3zdyzwPfGtjpV+99muBW7Xx2ymrgkig/OXsn9LzExlkp0DbKbXcmcKaqZGHpA7v9l+bChtKj2RwLy7Y+jHPpVJRTFfqR4ty1t/DS7A6FG7bFu09LPAd1oT727Z5w6a0OzAEN26dcrsjleyZc2osmZPCMj9ulSsVwhOs0KpgD+nJy0olzfn/bORHBnJtnl1/oqG4KHquyUE5IuUUOVxeq6GCFzqJ8jPBcVbseT8wfInbBzPLrEb0XuAywgE2CPjF3xIURAY9YBUCrD7bNT26z/2dAvri7Ur9U9E3H73v4pbsu2BZrXvlPb+xAkjXSsmSgKhfgBpD2KfKRoH+zLd/TLw3vviM07qxNp1pYOwm/QOYWjci4OXi9YNbmaSD3Bg53Fo3IOD14bejs8mtUdVHIZvhJ8YiM6Q1Z45jrUM3NKSk8APwQ+BqwrmhERu+jFU2Nea/2/E/KfrkXR29BAkEh4R3L5hd/GJURMyh008wt2RZ6P6K9cWsZbVTlqeKRGUUFs8oigkJFIzJMUMhgaAFSU9psi3Xel3y4LbYFZkOYwWA4DrFa2gCDwdBIqL4M4MMaGOuyT3zXe9sZDAaD4RhBovdk15krcOQkCy5N9iefrMjT4VuTaqE/9zbeU9izB8rThL8HfiUq10qV1V5ErgO5jbCTqga7H7ikqyCLcR3fAF+I6EDbV9UG0SsVdgUGv1gt+09amBN3g4eiuUB7VK7Gl9Ku06T1Etzd7sCDQNtA0w9UpUfHz60Ux7ZOV8f5DspPEV3tE8sGOHnShms7TVovCGu9Y9i+qjadJq2X4F9wd3vAgA2q/NjC+Wa1zz614+dWiviss1AegtDz8jXHlsfjzSFAsz4H9aBO9u0uvKw7yLNh+/SAig6SKqu9itwAckcj2xeiYObmb6VYFZtUmKKQDXQK2NEeyAJ5yu8/8vcbn9t0ZqL7CLSTI9WrVHQ0cIZAKkIP4PGUfVvmFMwqewTRP+LWwDkRSAe+rUhx/qzyuxLdG6FtSpv9KwQKBb6BG7w4TZBhviTn/fyZZZdGd7lpzpbekuwrE5HJqmQG5iVAe0F7AQ/4bHtL/qyy7wf7zBtx0efAZs9tIurwCJLtOewybOaWb4SOHM2JaOtjafBxY65xSjKrcTWZzwusQ70QoU3qfpah+mjgeUoBOqBcbVusyJ+15bLoPvkzy261xFmO6JVAG+AE4HIR5rrBCIPB0MLsAHCqDp8SfWHojPIult8KBgH/1axWGQwGQzNgHO4Gw3GCVPlmqfCo4MRxbIijwqNS5ZvVvJYZDAaDIREW6jTwFo6DfWOHSes/aPvIu3tS/EkPRV2P3I3sl3vxOMZUeajjL9ct6vjo+/s6Tlz3F5DChPZa1nhcBx0AItzbceKG108pLDvYaeKGJRaExhe05x5n300JbqeOww87/XLdXzsV/n1/5BXpHj6Qf3ZKWvehzHy/uvOv39958q8+eLfTL9dP6TRxQ1bHSetWJbI3EZ1+ub7nyb9c/2SHSR+sP61w4xcy8/3qjoXv/6fTL9dPQsUr0fa9RIEDmvk5qAd1sk9se7S40jrBM4UnT9zwp46Pvr/v5InrFggyqZHtA2DYMx92RaKDOTKwqoo2glwpgWCOohcn2dafcgpL4j8nQq6iO3wOZ9l+6xyBj8MX9RZcJ/FkX4p1slran4A0n9tVHy4s1Li/kwT6o6SIpZf6UqyTERlHOEDTEeHlkTPWJgfb3/jcpjMtx3kdcHdYK/tRuaHKSWsfGHtn4MZtgZdvnF0W1kBCl3mG/tqNz2w5G+DW59e3V7jYa5eNHXLAq+B1xu8ouq3HFmj8NUZoL8LVpKe0KxqRIUUjMnrHbZ+YK1Q5KbymGhEUQpyIoNBNMzZ2R/AEhTigMKjKSWuPNm1QyGAw1A6F/wBUu9kvkdcs3SHCoEDDRdHXDQaDobVjJGUMhuOEgL7s+LjXJ617rBnNMRjqxdDZ5YNUdUHw2BK5SJUuik7AdQjtQVjnONw/b2RGjXoFQ2du6oNYdytkKZwqborqJyKyyFZ7WmC3YM1xZ5R/07Gcu0QkG6UrYCvyoQWvVDqpM+eP+vq+ho4TkC4YCZwPnIarn/xvUVmplvNat88y3i4sFKc+7fNnll0qwvoYU9sDfCzoIk1P/W3R0G4RDs2Y6+1oD0fkPkEzgHJUlyHys0CTz090jpw5c1Sv6mCfW5//JK3af/gL3N2FgDxYNKLHr2KtsyEe0lCHe1nnX24MSaO0feTdPXsm9Kwi7NBtFzmc5nkPrSTrTxHHji5wLOLuDlW4znNYXWFF9ndUVoiEN+2Lch3whzi3+0fnX61fG/OKsANX6gLQwV/aPXO/nMAaFTaqo+s0Sd7tXLh+R8y+tWRXYc/Tfbb8SNFs0C4gp+HukoXIxIP0z/myI/BFnFs163NQD+pmH0TY51N7gffY8vletW3/o41oHwB+n3+8eIM56L1z78h4PXC4pGBm2UMIzwAo9Dz9jFNvIv5rqzo5idv+n70zj4+qvP7/+9yZScJOAriBrRtfFVASsP19UVGo2NYdq+QrMwFBBKq2/Qp1oUpwCraitu5fK6AiNRMUtNpWsRUVqFtbZZESFcFqFXGBJOwkM3Pv+f0xd5I7IcskZIHwvF+v+yLPfbZz72TIvec5z+c8Mb7/VwDBR0v+KMpUT/0HkYn9k07cZQWPlvzdjTwHOPzj3uu/DXxSl62WOKOfnHBKUhLlrtC8ktOBSxJ281+7rY4/AhK7Dx2ZRkKyxb0umVE0qV/yni4LzSv5GbDY7ZvpU5kJXATg/h+clI3B79ezgE9jMf+ZCL7krQP8InI2MC9UtKEre6Mepz2v4X4pm/keq2U5lz854ZTav8ONwxHLd0XRhJPWA4xd8MEMO+pcW2Wnpi4K+SzfFPUsCokSjkzqn/wePRd69P1ZqDb776jBYEgfC15V+J7PYgTwRh3Nvo76M8yOFIPB0O4wEe4GQztly00ndtkW/s5xW246sUtb22IwNBVHdZyifwWGktju3wflYktYMW5+SUqCpeC892eqWG8ohIBvudGZHYH+qnqzhbW2ti3poXkl09TSfwpyNUpft08XQU9T9K4M394b9nee0Lx117nSBT8EjnWvpScwWEWnoPLGht4ffLep7euhBwmJhJlURN8du+CDHvU1VtWfqvC0K2/QQcBSy3qYam3Nw3dbHS7x9onbe39IlbMdG2IL0rDL4EH33+G+qZZze2s5l6SPd/rszW50rUv3QPRLqF3mxo3y9vYPZNrO7tLCPE0eIvp+aidOqMeW/9RZo86SGmd6KlyCUigiz1k2m7YW5v555y/yetUzfp1sCQ8eZNmsU/QW4AyQ46hytu9LoH65jFb7DJpII+0Tr5SIdvPbX3hru7FnE81rX2JWSV3M6ehUpC5EiLMipb2qt31N1iad7QA4WmOxRP+aUlK+Silb8a7UzYdPTqxytieNSVmUUJzqRQuVFLk/ldiz3nK0G3/CE2EPOmLc/E+yADJ9gRU16s4CEKxkBPsukD8l5kxEteve2Jl4A6tEq+Rkmvkef9hMznaAkqSzHeD3V55cCkQ99SmLQlpjUUjEl3r/rfgzzWSXwWBoIupYfwZQdSPZ9+UzceT8xVf13dKKZhkMBkOrYBzuBkM7Y+uMvDGl0/PeszI77rDt+MdWZscdpdPz3iubkRtqa9sMhibwY1EdFXWyuoNM8ZzvEY8RTBZCj5YEJREFL4Atwo8TfeJHq/K82+wwwXlu0px3qxxqwUdLRgF3QFWU4Nsq/D8rM97Zp9aJCLeII+X7O494bFfhxmiULpmWr6uDMxDlGoEVKtWyIo1tXzyp/xp3K3/VkdhWz/lJeQCUvnbUSVk8qInCOIX/teLxwyMT+0vRxP6Diq/u9x/gT55mV6f0UfI9xaWRiQNrc+wZ6qGmFFi3vTsz62pbe3+prOV0rJZz+09Jr0Y7WUXoXGcdUlFXXc7tax4Q1ZtI7NSoY2i5MOrn4Trq68VynHvxRB0D9zi2dVRS6x3h7+mO1aqfQRPYb/s2ZzW7c70mrnRJymLObqvD7tC8Ek0eDtb7NbrVuZgjkLLTyLJkd2oDK2WRQzV1569jS418wCl8UfOEOlaNc/JtqPW67Gi3U1PmXpzfP0qqvVl2vPJIgMcnnLQT5J9V80hCx73qX3hbqdJn7xN8fO1xoo5XTgbUfrUOW/brHlPfglljkUYvWqUsClV0S10UinX2tciikMFgSJ/I5JP/pTE7R+P28OQ5gbnA3YIGozu7nlQ0ud+qNjTRYDAYWgwjKWMwtCNKZwy6C9UbqfmKKJyqKkVlM/L658xcfUubGGcwNAXlgaJJA54FCIf1gQ293w+TjHITTkw2E5Wb1X2vVjQSuXrAHLdqe8Gc969V0WRkzdG7fR1GAsWJfni/D6Uasy8ovvbUpIP9IxLO+CqaOo8mEtEBYMHOTh07xh8ff2wFsNY9Hkm97Ma1rw1XBuel4LySFwTGJ24ZPwB+UVcfUfm/yKR+D9Q8r5Y+KI5c6hbPveJ3Hxzz1DUnfzrqns87wI6qyE0VHm/ILgNgoV43kKp0SKnvEDsa20fLoZ+70dwAUn4UR+LqrAJsi2UcibXPX4gH2jQAACAASURBVJJE48WL7dLCvM+Bb7undud8bWXL3JXN7lwWUG5fc7eG+99fagcGWiqnORanCHyHVHmJ4XUOUgcaxiqzOaOqDFt6zFp9g3gddLqv5mzz0fTPoDVQ+EzgeLcoZb2sI4DPk/Xb6dgH4s1qX69+w5TtNX29DVLnYo6jKdHR+9JQ/QGEwqsCp7uFvgWPfXiiOvagRFn+Jn5dkdyHZNm+s9XibM9v8ofJhdDmvseq1Llg1ljUYb8WhbLL9xrnusFwAOJ5rgagaGL/yW1li8FgMLQmxuFuMLQTtkzPHYbqjfW1UWVaWeGgl/YnwVx7IRKJXEPCCXkMkJQj+DQUCh0biUSOU9XbReT/Ab2p1ggdHwqFnmjKfMXFxSla2bZtnzJ27Nh1adr6iWsnqlpUUFAwZn/HPGiwqEoWFw6LE5pXsg3X4a6QAxAq2tBV90ZPSbYTZGxoXsnYZFlrBrgpuUCxq3E70HN+Sc2XAi9NnSfRlnVVW/2VR6LxPfcXzCt5X5XVwDt0zCj26qs3tj1AwaPvX6DKVaAnk/id7lnzGjShBV83wku1nS6eMGBZaF7JOhJ62pYvYE8ACjM67/TKyZSW78n4U239DamIOrs0xZcq3ohTNO67tEVdrWq9imjS2Ytj68XAQ1Vl0ZHUY4CIvqAq17nFTqWH6UXAH1rKXAmXRIF33AOAssK8P3q05HM0PMwv4eUJ2Q1NjYrNquyUCexKHXWYBdurLlIg5nW2b5kxcDjKUc18KdXs52fQCiyl2uGOWvYleO2z7cube8LF+WKH5pWkLOZ0cvZme3NGHED0rnlCLKc36v3M9D8Ay8PD46F5JZuoThroy9i+9kg8Mj+jFpVksJ3DPZ0rfP7Mqih4VXlVRAury/Y03Pc4S3RF0fh+HxQ8+v4WhV6KXIiqR9ZMqv6OHmT3uF4EPlPPotCOQGbKolBgl90HfG36JTIYDAaDwXDoYhzuBkM7wUJ+7Cl+BLpcRcrFkRxEhwF9AVHVa4BD2uFeXFz8U1XdJ4oXYM6cOR2B5SIp+rWGtsK2UjR3FSprvj1rRSxbGueZ6lJbP7Gk3uSLTZ0n0dm5BbGeAw6DRFI8hTyEPOAq9kZ/HXxs3WXFEwYsa0r74Nx1N6vq7DRsCtR7jY58VVedCA+pupH1KuOHhZf9UiwnX6sdTJGXfta3tghFQw3syr1rrcyOFUAWgKJnb52eO9KK+ZaR4ZyncHOLGiD2/WBdiatJLujMsum5/ybme5OADlXRcH3dHVvvEEuuwE28KKJzSwvzuts+/5LddNqWze6jNBbv4whnI5yH6G09Zq5Z2lgzSwtz56CSqcifROz1vpizudvuvXtKu3YaqJDrabq2ytkOCHyiibwPAMR98cv1pyc8IQ9urPr9lPDyeGlh3krgO+6po0qnD5pi+yvnBWIZgxylZXMR7Odn0NKo2veJ+Mbh/o567XMy9Xuq1c7f5kVeAK1azNllZbboYs5+cNKYef862avjro6M9IrQCNYr1QV9ARVPAtDAZcD9yXLGdi4m5b1MXnkisasJgHh35+2M7ewGOiUmo8Ctqijdm/FPRNR5tORvolwGOhKPbKgI1XYkzhws97hetMaikN+xUhaFxPFffqAoykQikXegeldOIBDokp+fv6ueLgcs7elaDC2PK92YFsVX91/ckrYYDAZDa2Mc7gZDe0HcrcbCb3Nmrr7RG6mX2Dqf+1uQ65HqLfSHKqp6qaf4bjQaPXf8+PHbACKRyFl4dEFVNbRx48anwuHw/iY1NDQBy6cpb8sC+3wOkhUoZ2+KMsDsyMT+dcqm1OinuE50dbTeaNamzgNQNOmUtybNeffYPVbHyxW+K6IDVckj6TyBbMuR24BljW1/3gMbMkWi06vshNW2MubLzd+sXx4eHg89WjIfZVw6dta83ynXnxEv0kr/HSQ0r3v37n34ZapaLSejzE9nDgP0umv9ztLCvLuAGZBYUEHkOc1wIPF/dxj4ZUvN32PWeyVlhYN+qugjienJVpEXyUh+vfQ+Eou4WbX17/mr977YWph7niDPkIja7QE85rPjdGV7QtnCmyXIsZqojyM5CJcLeiVY2AGLsu5daq567bHgf70nHNXnRKR694noI2XduzxSWpgH8EyPWatHATji3Gyp9VeSC1Gi9/jsjHscCwSWq/B1DemaZmN/P4OWptfta9dvLcy9RpDHSHyaVfaJJuxT5Bqp3gHWLPjivjtsf7x6MQdrbujRku4BH0ug47ao7jwKx9/HUudsRc4T5Laiif0avZjTHDhqLSx4bN2VlSqfB+AqUaoTSgsbOtl7qpzYtqWzfbaMxs0ZoOjM0Nz3P4tq5msB/95BOFQFAShUOqIzvHMtzu8fDc0reYOELBi473AC/0gudIrDCoTLSP322X5f5XLvWAfTPa4PsXz3qWOPI7lwqcwMznv/3zEn880MqfweLbYoZDAY0kWURY1p3mKGGAwGQxtgkqYaDO2HwwFiln2X1AjpkTBOzOfcAaCkbFk+VPm25+f3ks52l2O8DX0+3+sHqrM9GAw+HwqFJHm0OzmZNIkU9N0hyFrPqQvdxHAN9gPeqzohnB98eG12fe2bMk+SuZNP21M0sd/vIxP7/aTo6v5DOzl7s4HfJusVTm5K+5wOe3rh1dhVWbBwUv+S5eHh8XBYLRy+m66N9fHk2IG7wavRrg955l1VPKn/muaY51AhZ9bqsCCTUdaQSAy4A3hFle/v8HW7q+XnXzVXVUYAr4DuBHYDbwsa6jFrzZQGutNz1pp3nMo9A1T5GYlI029I6C1vBz4EXlUoVKz/zll/fJOcdb5YfBLI/4A8ochq4Ct3js0CK4EHbJ8MzJ61ekWKbbeveV5FxwFvA19SR5hrr5nvLQPOBnkR2AxUAB8oFGb7oj8AbTZ96trY38+gpek5a80TFnwP5OWa9jmVe2fUcLbvqGOYRvH7a078AtXzqNaz74HyWCzOl7H4nr1i+z4W1RWKzASGINqSyQ7qROE1hEp1ZE2GUirK3VQ7i8rEliu8Mi1PXXXK545lXUDi9xGEroj+IcOq2CaOvAYc6Q68w1Lyn7q6/+qac4pHGqbKDqXqd98RZ0XNemDlE+PzvM84B809boiiCSetV+UaqhfiswV9McOq2IboH0AfVWrVhTcYDAaDwWBocUyEu8HQfogDGRb+riQcHylYcasbCT2M+L5dW4aioqJLgUkiciIJ7ejdwH+Av6nqsxs3bny7pjP7ySefHGRZ1jUk9Kt7AzawXkQW+f3+ufn5+dsBIpFILrDPCylQCnwMvKCq9xcUFFQ5ASKRyHzYJ9J3QiQSmVDXNTiO81kkEgFAVY8uKCjY5I51FnANcCYJ2Y84iZfXl23bvm/s2LGfpHGLqliyZElmeXn5Ta59fUhouz6xa9euOmVC6tNwr63O7/cfCRSq6mlAqYisAm4JBoMltdhyIwmN+xRbOnfu/BG16Mm3NSp6J0rELQ7o3fuwyOg5a2/LzOjyaYXu6uW3rWOAc1QZ6ah/xMLJJ2512/4KSG5h7SEB34tj5pRMoUN8nUb9R+JwsWOpFl894N79mSc4t+Q5CzbaWC8E1Pkki71f7rYChwNVGs5CtZxLY9r3/eLUzRt6v78L1/mtopeN/d36Z5SK2Eb/+2GgX7PdZ5/9sNi+KSQW7Ks04kVMdHtjEVBmrZoLzK27Se30DK/8sL56gB6zVveqrx6g5+2rXgNeq6N/h9rOe+l11/qdwIPuUQ8rq+dMw/Yk3Wf/qxxY5B6NoufMNQugYVmYHrNWvw1cWEf10DrOt/ln0ND8zWWfu5ixjyO3vDBvYOpKtGxoaKx0iUwa8M5Vj304oNK2x6lwkcBAEpHhe0g4rL9QleU+1aUV2f3eba55G4WyI7qr64WBLjtuEhgNHAuUKfqyD3/4yckn7fMMsHDCyW8HH17bXzL8E0nsDupH4rp2ABuAl22f7+GnJpxUu7yZw6v7hEpZ/C3544lfDFi3off7Zbj5TRJm1pSTSXBQ3OM0KJ7U/4nRcz/4xEJvQXQIib9NaxEeyhT/nysd+/pkW22mRaHGEIlE/kwt/7/EYrGdyWdLgKOOOiowfPjweHFx8Umq+oGn6fOBQGBMNBq9VUQuJ7GjaFUoFBpSXFz8Q1X15l15JBQKXZMszJ8/PysjI8Obz2JNKBTK89rx1FNPHR+Px6eKyOmqeoSI5ABfi8injuP8DXhh48aN/wyHw05jryXNW2QwGAwGQ7vFONwNhvbDf4CTLVsf3Tb91PHdb19b9bK3bfrg421xHnOLn7aGMUVFRdeJyEM1Tncg4aQbLCJTTjjhhCHA35OVxcXF01T1dqBmNNVpqnpaLBbrCjS0RbiHe3xXRMYsWLBgyJVXXlm6f1eTSnFx8a9VdRqpzowM4CTgJJ/Pd1VxcXEwGAz+OZ3xwuGwVV5e/gfgfM/p44CZnTt3Hkwz7Eby+/3jVHWqx+Y+qtoHOGPRokUD8vPzv0raUlZW9qyIXNBStrQEkav7FwfnvX+SoNNJXGO+ZfnyY/E9+LCqw1uFlFjXyMT+z4TmlfwCSP7eDXEs/k6lv6q9JOr2ax5E+ig60sK5wRbYzT5+NFvRWU1p7yaTfQiY5tYNtf3xTe6f+E0If0KrkkvuF8VXnfrv0KMlL9QYr6LSTQ5rMBgODRx0XOqfQOf55hz/8QknpbmYU82TV/dbRz2LDEVX938Ij8Z3TYon9b+0rrraWDz16L0kpJ/Sln9yE3Pf5R6Nomhyv1XUc33hsDi4MjHp0JR7vHDyqWkvmDXUNp2xIhP7N7gotHDSybUuChU8tm6gd3hRmm1RqBXpFo/H3xCRgQ03bRxPPvnkQNu2/yYiXQGkOgHB0ap6tIgMBW49/vjjhwPLm3v+Q50RU99I0cKPV8S6LH94+AGhhd+ctilWrbJsIk53HM5B+Jkq8xHriaZZazAYDAcuxuFuMLQTRHhFlZMFzrbFt7G0MPdTQcoVzbZxjqHKUaqtosMpIt7t8DcGAoFHdu7cKR06dDjWcZzTReQKEakKkItEIqNU9Q5Pn7eB623bLsnIyOgdj8cvsyyramtwKBRaQ40XtUWLFnWLRqOni8gCoBfQ1+fz3QD8wu0zHhgfiUQ+oVo65tFQKDTRY8c4qI7W9Ua1u/UhVfXqdt9r2/Zsn8/XTUQeU9WhQGdVfXrhwoX9Ro8e/WlD96pv376T8TjbReS3wOx4PH6E3+8vUtVvNTRGQ6jqj0VklN/vfyUajY4XkXvdqh7xeDwI3OOx5QJPvwczMjJmRaPRI0RkIYnoqgOS4on9ZoyZU/Ki4+PHKGeS2KJvAV+gfI7FUmzrBU90OwCRif1nB+eW/AXR60DOksTOCkeR9RYsqrSz5u7vPI5lXeKz7YtFuMiBEySRJ6AS+FJE38PRB4smnfJWU9v3/aLfrRv6vL9BlJ9oYuFnB8rLts83zefYzapjq448KKJeh/sfF1/dv6w55zAYDG1P6fS8QkT7qMgisez1e7Z3Ku3UrbKv42iQhJRQkvdyvva1bJJZg6GRqJO6o1EsadZFoXQIhUIXwX4lGh2uqv8RkfMcx3nLu2uzFhqVIdbn801X1aSz/T3LskZv3759Y8eOHXtalnW0qg4VkZEkdpo2x7UYDkGKJ568sp7qV0PzSlaJ8LSq/rHVjDIYDIZWwjjcDYZ2guVY99viXEUiqaIFclziyTvFJ73Lp84DtXRvCbonfxCRnbt3745PmDChAljrHo/UaH+L5+dS4IJQKFTulj8C7qABXLmZlyKRyAsk5FAQkR/gOtybiZs8P28IBoM/FxEFvnGd9RtIOF87OI7zU+DnaYw5yfPzxx999NFNrtTO1oULF16rqm/ur9Ei8kAwGHwWIBwOP9C3b98w0A1AVU+sw5ZPMzIypuTn59vAlkgkci21RJE1J0VX93ueeiLeIhP7n1xXHcCTk/v/A/hHY+d19ccnNtiwifO4EgGPsO/vfbO0dyMbHydFY72Ka9xjHxq637WxefPXy3v3PmwP0BEAy6ltToPBcLCTiHydJMokbB8dO1eg9j7/Ybzt+Lhc5q6M1TqGwdCCFMxbVwjSR4VFaHx9dGdOqb/Ltr4+8QVVtXpRSHmvo7PnYFwUUsuyLh89enQ6sj6NzTd0UtUkqh99+OGH691nzy/d45948sYYDC1B1MlammFVWJJIFF2rBJbBYDAcrBiHu8HQTuh++8qPt07PLXCjkLNqabJXRILdZ61tlLb4frCOhA47qvpIRkbG/ZFI5H0RWe04zjtAcTJSp6ioqCsJ/dAkSzzO9jpZuHDhBY7jXKWqJ4tILzya0h6O2P9LSeDaeYrn1DLX2Q5AKBT6dyQS+RRXZ1tVz2hoTFcv/VTPqeVeXfsrrrji7eLi4kpSk9M1GsdxqpKtuVqc23Ad7q5mZ222LHOd7QAEg8HXm8MWw8HLpDnvdtxjdbhek852WNP38wHmBclgaI/4ArPUqVwnao0C/S8SO23iwBbQd1Stp3usP/6Psnix3cBIBkPLoNJVhUkok8BPRpcdgIVqSrD327bPd/ncCacddItCqvphms52VLVRDndV3QwMcIuj+vbtOzwSibwJrBWRVSLyz9GjR9eeT+AA5fs/f+skRx2PBr48v1sl2En0JtAgid2tZcDLfsd321/uG/JpQ/3jFdEx/szArQhVGvqv3HPmkGSLC6a9nh2NMkmRCxFORskhkTx8I+hfxS8PL73rzKr7OGLqm38G3UcL358V2Dli6htV5XjXWGB5uFoLf8TN73bTWOUEgYsRHYBW5X/4l6BPx7rGH1seHl5rou+LJr3bcU/nijECI4E8Evkatgu6AWFRzI4vWH7f8G1Nta2phMNqbbA+GO8WB+3veAaDwXCgYRzuBkM7oufta57fNv3Ufrb4fgJ6BtALkW9Q3rJ8+mB2ePWnrWWLZVm3OI7zHImEopBw0uapap6IXAX8OhKJXBYKhZaJSDapQXMNPuBHIpGbHceZDSm6k7URaNoV7EtNO0WkNm34UlyHe9KRXR/btm3rgkcXXVVTpDlERCORSBkJ2ZL9oWYi3cqaDWqxJUV6pRltMRyEhOaV6G5PWaHSgp+50fUGg6Gd0SP8jx0kEs/WExm8qrXMMRj2QTtmzKKich2OjMLiv1DvohDvKM7TsW4D/rg4Xw7WRaH/pNvQK9OYJkuA73vKPYFLgEtUFVXVSCTyYiAQuCo/P39LI8c+IFDVrp1EVwDf8Zw+Ahgbt+wLz73+zXOW3nfGmnpG6ObLCrxBalBQFedc/+aQyqg+S/K5uHqdpztwGshpGuenI6a8OfaVe89osmTKOT9/8zvEKp515QVrzjNUkaH+7YFJ35+64sKX7zn785S+N/zt1L1OxR8Ejq8xbC9FeqGc7rcCxwBTaAFC80o+rqtug77fE+jqFre1xPwGg8HQlhiHu8HQznCTpaYjY9KijB49+q05c+Yc27lz58uB75J4WM0jIXkDieiK24BlqlruRoonndlH1Te2G4k93XNqtYiMOfLII9cPHz48HolE5kOqdmdzUNNOVa0tOVkPT/sGda27d+++s7y83MF1dNd00quqFBcXN+i4bwjHcWpqe+7zYlaLLdktYYvhoGe7wBq19JdFEwa83tbGGAwGQ0vTmGShhtYjUtA3jUWhgxcRqTViuQ5S3us7deqUGYvVHdQfDAYfWLhwYYaq3kztyXYFuDAejz8MjGqEHQcMInxP4T0/mhuvzNhEVnyCqM4mcW05aunTgye9O2Dl3Dp3PwwX+I+qnpcRD7z10oP/XaWh//2pK4520BdJvM8A7BDVcZrR4TWNVQwSiJBwxHdF9OkRU98a8so9p69+5Z4zLoL0E5N+b8pbvQXnJao/o2+w5Kr4nugKX4fAEFEiQC+EUx18fxwWXvbdZPT5sBuXHSG2tZTq4CcVmC1i/T5zZ8ZneztFjxecS5XE7ojG2pYmx9VZk/o/alo7OQwGg+FgwjjcDQZDizF58uQ9wO/dgzlz5gS6dOlyh6omFwROBigoKNgRiUTeA3Ld8+dHIpHsumRlysrKeolIZ8+pBcFgsAQgHA5bJBz8zY5r57+ApOzKcFWVpKxMJBI5jupkrIhIg9rr559/fmUkEllL9bWf7R3zqaeeGkIrSbi4trxHYmEEYKjXluLi4qGtZYvhwCMysX+bOZt0Od5Ex0UyjDFtZcvBhLlvBoPB0D7RGro5ItLBW66oqDja5/PV2d99trt70aJF90ej0YEichoJ2cTv4HG2qurwZjW8lRHHN/qv9w1JysTcNWLqG6eTiOQH+K/unSt+BDxdR3cV5fJX7h26jzPYEf80VKsCU0R0xtJ7hj7nFped8/M3fyaqi91yJuhM4KLG2m+JMw2tXhAR0euX/ubMF93i0nOnvDFDhd+55bzATv9o4EkAXzxjGqKHVfWFx5fec6Y3Z9a/3KOtKXWUW9vaCIPBYGhujMPdYGgnlM7ITTv6pMfMNYsbbrV/RCKR54CNIvJCPB7/ZO/evV926tTpcFIjHb5K/qCqvxKRpF09gBcXLlw4JRaLrRORI30+38WqqqFQ6N6NGzdu7tu37y6gM4CIXLZgwYJnRCTm8/nCQL+Wui4RuVtVn3SLfRcuXHj3okWL7qysrOwGPEq1JMte27YfSnPYucDD7s8nRCKRO4uLi+8CDncc5/+az/qGEZE5qppM1HliJBL59YIFC34TCAR6A/9X4/3OYDA0gC73bP5WfinDCbedNQaDwWBobURkr/f5ae/evZlAUyOGAVDVXV5JRVXt4633+XyXpjNOfn5+FHjHPQAoLi7+o6pe7BZzli1b5h8+PBE13RLX0oJ8+Eq1sx0AVZ4TqXK4A4ygToe7fri0Fme7O1CK1nnMF3jWW87p0v1P5TvK41T5W3TEsPCyrLp01uvhYs/PsaydHVKkaVR9K/AqJjlcjOtwF9GR3rZiyX2NnHu/EajvnbMcZb0tTmThpFO+bjWjDAaDoZUwDneDob2gsqgRrVsjUrUPMFJVb/D5fHTunAhI9zyk26o6K1koKCh4pri4+BeqejvgA4Y4jvP3ZHSO2+92SCT9LCoqekhEprl1Q/1+/yZ3qE0i8ifPi0KzEgwGi4qLi09R1RsBUdWfx2Kxn1uW5W22GwiNHTs2rQS1gUBgbjQavVhEfgggIje64wM8D+SQSNTU4nz00UfzTjjhhItE5ALXlml+v3+ae/+fJ5Fo9ejWsMVgMBgMBoPhYEdVPwGGJsuBQODyJUuWPHH++efvk08nXSorK9dmZWVVAFnuqbOLi4tH+v3+ZbFY7Dzg5vr6RyKROSKSqap/EpH1qro5Ozt7T3l5+UBVTe66RETWJp3tLXUtLYd+UfOMoF94X4Ms+Hbd/aVWDf1h4WV+duBd4LB7ffLZl942i8P9oyOmvvE10Ns9lZWxyzoSSOvdoI55Ans7V+z2JjCF1PQEaskJAKNGLfKVpz6vO77K7RvSnbu5KJrYP7+15zQYDIYDBavhJgaDwdB4LMu6RFWvIZGU6SNgL7BNVT8AnrIs66yCgoJnvH2CweBsEttYH3X77AZ2Au+KyE2BQOA3ybYbN268VVUnAKvdsb8GnrQs6/+paoNJV/eHYDB4s4gMJxER8zmJBKS7VfUDVX0QODUUCqWdHCk/P9/OyckZKSK3AR+7430MzNi1a1c+teittxThcNjJyMj4kYhMr2lLdnb2FUCvZFsR2d5adhkMBoPBYDC0FlsLc8eVFuZpQ0fZrYPPbGgsEXnOW1bVR8rLyysikYgWFxc3adfphAkTdqrqXZ5Tmar6XCwW2wYUi8hddfV1bcpR1SuBZ1V1HVBWXl5eAfyD6iCPPcD/tvS1HLg0SkO/2elVsqXx20qVzg03ajvGzf8kK/jw2uzzHthgJCoNBkO7x0S4GwyGFmH06NGbgUfcI21CodAaYGJD7cLhsAM87h41ucY96prj2HrqngCeaGj+YDC4AljRUDtP++epZ2eBGxk00z1qUqu99Y3Z0HyhUOjkuurc7cW/co8qiouLv0d1JBWquqquMQyHNrqC03G4FmEocDiJEKxPUF7A5l4ZwT5bh3UJmXTkJhIJj/sAm4An6Mzsujar6zKuR7i3+gS9ZDhbq4rLKQe6AyDcJ2czJaX/3xiEwzXA2SSi0GxgPbCIGHPlXLa78+QirK7FhFISC1IvkMX98t9UJVTT5SwlsVW9GuE2Xc5tHnuPluFsqiq20n0zGAwGQ+sRDAafLyoqGicik0nk1TiCZthtGgqFwsXFxV+QeOY9EYgB/wTurKysfCMjI+OXdfVV1UkislhVzwMGquqRItID2AJ8CbzpOM6DY8aM2dga19IySO+aZxTp7TXWgVqj2OtjeXh4fMTUNzZRvTDh23Lst46E6r/no8IlGeU7yg/3dKuIdnZSouAbYvHifHvE1Dc+pzoKf3f5rqzsepK8pvQ9Z+obn0l1HhfLzuzWF1jXGBuag1GL1Jex7YPJoJNi8T2nSMBn5QSiTmheyVqUOX0395sbDkurBRcZDAZDa2Ec7gZDO8FBTqvtvIh2t+AcVX4mMN9Gnmhl0wwHGZFIpEhE1tm2/ZKqbszKyuoSjUbPVtWqHQYi8kVFRUU7i2QyNAe6nJko05F9XsD7I/THz3h9jfPle6ys6qNYrOAPwPme9scBM9nNYNLdkWeTdjSYLmMaDkkJKy+nAaeRQVegsIFherjHd6lgjL7CEBlBabo2pNjTlvfNYDAYDC1KQUHBAmBBfW2CweCHNMJ57SY+nesetTapq28oFCoHFrlHo0jnWg4QThpx/dsne3XcRWQkqY8KrzRpZJEXUL02WQzYscuA+5Plsp3bLpYUX4u8UkO/fa93OJ90rFULX+EFgevcYqfsLhUXAX9Iy0aVPyJatUPBdvR/SSOoKV3b0uG8BzZkZmx//3mEH9aosoBchN9tOOr9C0ctKvnR4vz+0U76DAAAIABJREFU0abMYTAYDAcqxuFuMLQTes1atbKe6ldLp+etUuFpUU1b6sRwyPJtVQ1ZlnUHQCwWw5uYC/hSVS+ZMGHCzrYxz3CgoisIolVOahvhOqI8hZ8uCA8CI4HDsHhO3+UkOY09AKxgMl6nsfJbYDaJyLki0s1h0DE9h7suZxRwh+fU21hcz15K6EhvbC5DqdKjleGsoYbjQpfSjQCnk3A69AL6EuAG4BcAMoxz3bkaTJra5vfNYDA0itIZg8Ko3tZQO8unx2aH13zaCiYdUpj7b0gXteyFP5j6+pWo73NbnKtAqxOmqmzYtjszPed1DSyNz3bwjQayAVRl5rlTXv9MMzq8prGKQaL6gKd5JciMGkOkaOGTGbv8vJ8ueeKlB1O18FWtO8RyrkDp4Z6aO2Lq693jvvgSOrHNv91/lGVZfWzVs0U4T+G2V3975lIA2x+d7bcDo4HDAAQmnDPljW98lvVk5s6Mz3Z1qjjWZ3ERKr5X7jnDu6s1LdvSIbtDdBrs42xPRbggc7veDMyqt53BYDAcZJjIJ4PhEEFi1lLAEqHmA5/BkIJlWUFXT/4dEluLY8A3wDIR+XkgEDg5FArVt8BjOFTRlCRtETmbOXIu22U4m7C41lN3NLsZ6SlP8vz8McO4SYazVYazDknpVz+Vaec7uMXzcyk+LpCz+Kf8gN0ylI9kGHfIMO6pbwA5l+0yjJeAF6pOKj9I21YvbX3fDAaDwWBoZ6jymoVW2sgaW5xS4G6qF8/LHLWvSEeepTZevufsz9WRC0jI7wB0VZE/EKvYJvAacKR7fodA/iv3nJ4iS6fipGjhCzwSC3StGDH1DT13yutVO0hfu/f0LxQ5D/gs0ZEeII/57cCX/h2BvYh87KiuEJiJMgRHq3btLb97+FfiyA+AfyenEeEWR50P9nau2O0T1qHcAdqzKbalg8BYT2EDyuMicifK40CVXJEiY2vrbzAYDAczJsLdYDgE0DBWma3j3eKgNjXGcMAzevToz6lbT95gqBX9O12p4BTPqbG63POiVdMVruQCxbqETOBUz/nlIp7WZ/E2K6gEmiXBlmvnQM+pJTKU8gb7vcYFWFwFnEwior1nLc2OaKI9B/x9MxgMBoPhYEJEduxS68JOojchOhrlWKAMeNmy7PAr95z9yf6M/+p9Z7x9wbTX+1fErImieiFCP5RsYAewAfRl8cvDS+86c/M+fX971vPnTHljnFhMRuvXwn/1t2e8c8ZNbwzoYMs4Ub1IYSCJyPo9wJegX6Ast3ws7fafL9/19l163xlrvn/DX09Vu9MYFS4BcoEcYLugGxAWxez4gtT50retIRSSmvl3Ryb0u5mEDBIA4bBaH/V5/25Rpioc3ZTxDQaD4UDGONwNhnZCaWHux3XVldnSE7SrW9zWSiYZDIZDid1k42vEC5nQBYAOdMG7404oS2kmqC6njOposbrJ3Gfn3r47+WraqezzIlwTXcHNKLMbnB8CabSp356GaIn7ZjAYDAZDO+Tte0/fC/zSPerl5d+e3igNfYAXZw8tB+5yj0bx6r1npq2F/+ZdZ+4EHnSPRvHyb36wG3jEPZrdtvoQ2Awc6zj+u7zOdoBwWJxRj2+YnWFHp1qehLMGg8HQXjAOd4Oh3SDHpdUK3m241aHF/PnzszIyMjpkZ2fvOf/8xusTGgwGoBPleNOBCbPl7ISeeb3sZScdcUg6j5Ucb7UqworUc3USr47m1rfoQNR1Tu9rp5J8qRaOqm9IXUImynTPqdU4jEFYL8OJ63LmA+PSsq82DoT7ZjAYDAaDwdDMCDpfkZlI/HBga836LCd2uAM4Kk+0unEGg8HQwhiHu8FwaFGqOLe2tREHAosWLfLF4/HJwCRVPQWwysvLnUgkslZV52zcuHFuOBxOVw/aYDjkkf9mhy5nLUmZE+VCXUahDCdeb7/zqXT75SZOcLYqIuImG/0bQ6hLFsWiLCVNqtKTpJ5qjOHUEqnm2vle1Xxwvr5Odp2yMh3oBXSuHoAF8j1KAFSxWMF367s+EjkQAq69vpqVbXLfDAaDwVAvPWeteQJ4oo3NMBgOajo6FbN3Wx0GW0LR6Mc+uHbhhJPfTtaFHl13hioPq/J8Z91zZ1vaaTAYDC2BcbgbDO0GqSeJjVMOsj5uxyKH/3rd161n04HJkiVLMsvKyp4XkR/WqLKAXBH53QknnHDhokWLfpSfnx9tCxsNhoMS4U6UiFsagBDRZdwGfIpFL5RjUM5BGIkyQoZXRTvNBR52fz6BFdypy7gL5XCU/6tnvg9rONxv0Ne5HpsTUO6vs5/yK4Tk/5k9sHlRX2MKMdaRwZEIFwMqw7iXYWxmBbtIOt2Vy/RVniGLGCsIA/0auCufA8e5fc/QZXSX4TWkvVr7vhkMBoPBYDC0MLutDh8iWCjHWI7zVnBeSaVAmUIOSqaiiEXX3drhw9C8kpS+kYn9j28jsw0Gg6FZMA53g6Gd0GPWqvy2tuFgoby8fFotzvYUROSCWCx2MzCrlcwyGA565GyKdTknAdNJRJfnIyT+b0o6xmtTR/2GuRzGxUDye3kjwo1u2+dJJPj61j79hvIOK/gnVEWZj8WuSjg6l0Ry02772DmcZ3QZv0C4HfABQ7D4e0o8eKIOERxdwUMo06pm9bGJGJDQHP0TcHHdd4VXSTrcYThCuS4H4F0ZxnegDe6bwWAwGAwGQ8tznDcwQhI7745MeaRJJGY1GAyGdodxuBsM7ZQtN53YJdCxa6/Ynh1bet21fmdb23OAMdbz8wYReV1Vt4hIL1U9CzjB08443A2GRiDDmKGv8SIWPwbOJJG00wK+IBHtvRThBRlWreUp+di6hJF05GYS37s+JJzZC+jMbHbxUa1zCaqvcD5+ZgPDgN7AxwgPcRZzWUGdC5EynNm6jL8gXAec5fZ1gPXAIqLMrWp8FrfyNzag/AQ4CdgBvIyfadgUpkTZ18TPz4kRRTiXhPM7q63vm6H9smX6qSeK+EZJ4vtwEolFFwHdDPIFIn93lKd7zVq1stVtu2XwkZalVyA6AjjFtS0L+AZY22PW6noXwmsdz68/VNXvAieLSg9Ec9xxHaAMpQzhG9B1YL1t+ZyXs8Nr2kXy+O3h/jm2HfghIv+tSn+UngjJ6xegNHHIJtDVjuqrPdf3fV0WL7ZbyiYND/Nvs7ef4ShnIQwE7QOSrZAtCbsqgF0Cmxz0A1FZYwmvdJ+1eq1Q7/+khyxf3zLgcJ8v8D+g5woyADiMxDt8KfCNIm9aykvZ649/qTk/269vGXC438oIqjjfE+RYEn+TugPlAp+q8K448kJzz7s/NCXpqcFgMBgMLYX5g2QwtDNKZ+SOwpFbkCp9YhRZLaq/7nH76mfa0rYDhUgkUgFkqurdoVDoZhGpeskLh8NW37597wamApWhUKhW55jBYDAYDC3B1sLccYLMb6idONbQnF+tfAPgm/CgE/y2/kYTuy0afL4XZBk+rs8Jr1rb0rZ9PmVIh45dKmahXEcdC07A9h6zVndvaFwFKZ0+6FJL+Imiw2j8u0wM+KOg9+XMWvNmOh1Kpw/6IaIvNXKeRrHD163DseHlFQ23hK3T80ZYwk8VzqfxwVNfofqIxHz35dy5cnvjLa2d0nBeP7XlOkFHA9lNGOJLkIgqj/e8fdUHKWO30f1vyu96XTRlrB2/+G6PqD8+E3SCpJeP431RvTHn9jVL0mhbJ5+Eh2V1tbffCtwEZDTcQ/+NyE09Zq5+NnmmtDBvC9Czvl4Cy3NmrR6+P7YaDnwK5pUsamrfoon9ze5tg8FwUGMi3A2GdkRZYd40Ve6o+fopaB7C4rLCvF/kzFo9u22sO6DYDBxrWdZdXmc7QDgcdhYtWjQ7FotNJREpajAYDAZDgxQXF5+kql5n4fOhUOjSlp63bEZuSG2do9Ap3T6KDlebf5bOGHRNj5mrGnQENpUt4byjLLviLyinNNC0Qcd5eTg3t8yReaJ62n6EQgeAyxW5vKxw0PO2Ldf2+vXKL5s+XOvxTXjQCT5bHwHO2Y/rPwKRsGY4PymbkXt9zsw1kYa71M2O8OCeMVvvxtaxglr7MdSRoDeIMI6EFNghzZbpucNiEiuWRFR5uvRTkRdKpw/6eY/bV93blHlLw3n9sLc/D/RNv5cch/JMaeGgJ3K27fixPLixsilzG9onxmluMBgOZfbnwchgMBxAbAkPHqQkNIfrQuH28nBubn1tDhGSzoXDa6usqKhInn+iVawxGAwGg6EJlE7P/V9VeZJGONuTCGSi+mjpjEHjW8A0doQH9/TZrIAGne2A1utwLyvM+7Fjyz9QTmsm81B0pOVz/rVleu6w5hqzpSidkTvKZ+sa4JxmGrKnqhSVFubN0/CwJgVgld+ad1bMdtaBjsO8UzYbZdNzzxeRv9A4Z3sSQfSepnyny8KnDsBmGY1ytnvRcWXdu/zxk/AwszPUYDAYDAZMhLvB0G6wbOcaEsn/AEpFWeJYbLYcjlLhAhLamT4nbl0LTGozQw8Adu3aNbtz586DVbWouLj42mAw+Hayrqio6AwReRh4fteuXXe2oZnNTnFx8UhVfS5Ztm37lLFjx65Lp28kEvkEEkmNVLWooKBgTMtY2Tw0dK2qKpFIZLyITCaR0DK59fnTUCh0bEvMaTAYmpdIJPIOVDtgA4FAl/z8/F1taFLr4rOvQOVa9k8i0kJ13tYZuWU9Z675Y3OZJjhW1OYZqc6J0lCPOq9ha2HuLQq/ai7batDDEvlr2YzcH+XMXPNiC82xX5RNHzRZVX9Hy0iBXl1mb8/RUaPyG6PDvXX6oB85ogtJS3LEkDY+53xHZWqaEjJ1o3pv6a3feaXHr975PJ3mW28d2Nuxrddk/3cX/KBrfPvjyMEnW1tamFf9nIsW9Zy1Zr+fcxWkrDBvPMJkNPVZs8es1U161jQYDAbDwYNxuBsM7Yez3H/f9sXiF3Sf/a/yZMW2aadk2wH/i8AQpKrdIUvnzp0/JBGNdYyqvhWJRCqBMhKLEsmXnK6dO3f+MBJJ3W0dCoWOb1VjDfsQiUS8u+l/GQqFwo0dY+HChVNE5LfNZ5XBYDC0LqpyXTMN5ROVuTvCg9/sGl65teHmDeNY/Ezg7EZ0qdVBVzpj0HhUW8rZniRDVRZvCQ8+s1d45aoWnqtRbJ0x6FJVfZiWzbv1o7KTNt4D/G9aNk0f9D0xzvYWQZVfNNMH3Q0rfgNpfKYKUmZZj9JcUj7C6GYZpx1QVpg3BfitSQdsMBgMhyZm+5/B0H7oA6COc73X2Q7Qffa/yhVrSqKkfVrftAOO43CjWFwySWzd9UYUHeO2q3kY2gcXeX5eCeSEQiFpanS7wWAwHOQcFrXtJuk+18FljWy/zzvJlumnnojqQ81kT0N0sGznqc+nDOnQSvM1SFl48LdE9XHSe197D3SiT60T9uzK6ljpszqJTwYK8msgnV0fPy2bnnt+Q42+Cp96mHG2HzSMSef3uawwbzzww1aw55BDPM+aAit9sXhOj1mrxUS3GwwGw6GBiXA3GNoPcYB4pZbUVun4Kkp8dgZA2luGDe2LYDD4PC0bJXfA0NC1quq3PcU1oVCovK62zTWnwXAwMGfOnI5dunQZ4zjOSBHJA7KB7aq6QUQWRaPRBePHj9/m7ROJRLJJSJVdCJxMYrfQdmCjqv7V5/M9PHr06M3ePrUlGA0EAv8TjUavF5ErSUiR7Ab+blnWL0ePHv0Pz3x/dudKIRaL7fTuSjrqqKMCw4cPj9cx15hoNHqriFwOfAtYFQqFhuzPNbUx7yncIz77tZzNga+/6VmZE/AHBjnKNZK6wFgngoS2hAfO6hV+76MWsO+vghRZGn9z5+5OX2UFyvyS0amPwLcR5weoNaJmB0t89wId0xz/K5TfqN96MQqf+amwhKz/8tl6maLXpzlO346dKm4AZjXiuloMtfU3QPcG2wl39vjghFtrkYRZC6wtDedFsPkrbmBGHQgi9+ukwUtl7spYXY0Ctv9O0MPSuoAE2xAew3FeVqVkZyC7tBNb/JB5hM/Rgah+H+RyEt8vQyqfiHK3+PWl7sQ2byWjp+VwHsrtwBFp9M/u2GnPUODluhpoGKvc5heNCMD+TNA7LXVe6rZ9z+YdPTI7ReOBU0WYIEgI8wyUgkLVs6Yqa2oGRBkMBoOhfWMc7gZDe0H4COU0K8s6CtiwT3Xc1xtx2xkWt7UBbUFDGuNLlizJLC8vvwkYR+LFfBPwxK5du2Y3NPbChQtPdxznWmAoiWS0NvAJ8IKI3BsMBr9uyBa/338kUKiqpwGlIrIKuCUYDJYARCKRpUBNp8xtkUjktmRBVY8uKCjYVNe1RiKR+e71eZkQiUQmuD8/KiJlqnqTW/56165dR0+ePLnKATF//vysjIyMb4AuACIyPRgM/qq++9uU603ifi43AuOp8bl07tz5Iw4ibX3DgU1xcfGpqvoHVT1eUiW1e4lIL+D0zMzMY4Apnj5DVPVZ9k3w1x04TUROcxznp5FIZGwoFKpPI7xLLBZ7VUTO9JzLAM5zHOd7kUjkjFAotHK/LrCabvF4/A0RGVhbZTNeUyshT+R8LZNqOEq/Bl4CXiorzL1WkYdo2BkmliM/BqY2o3G7RWR0zsxVf66l7gP3+EvNii2FgwaDnpfmHG/6YvGLanFmrQJWbQkPXGDZ1mtA7wZHEqZ8dcOp9xzxm7W7k6d63L7qL9S4d6UzBoVRvW2f/jWwfHpsdnjNp+lcRMr4hQP7g17eYEPlsZ6zVk+D1XU26RFe/f7WwsGXC85b1BMtr3BC+eH2KKC4tvpvwoNOwNaxDVtfNeACy6/XZ4fXbKuldqN7PPtNuP/PfXbGJODWWu1vg/t/APBX2xe9/LBwiXd3wmbgsdLwqX/F9r1DGk53xfcd6nG4lzu552maeRYEWWZX7r6k113rd3pOVwLLgeVbZwz6g6g+DQTSGa8t0J+ekFnWrctNiI4D6QO6CZUncr6xZpfh1Nu39Nbc01Wsa0V0qMLh4j7nqvCCHY/de/iv11U955YWDprvJhOuRphQWphX9azZY9bqiU0ZG2Dr9NyRIlL1TCk++xR1rCNRKSSR16RUYJXi3NJj1nspz5RbZwy6VFQnASeS+B3aLfAfFf2bKM9m+9a8LeHUm9FY+wwGg8GQwDjcDYb2gurTIKf5sC4E9tkW7hPfpVrV7tAmFArlt7UNBxrhcNgqLy//A+DdUn4cMLNz586DqeclPRKJzHQcZzr7OnP6A/1VdXwkEjm/PmeZ3+8fp6pTPWP0UdU+wBmLFi0akJ+f/1VTrqspuHq5PyeRhPjwTp06XQI8k6zPzMz8oap2cYu24zgLGjtHutcbDoetsrKyZ0XkAk/3tD4Xg6ExLFq06IhYLLYUSEavqojMBn6/c+fOzzp16nS8ZVmXqmrVi/jChQuPdhznRRJR8AA7VHVcRkbGa7FYbBAQIeG07go8vXDhwiGjR4+uyzN4DrDGcZxcx3E2+Xy+mSJyrVuXCfwCuBwgFApdBPuVNHW4qv5HRM5zHOetgoKCHS10TS2P8Pccq+tEmbs8XleTnFlrHi4tzDsR+FmD46mM00mDb64vyrkR2I44F/Wa+d6yxna0lMlpxspursPZXkWv8HsfbQkPvtiynX9SnVy+LrIDHf35wPz0rW1+ROQa1YbugO70xe0b0xmv56yV/ygrzHtB4eJ6R0QmUIfD3ec414Kk+TdHftPj9lVp2eY6le/ZEs57yhenwQX+Q4ANtTjbq+gRXrupbPqgsIo+0tBAIppbX72qjE/Tpk3qC4ys4WxPoefMVc+VTh90M6L3pDlmq6JhrDK7i/ucm/xqyXEIM8sPd+p9niqdkTcTZbqgAikPu/1F6e/3BcZvKRx0fq9Zqxq9KNwcY6vjG4eS+kwJfcA645vwdwYcFn7nK4Ct0wddJ/vKdHVQ6InKYIUpZbFBQ2DV31vj2g0Gg6G9YxzuBkM7QaK+eU6m09NSp47vtTgqeqdV6ZvXupYd+Dz22GNdsrKyelVUVGyZMGFCnS8T7Zm+fftOxuNsdxOKzo7H40f4/f4iVf1Wbf2KioqCQKFbtEXkOr/f/1Q0Gu0iIg8CI0k48J6bM2fOSZMnT95T2ziq+mMRGeX3+1+JRqPjRSS5aNQjHo8HgXtCodC5sH9JU0Oh0HhgfCQS+YRqHf9HQ6HQRG+74uLiP6nqpe69uBqPw91xnPxk9K+qLi0oKNiU7vxJ0rleqPpcLvD0ezAjI2NWNBo9QkQWkpDCaHcoSFlh3niEySjHAT3dqk/3R/u0tqiwnPDadfX1OVSIxWLTqHa2AzweDAZv8ZT/5R5V2LY9TUSyPadmFBQUJO/vsqKiop+JSHJHUabjODOpW97EcRznijFjxqwHWLBgwQy/33+tp/60Ovo1BbUs6/LRo0e/W7Oima+pxRHVGyRct7M9iS8WD9sB33iQLg00zS493M4F3mkG4x5oirNdR43ylcrGkWn524UZ6cg09AqvXFVamLcAuKrB+RP/97eZwz3hGJQfNdyQZxolUaGyBNF6He7AWeXh3O41o9IVpEyl4Yj7BK/nfHj8tMQGg/TpFV69GUg/gr6doqI31uVsTyKqf9E0viBS/bezLs5soD5p0/Se4X/saKhdjr/rg+X29mvTjZpvTcrjeZMRT1CJ8NuAZc2OEztCbV8RdTxPlRXmBlU9z7kq1xGTp7RDrIvY/gcVHQkcZqHPbQ4PPumo8Mo9PWatGg+MLy3MS3nW9Ea1N3XsWi9O+THCKKm0XtEMHQ9a9Uzps6ufKRGd4ul0o+2LPSJ74uLr2OlYbD3dgSvArlpUbzb7DAaD4RDFRMYZDO2EnDtXbu85c/W0nNvX3F1r/axVd/WcuXpazp0rt7e2bQcqkUgkFIlE3svKytoBfJyVlbWjuLh4TSQSuaKtbWsDJnl+/vijjz66KRgMbh07duw6T5TpPojIzZ5iJBgMzsnPz99eUFCwyZWYSXJ0p06dRtYzzgPBYPDZ/Pz87Rs3bnyAhFYyAKp6YlMuaH9Q1Qc9xXMXLlx4DMCiRYs6iEiVdrSIPN6U8Rtxvd7P5dOMjIwp+fn5WwoKCv4F1Pm5HOyUFeZNAR5D+S4NOwwMzUPK99O27fsa6uD9LgC4MixVZGRk/Ak3v4jLiPnz52fVMVxJ0tkOcOWVV5YCUU99t4bsSRdV/bA2Zzs0+zW1KAIbc2atefP/s3fu4VFVV///rHNmwjVAEvBuq774itxkwEsVVFDat7W2xbbmJxmk3sBLa6tYFZXglGBFrdJqawW0XsgExLbaV8W+igWr1VqFRBSt4q1e8EIm4SJCMnP2+v0xk2QSJslMMkkg2Z/nmSdzzll7n7XPXLJnnbW/Kx3bePF0SSXrsjsqX2uXY3FixpFftaVh9Yg3jxQYkobpl55Tm/aqPTFOWkF0gRO1C7WoqwgMY3c5o91Qh2cy6Vfx3kvDzGdiemzTnZWhow4HDk7nPEZ1bgo9eUt6fFzgVLT6OR10Q/kHQKurUAzS7Pfm56GxQ4lLALbGF7WOm5YUo4TWxBSWpmPb2WjSfErhnXyn/KoBobWV+aH1r2G02fmUasM8VyCcP3/dovyb1m4tCK3/yPMazY8P7u15zc5zO7JvEW4vmFf+p/yb1m7Nd9c1mlNCw5xSkmpCiDrbdzAkNuTmN7fnh9atzy8pv2twSfnEwTe88q/OGLvFYrH0BGzA3WLppmy+6ojcLaFjDtt81RGtZbP1SMLhcAlQCoxO3q+qRwHLwuHwvC5xrAtYuXJlLxpfhzWhUKg+w+Wss856gbhOZyNKS0sHAKOSdk0Ph8Na93Acp2lBwWaXNhtjnq57njh3fXadiHR6MbVgMLhaROoynx1jzPkAtbW13ySh3Q5E8vLy/rct/acz3hSvy+rCwsL6IEZRUdGzpHhdugPJRR4F1rrRWH5BSbm0J7vd0jwrVqxwaRxMM4MHD96tFkgyq1ev9tG4CKOXk5PzSbJNYWFhrYgka7v2dl23uUBiqpUiO1vyoR38J9XODhhTh2KQZrWZUyEiq9Kxc+CYtnnUiNWJjOXM8XwtymAk8Y/WMoGTyfOvfR40nVVsg7bOGXdYuv1mG/FalgGpt1O5L1Ic0HQfiPN/afUrslt2sutJmitM9N0h8yvWpGdrScETTfWzUyGgpPH9KGj/5o45scbz3xZ4MZPMZTHO39K17Sz00qG9kIbxirIm+Trn31DxgqaYT0VCxw1AGua5CtOTP1OOaxp9x6k46X53ZbVvA/VzysS4klaoNMyhFepX9KnoXbne1i2VxWPXRYoD91QVBy6KhI4b0Bljt1gslp6CDbhbLN2MqrljgpE5gVecXn23eV7sHadX322R4kBFVXGgJ2Ztp6S0tPRrNFOcK4k5ZWVlx3eGP13Nli1bckn6f6CqVcnHRUSBqqbtErILaWcBirQoZfB5k+09IZBcr3MpIueuXr3aJyLJ+v/h0047ra1+tjreFK9LZfLx5l6X7oDCV+ufKxUZySa0wOD5FY8kAvdSUFIuVk5mjyLVZykbOuK7ISK7OqLfzsZRzej9q563oXUrUGk9uzoNXmxrQ1VNJ+sWmkgctUY8ECVpXTNPvXR9yDqKtFoMs0PPr7uvLjBImjcgnL9n25+ehKpUZGDe6veYtDBHE8cUpHUWSe8zU4f6feszse8MthcMbDSfwpHG81xQSTGfcqK1Gc1zk+r7tEo2+3bUSWsOLUavJWn+KdBL0ABwnsLv8Wrf3zz3qEnZ9s9isVh6KlbD3WLpRkSKAyWqzEkxPTpKYVlkbmB4wbzyuV3g2h6F4zgXqdarX25Q1UdFZHZi+wEgCLgJSZQXusTJTmTQoEHbq6urDYkfI00zylVVysrKdssyV9XqOi3zxPaCadOmXdMWH4wx2nRXW/rJJrFYrNR13RuBPFU98OOPP/5BE7mJNmv8pjPeFK9Lsq50s6/L3kzQ7MMyAAAgAElEQVSkeOy9oOc02imcHykOnJ/YurugpHxGdWjMGONJqkKVEYR3MDyGL+c3BU00Z1vScE91TD3fcESvRBkh8Hp+SXk2dcT3GAoLC71wOPwBDVqzTmVl5eEkZcM1ZdKkSbFwOPwRDbq3bm1t7f4kZaqvWLEiJxqNJgcud3me1yhjfE9ibxuTBx9n2CQte1Ha/b0iwuttbutQoE2/IVOT6fjTbmNEukzKSoTBaY6/Y87v7B5wd0T30zREw1XNWx3iVE/BMZnUhGnXjUNRJ09J441mNJJJvwWhF7dFigO1QE4bXcs6uZGt26sG5dbPpzDaeJ4LEoH8pu9w48+pxqtNtlswuKS8TfPcpmS1bzea1hy64IaK5zeFxh2a45kfOqLHKhyFSgDolzDJE3WuB1Z35NgtFoulp2Az3C2WbkLkurGtZ20rcyLFgR6Rtd0Sqjo+8XfFAQccMCY5SBwMBn8kIj8GEJG0iknt7SSytJMzkk5OuiHB8uXLjwd6NW03bdq0bcntHMc5PSHJ0NEkZ726HXWS6dOn70jWaBeR3wJ1y7PXBYPBTDLRMibxuryStOvE5NelrKzsRFK8Lj2cApRjEebh1b687Zpj08vgS4F6zqWgD6IcDfQxSHefM/0lecN13Z+11kBVH0veFpEfJG/X1tZ+l8bJHavOPffcrGWXi0gjSYWdO3e2+/PQ1WPKBEHSllMBEH/vtIqCq5DXulWrbGndpJnzm/SC3ZmOP955WpIyONJ1tSNUtc3fW9nA6O71EtTQN522jkhWViP1VBRttTBpEu363lHSzkhuSyHMPap4ptzxdg3aMF8V4eTkOg1V1405XlLMpwpCL25r1E7ldA1NzMo8tyP7bokDQmu/HFxS/kD+vIqfFMyrODH/MycP4dZ6P+DIrvTPYrFYuhP2S9Ni6S6IXkTD5HGDwqMCs4nvfEATWduK9ois7VY4AMBxnOsnTZoUa3rQ5/Mtj0ajdwFduqy7k1kM3Jl4PjQcDt9UVlZ2M7CvMeZ3zTVS1ZtEJJx4PvLjjz8Ol5WVXV9TU/N+7969h8RisUMcxzlVRKYAk4uKiiqb6ysDPgTqlrePv/feewede+65bQ7utISq3glcTvwGdXIAps3Z7ZkgIotU9a7E5hHhcPiX999//6/8fv+BwO+0K9MgO4CCknXnAudGigPv0ZBtfXdBSfmMZLu8UEUFTZY6V109biC9zAlGuT9RcPHwWl/050AbM7LkHIWfxVxv+X6h9U2Xa3c7/H7/gmg0OhXYJ7Hr/HA4/LmILN2+ffsHubm5hxLX1neLiopuAHBdd4ExZirUB2jnlZaWfpCTk/O3aDQ6Frg96RQ1juNkdYWVqr4HnJg0hh+uXLnyvnZIPXX5mLoN2oZguMXSw3E9X/oyWsqu9pT2FWR7OhnuKvRpQ/dp3aDpTAQWa2KeqzC0au7Ym7Y5cnPUi+2LSrPzXBG9SYnPcxEdWeVtCVeGxl2/ndz3B0R3DBHHO0SFU1Gd4nedyQNCa9Oe53Zk36moKh77sMLbDvqYus57eZv4pOqA6L54zmH1Uyrl067yz2KxWLob3T1by2LpMYgwPv5MV+S7A8ckL/vLLyn/kWgia5uekbWdDjU1Ne+n2u95Xl3RIC/V8e6I3+9frKp/rdsWkStVdbPGNYLfBz5I1W7atGllQAnxAl6ISKGqvpGTk7PTGPOB4zh/B65PFKPNCiLydNLmpJycnOpEodaXsnWOOoLB4Lsi8liT3bv8fn9Zts+VirfeemuJqj5ety0is30+X6WqvqKqbxO/+WAB8m9auzV/XvkT0ihDWf6nzR2K/m5wSfntPSHYDlBYWPgp8D/Au4ldAlyrqm/0799/h6q+pqo3knTjaerUqR+KyLeBOkmVASLy52g0ugX4G9RrgW8zxhROnTo1lQxQm0mWAAJQ1buqq6t3hcNhLSsre6gtfXb1mDJBWyiImJqdA1q3AVHan6VspM13A8XRtII2mY8faLmWSD1G6bLAkeDscUErcdLLWDaq2VgdYUmPdknvKSatGjBCZiteEoU39xg5mTry3hy6GKif56J6ZdQzm8F5TUTep5l5bn5JRRnSMM8FKRTPvDHA27oTJ/aBon9H9Xog43luR/adChU9CPTnBtaoZ/5Tta+pxXM/BDkjYeIRn9N3iX8Wi8XS3bAZ7hZLN0ETWdvqutdLaM1uWdtEZTk52tOytptjEzDUdd19aDLBXrp06f7GmLoMxnd3a9lNKSws9FauXDlly5YtV6vqdOAg4rrF93/xxRcL+vfv36wuazAYnLts2bLHjTEXAROIB6Qc4lq5H6rqU8BjwWAwK0GEnTt3XtG7d+9a4OvEtZZ7Z6Pf5lDVO4DvJu36S2FhYacUKw2FQmbFihXfj8ViV6rquSS9Lnl5eTdXV1fXZ/aLyNbO8GlPoWrumG+rynnElz8Pgd0lIARtz/fdE+1ou1cSDAYrHnjggdGO45wNfA8Yk6jpsFVVN4rIipqamvuT2xQVFb0QDodHqOoMx3FOV9XhxAM024CNqvqk67p3BoPBTdn2t6io6JHS0tJzRORC4isi9iODIm8t9NtlY8oEFw7MxF6jckA6wkgqXVuMWQ2RNF/FjMafSRtH0wv6dwSqVKYzfgcm5pWUP9PxHoFR+TSdl0SQIzrcGUtWUHEikt4quSMz6Ve8mlHa/q/hrCMPPeTppUOnVA3KvVqhfp4ryv15n8uCqn212XluwbzyuZXF4x4X9CJBJ2hinivwMciHRs1TjriPtSXDuyP7bopx+J7r8V2Nr1YbChxMvMDqJ8ArGL2j4IaK57vKP4vFYulu2IC7xdLN2E7u+6n2q88ZkEiG6TFZ2y3wATDU5/N9hSYBd8dx6gMoKTKb92qKiooeoYVgVEKGYV7i0ZRDW+p76tSpLwIvZsuXYDDY7A+8888/fzvwk3b23+J4kjnggAPWbNq06UsSS6RV9Q+p7Fo6Z3vGW1hYWAvckHjUU1ZWdgpJNxtUdV3zo+heVM0JXK3KgjRM/W09h6j7aetW3Y/p06fvAO5KPNIiGAxWAzcnHmlRVFT0b1oJjgeDwd2KNzZl2rRp9wP3t2STzrlSnLtDxpRNjMjITOzFdUeQRoBNlC4tbCsin6VVzBFGZdKvhnCqPB2Zzkvk+v1d9vkXMZ+lE7A0ov8NdErA3UHfTSuIKnpi60aWPQGfiVV4klYZnON05ji/LF6bltyNqpyyB8bbgYSWexvnuYNL1mY0zwUoKClPa66Zad+D51e0OKcsKClPOaccEirfRIb/39vin8VisVjiWEkZi6WbIPGsbQayfZ+mxzZfO25/cbwel7XdAk8DqOrkFmw+8/l8CzvJH8seyqJFi/pu2rTpKhr0SCvefvvtVZ3pQzgcLi0rK5u9dOnSox544IF+K1as2K+0tPT/qWp9kFFEPq6pqWmThMbehl46tJcKc+q3kXIwI/Pdgf6CknIBuS8rJ3Kj3Usg39LtcNBvZGLfyv+8egxkXZ4rI9xYugWpx38eGpG2rEx1dNwJkJakzJaBoZfea9FCNS05jyhOxslNRp20ZIrUOCdn2ndbiWm67wk5rHLO2FM61hs69Pr3FAbNX/8eid8OrZBfuY/5Vjp9amiiT4Tp7fPMYrFYLJbugQ24WyzdBK3L1I7ylabHHNdsUnQKgAjdKmu7LajqowCJQp6p+MAYc1phYeHmTnTLsocRDoe1f//+O2jILK8xxvw0FAq1Sze1DXxVVW90HKfCdd0votHoJyKynPhyaIBPVPV7icz/bk9VQd8hQH2QTdTcX1DyygYJrYlpCAf02C50z2LpNBSGVhWPGZ+O7ZbZo/IE/U5aHYv+s12OtZO8DUe8AaRTO6Gva3L+X7r9qmPOTcsOnhVaTbFPqyisP6oHpGOXTIFv3ZtAqxn2Inrapz8f3S/T/tvCkPkVadcMEdF5euaZaaVOt4MOu/49CuXZdMwc5AadOa7VFWNVsS0/1rhUicVisVgsPR4bcLdYugmKxrO23Zaztv1RenzW9rRp014F8lV1UtLuxap6i4gU+f3+YWeffXaPkeewtMpW4sv2v3X22Wen9eM0mziOUyQi1xPPOt0MRIkHo1aLyBV+v//IYDC4trP96iryWb+J5GCLyA8qrzvqwE9Do/eJmMBvgeFd5pzF0smoyM3pBDc9vzs3zezu6oLP3HQzzDsEeeghD5W/pGWs/KI6NGZQa2bVxUcFgB+ldf4mxXibOfG2dPpSR76Wjl2j84cwKqThA3m+3s5PM+0/FVWhcV+JzBnzh8riMcek9AkU0T+m2d34qmHvpCP51Yht1xxbECkO3JOedcdd/56FSSmRtxuiI6v2MUs1NKLZYqiVc8ZMQeSWrLlmsVgsFstejl1mZ7F0ExzcRxVzA6pTgFAKkw+M65yRW7LWZm1Tr8+bvH1hV/li2TMJBoN7hArp1KlTP6R5zdEeh4QwlcX8VmB2YteJ4jgf+ePVKT4S+F9tXOTWYum+KCdUHbFxic4cd2FzGstVxYGLFH6WVn+i96Wr1dyRGGGRAzPSMD3QGB7dMnvUdwcteLU6lcHm0FH/bTznf4F0sq6ro1/GVrRqpc5HSOuqU4oWV84J7ARZ5YtFP23Ox6Y4jtylnl5EK4LzIjI3UhxYU1BS/kI6/TZl87Xj9nd83pXGM5eISC8xsrg5W89x7nQ9/SlpXUf9eWROYIjj08vyQhVbWrQMjcip8vzTo0R/ATQb0G3cqGOvf08hf/4rT1UVB/4NDGvVWPh/VV7O6MjcwK2Oo08PinzxyfaCgbk1JjZKjHu+iBbRiTUsLBaLxWLZ07EBd4ulm5BfsvbVLbNH5Tfeq4sRZ6ug5Tu2937k4IUv7Owa7/Zs7rnnntzevXsP2bVr1+aeIsthsezNFLjl11V5gY2K/ETQYcA2UZ70fMwWj2L7i9/SoxA5t2pfM7Zy7piFjuOuzmPXp5vpm++LRccicmEGN6DUOJpRMb2OYkjJurWR4sBK4LRWjVUmeH7f65HiMbfiysoanPd74fMZL3q4K/oD9fgZDXU4Wu4KbtvvV+t3tGYX9cXW+b20VFP6i3A7KJ7fR6Q4sJuBMRwz5Ibyl5P35YfWrY8UBx4Gvt9K/72BJyJzAhcUzC9PKwNdQxN9lbGtp7nC+Yo5DRVfOt+Z+4TWvR2ZM+YBRNKS5kH4kfHke5HiwB8QeRIntmEb+ZX92OyDXvv5DEeq6uQqj+/TIJFWmU7XHX39ewoCWiU6X1VK02xyJMrdxhOqBuWCZ3BwSOfmh8VisVgsPQ0bcLdYuhFNM3cKSips1nYLhMPhM4FrgTEAvXv3JhwOl6vqL6dNm5bu0mmLxZJlCkrKD23puIQwUP4HINVy+IsTj90YPL/iEZrJwGvpWDqUlZVNUdV6GQjP80b5fL6hxpjZInIUsENVnxCROcFg8D+ttBuuqlcCI4DXg8Hg0XXHw+HwSYnxTQD2AWLEa3g86Xner6dPn56y2OPSpUvHOo5zMXAycCDgAW+KyAqfz7e4sLBwa7L9smXLTjDGXAKcCOybsH8PeExEFhYVFX3W9BylpaVnADNF5AhgP2AH8B/g76r6p7fffvuF5BoImdp3ll97KUeJyn3qGarIwSWGSmZvZ1UpGxJ65a0O8i9jjHqzHHEnkl6wfD+QW/C4pRcGqMUBNLM44MadX/S+NR3D/ULrP48Uj30T9IiMzpABjqtXGE8mAwNaMR2I8FCkeMyLonK/CM87bu2HA9iw5TNGD/bjDtaY7AfmOBFnfJW3dbwjDGpLiDTqM7P9nnsa8c9eOgwCZqE6C89lAFuJJ7FrqyL5LdEZ17+nkD+vIlxVHCi0K8MsFovFYskuNuBusVh6JGVlZbNV9cYUhwIi8lBZWdk1RUVFGWuQWnouUxetH+Y47ht126o8UjZzxBld6ZOl63Bd9yJV/bE0BD17i8g0VZ0cDofHB4PBd5tpd6mqzkzaVV9vp6ys7JeqOpvGNwZyiMsBDHNd97yysrKioqKiR5P7THzfzWd3KYijVfXoaDQ6ACiu2xkOh+cZY+aw+w2IEcAIVT03HA6fllw7oLS09Mci8tsm9n2AwcA4Ebl86NChxwP/bIt9Z/nVU1HYnOOTy7raj2SGzF//ZmTu2J+gmp7OdPvYaVznrMxWApq7oeM0q/NCFe9H5gTOR3iQtOpuyXEqHKeA8XKoIkBdlUsRJf6xaV8m8n6h9Z9vnnvUVEedv5Ku/EuH0bHXvycRc30Xul7sGGD/9valUCbwP0BB+z2zWNpOZO6YM9O1LZhX8VBH+mKxWHomNuBusXQT7KQifZYuXTo2EXxqFlWdHw6H/xoMBru0eJzFYtlr+ZGInGGM+ZuITAYeAPqJyH7AXcA3mml3DvAzz/OWT58+/fO6neFwOKiq1yTZLfQ8b4HrugNF5B5VPRHor6oPLlu2bPjUqVPfT7Q7s8nNxReAyzzP25CTk3NgLBb7geM4NXUHS0tLi2gIvnsi8mOfz7e8trY2V0TuAKYQz6x/eNGiRcMuvPDCLwFE5PKkc1zp9/vv2r59u/Tp0+dQY8wJInKWiNRnkWdq31l+7U2I6O9U5RLar5tsULloQGhtWnIenUnBvHX3RuYEDkI6tIZFrYj8vyGhtRkVS3dc7jYePwG+2kF+UTC//I9VcwI/UeF37CH62EPmvbK6cs7YqSK6jC4MunfG9e8p7BN66dPK0LhTxDN/o31B9ycKtmw/r2pQ7kfZ8q29BO/e8B7KIYnN0vCMEWdnqd/zUGYAhxH/3wPwkSrFItxbZyfC4aUXjHi7PeeadvfrjVbCOSKjll4w/LXO7mOvQ6X1ehwN7BHfrxaLpXthA+4WS3fBTirSJiGrUJfpGQFWApuAA4BvA/mAKyKXADNTdmKxWCwtc3tRUdEjied/Li0t/ZqIXJnY/no4HD6smSz33wWDwdtT7L8q6fnGoqKiKySetvp5OBw+B9hIPAu2jzHmUuCKhO21Se0iwLeTika/BTRa6SMiVydthouKihYlnm9dunTpJY7jTElsH9yvX78pQFlie1BSH9t37NgRO//883cB6xOPptrgGdl3ol97D567XB3zlsCvafv/dUWYObhk3Z+z6Vo2KZhfXlI1J1Cpwq/JfoA3oiqFBSXr/pZpw7xQxZbIdWPPwtG/AgOz7Fc9+fPLf185Z+xnIuY+kNyOOk8mDJ6/7s9VxWMnK7qCuExTp9NZ17+nMDi09t+b54ye5Ij7Z2B4xh0o9+Rv3f5juePtmkhxoHfr5nR5cea2Mm3JhnNVuaer/agjuGRD/dIVgV+UzhgR6kJ3LBaLxZIgjeWJFovF0u04KfH3BeDwYDA4PRgMzg4Gg9OBoYn9qOpJzXVgsVgsrbA6eUNE1iRvq+oxqRqJyBNN95WWlg4ARiX3nQi2A5AI3L+f1Pf4pHZHJbVbmRRs340U55keDoe17uE4zqYmTcYkPa/PlFPVu3JycraEw+F1ZWVl95SWll6U6Ju22HeyX3sVg0vKbxd0GnFd+kzZhcj5BfPK95jAUXPkzy//vePqccBL2etVHzaeM2rw/MyD7XUU3LDun64644Cns+fX7gyev+7P4rojBf63A7rfBSxHzf/k+9f9K91G+SXrnvXH/COJ19LwOsCvVums699TGDJ//Zv5bm0A1RDx90WrKLyjIt8vmF9+gdzxdo3OHOcH+qfR8ot2OduFqPKDpM33DGa/8IwREp4x4uAuc8pisVgsexw2w91isfREDkr8vaxp8CkYDFYvW7bscmPMP5PsLBaLJSOMMVVNdjWS63AcZxApMMZ82nSfiOSRlMEsIpEUTSPEl7YjIvmp2hFfydMsKexbRKQh29ZxnGuNMQ/TsLS+FxBQ1YCInAf8MhwO/yAYDK7O1L4z/dobyS+pKNsyZ9yLRvRXin6P9K7V0+J6l+WH1u81kgJ5oYoKheMic8dOEdWfABPJPHmoFuQvoAsLSipeyIZfg+avfQeYHAkFhqvH9x1knKLDFfIknnmdlaz8/NDaD4DvVV531LGOOD9R4QekV1A2FZUoTyM86UZjDw9a8GqzN+JaYsCN/4oA52+eM/pmV9yfKASBvDZ09QlIWDVlIewW6azr31OQ0IZa4BeR0HEL1audIugU1Dkc0QOIX89qhPdVedlRfTTfV/HXeCHzOFsPcA7Ga12lS6Tl/0d7NMJ/JW1VLJsxqr5Yd9nMEfcB92XzdKUXDG9XUfds9bG3YZCjU+0X0UEOnKrKTwXu9ZD7Otk1i8XSQ7ABd4ulm9DcpMIRkw98C5Ufoywzca3bnk4MwPO8DakOuq67wRgDXZSxtbeTqnho9IsBRf7cbVcBRQKHAFWKPmli7vXLLz7y/VT9nLnonYG9ZNf5CN9VGEn8R/w24FXQB/2+fvfcd+6hKTOwiu5cn4fPmek4croqRxKXCdqqyNuC/p/nuHcuP39Yox972fK7NdozLsveg+M4+U12DU7eMMZsSdXOGLNbVUNVrZaGqoeoaqpidAVJ9lWp2hGXzWqWhH3y9oJp06Zd00KTeqZOnfr8okWLDu3fv/8PgWOJZ9YHgH4JkzzgehKZ/5nYd6ZfeyuJoOMZm+eMPkLEPVPgZOLFdAsAUfhYhI8VXlDHWZGpXnkdg0sq7iPLwaRMEFDmrXsYePiza0fu6/p830SdYx04UtHBxL/rCwADRFAiCJ8hvAa8gJPzVEHoxW0d4VtBqPx14PWO6DuZwTe88i9g+oeXH39h39yak1A9QZDRKnoASh7xa5AHfAFsJf7/5aPENXjDOE75YNZWJAdJ28uQ+evfBC7V0MTLq71txxvMiYIzBvQgkHxF8yXu0y5gG8ImMbyh8IojrBpUUr5e2lnRNdvXP5vv9Y743BTMLw9ks7/d+o9/Th5IPNLGeNGvpRPXVXXapWuezLdu39iroE/NVYqcQzxZ5iNB7+trdi1obenPtMWvnoA4lyicqLCvxOf+74nIY556C5OD6UWLN9whwk+adHFGsqRLU5I13FPpqKuyv6LFwNFABGGdMVy7bOaI+t8ozemvB5dseAqYnHw+heuDSzZc37AndnB4xlEfpaPhXnT36yc5mItVZQLxm9Qx4APgSQf310tnDHuv0bVr43g6iyEl69a2cPjpyJzAOhUeFNW/dJpTFoulR2ED7hZLN6GVScVTlcWB90X4jRPXK2/JtifwFnC067oHENc9bkRNTc2BjuPU2VnaizAgJ3fbM0CyhMZ+gkx3feb0osUbTi2bOaJRcdrg4teOQXb9SaHp8txBwIkgJ8ZiO2ee9YdXT19+3qgPkw2m3vPG8WLMn4D9tfFPoEGCHg0c7XrepUVLNkwvmzGi+Ul2G/xujfaMy7J3oaoTgVV12yJysia9IUUkbWmMadOmbQuHw68CoxO7Jqmq1MnKhMPhw6C+KBwi8o+kdq/QILFyWjgczmtOViZhv77uPI7jnL569eriSZMmxdLxM1GotD5As2jRIn9ubu6NqlqnJ39kW+w726+9mUTgc37i0a3Z95evfQbcn3j0OA5e+MJO4P8Sjz0CCa2JAc8mHpYeiCI/aN0KFMnKCpNQSJ23+7z+Z0VOS9p9mCLzdjh9xqHNr4IpWvL6PEXnkLhDkHSbYISqjnBwzi1a8sZpZTOO7JDfTUb1HGBW0qkPQjnIEcafc++GkfedO2K3FW8dRXDxhl+iOluR5LslOcRv3A4zeOdNvfu1omUXjHy0uT72pPGkg0SdpzTHOCLMJWm+ZrFYLNnCBtwtlh5CzPWW+z33N4heCWRSYLU78iDxzIvTgYVND7que0YiMPZgJ/vVLRE4BeUVcXWM43M/8qJ6PqoL4ofIR3hw5qKXRy6+8OgowPTfv3mgJ7EnaMjY/VxEzqup0Wd65cjxoGGFIYqO9nnOXyaGVh+7JhQPvJ31h1cPdjzzOHVL2pVtIOfUaq+/+X07x4qRMLA/wgDgwbPu3nD88gtGlGfD79Zoz7gsex8icmk4HH5JVVc7jnOKql6SdPipZgqmttTfLaq6NLF5+LJly25ZsWLFTTU1NQOBu2mQ1tjped5v69qp6g0i8lBiswB4fNmyZZdHo9HXRGR/13W/q6oaDAYXJuxvEpFw4vnIjz/+OFxWVnZ9TU3N+7179x4Si8UOcRznVBGZAkwuKiqqBAiHww8Db4vIY7FY7L2dO3d+0q9fv31JyNwkqP+xnal9Z/llsVgslrYRCQWG4/G9NEw/L3BzsxLEfuvANy4USA6232qMb4HP9fYzRksRvpKqXfDuDUWoFic2PRF+XOP1Xp7jfJGr6rtDhCnAPoJ5eOail4ctvvDoL8tmjrgUuDS4ZMNG4jWfAP4YnjHizLp+ixZvOEeEe9N0/yJRPbNG+6zKcWrOBa37TVIQi1IE3NZS4/CMEV+H9hdNLVq8IYhQv2pMVBaKF13giX+guHoPcCLQ31F58KzfvzG8hRWe7RpPZ6IhnCpPz01sju1SZywWS7fFBtwtlh7CfqH1n0eKA6CM6Gpfuhq/378kGo0OFpGU34HGGCMiN/n9/iWd7Vt3xREzden5o+rkWm4OLtlwAsR/lAn89w6n7/dJ3OCIubHZkiSPIehlpReMeDyx+VRw8Ya5CL8HUAgccNC+U4GlAK6R2STpxwoyt3Tm8LrlrquDSzb8FHgocd5erso84DvZ8Ls12jMuy17JA8AjIoI2XmrxmTHmkmbaNEtRUVFpWVnZKFW9EhBVvSIajV6RWI1Txw4gOH369Ppl39OmTftjWVnZNao6H3CB440x/3RdF6DOt/lJ9mXhcHgYMAcQESlU1cKcnByMMdSdT1WRRolwHARMUdWfu65L//79k/sH8FS1pK32neiXpRPQ58hFGYKwWSawvav9sVh6OpHiwDJRXZo/v2JlW9pvvuqIXGLyIKJu69ZallgN0W4EndnwnHeGfjz8qlBIDFA5bfGrlyjOP1K2U7laEypGiobDF4xclNOLzzoAACAASURBVDi0ddqi1y9R0SmJ7YN3uH2mAGXZ8LcRyu2lM0f+CSAU0ts3Hvh6iLhOPghHZP18zeCIXFV3LRA2ll5w5BXEV9B9XvSH9eeI524kflO/j+M3lwJXpOxoDxlPHZHiMe80d6zKk8GgdUXTU0r8WSwWS3vJtNCQxWLZixFYK52gL7qnU1hYuDUYDM4uKiq6JdXxadOm3RwMBmcXFhZu7Wzfuin/XjqjPmgdRxo0HwEUU69BKcJ3kw5F+5pdjWRfHDHPNO5KG+xVTm/Ur0T/lLxdO5D/JaHhn7CYfM697/XOht+t0a5xWfY6PM9bBEwB/gnsJF40New4ztfOPvvsNmnXFhUVXS0ik4jf5PkQqAF2qOobqnoHMDoYDO4mk1RUVLSA+Kqeu4lLZe0AtgMvi8hVfr//V8n2wWBwruM4xxPXHH47Yb8z8Xy1ql6rqqPrssgBHMf5nqpeTFy27K2E/RZVfQNY7jjOSdOmTftjW+07yy9Lx6LPENQ1vEKMbXi8Q4xtuoYKXc1ZXe2bxdLDGaMij0eKA89VzR0T/PDy4/uk23DzdYGjnV59/4XoyNZsFWow/qxkOn/r9o29aJBaA1iTCLYDUDpj5Asa/z/ZiGDpxgGKjqrbFmR6cMkGrXuoo40Lumq9LFt2cXi67mnC7/rAr8ZrMXQ4u10LZXUi2A5A2Xmj3wXerz8O45vtbA8YT2PksOYfDKi3gpc73zeLxdITsBnuFksPIr+kPGVhVYulg/mo6Q41zsdJ83lAvgowMbTaR2N9c/8Op8+O4JKGWktNq7wJ/Fczbb3agaM/SbZ9qHBEbXDJhs+AAxO7enuxmv2BRoWgMvW7NdozLsveSyL43WIxrqKiokdIp8Jcg/0zwDOtGu7uSwUwI137qVOnvgi8mIH9JuCuxCPr9p3ll6Xj0GcoQZmT4tBRCMt0DcNlInM73TGLxZLMeFUZ37f/rq2R4sATivwDzIvimk++3NovAtC7T+0gcfkKmOMcZIqik9LtXFRvLLjhpazUqBnUy+SSlECoUNX4ZKKyZEMVsH/ybt0VzZMM/u8Cue3xs1k85/PkTYWaTJzKBk2vhSqRFGYRGmTYmg+c7wHjaQMRxVzX1U5YLJbuiQ24WyzdhMjcMWe2bhWnYF7FQ61bWSxZI+359pDhE5Wtr2smbbTxD6GM2rZC1n4nZGFcXcJn147c1+/zjzWqAUECAocm/Molnh3UL5P+HFfz8kIVdumuxdLD0NV8DaW1oMYcXcMTMpGsFFO0WCztYiBwlqBngYDn0rf/rt2M6qVI0uPZfF/0xmw5uKXG2Z7fB0Mi6C5Ng8Gqone/nt904iW9/dXsrE3etSA8Y8Q1dDKO21hvTnbPvehwEteifn4q0iB9mETyvqoUx4E9YzyNkRZ+75pqkDdjXjScKMBtsVgsWccG3C2W7oJKJoVQ94KEA0s34sCmO8QxB6LJb0P9D8BDheIFl2z4EKjLHN/Rz+zMS6cw6ZrQpFhwyYaPoL5Alpuzdf3+JGWqn7liQw5b2Tep2S7X16tRFnxb/G6N9oyrs6m6etxA9et5OFqEMk4VkcRXRkY/qy0Wi6WBi2iYe2xAeBRldmL7ASBIvMbAJdB9A+6TLn9uhCv6M5DJxOsLAHyIyip1vN88fetJPV72z9JNEf7l1sa+JyUbals3To8nfnp4TXDJhvUQl3xROBlVqZNEmbbkteNVnF5N24WnHb5t2pLX1ytaJ0dz+sTQ6uK9uFB9FPADaFoa+g0krsWrdddChUnJ17DoD+sPw+OQOnuFlJr4eyIFJesKu9oHi8XSs7EBd4vFYmkHW0LHHNa6VcsMCr30bjZ82YMZdvaSV49M1kNXI1OS6xoKzqqkrcdAf5zY6PeF0+s7wJ/TOpPoY6hc0rDp/wHwm7rtnK18l0b/+2TVfeceunvKVpv8btW5to+rE9DQiJxqr9dliaW1A2x03WKxZA2p1/1dgRKUicR0TTzgLhP5kT7D8yh3ARO6zsmO5dRZz10ocDtITpNDhyE6U9Q559TLn7vk6YUT7ukSBy2N2BwaN9bxzMXAycCBoB4ib4rRFUTdxfk3rW1U56f6usBJxuFi4u/hfYjXi/kAeNJV79eD5q9vJF1XOWfMFBGprwsjrjdKjbM/KsXEa25EBNYp5tqCklc2sDejLDM1X15YcPObWS+QrMhiQe9MbA4N3v36TWbRmzcjsX1V+F2z7URvQgknNkceeOA+4amL1l/fKyf3/V36xRCf5xwCnKrKFKO+ycsuPKKyub72AD6kTvLFyPhz7i0fdN+5gbRXEyp6C7A0sXF48O7Xb6n9w8abepnagXjcrQ2yPTtddX+bZd87jc1XHZHr7ztgSPTLbZuHdMB70WKxWJpiA+4Wi8XSDjwv9k4Wuun2Kw6MOsum3fPaj2pUPvTDeaJ8r/6gsLGf92V94NmNuTd6vthZJJawCs7i4N0bBvldVkLfLbW6/QCM7yBHzcmKfEuQ60tnDH8KwHN0gevJVCAPQNF5wcWvf1Crvf7m9+0ci+H2uvMo1BjRFvWCM/G7Ndozro4mct0xB1eZ2B9Bj+2M83VHMtVit1h6GAcAoFwvk9g9i7SW5fi5C9ivk/3qFL4+6++nKvyelr8jckRYfOqs5959+rYJq7Ptw4oVK1yAwsJCL9t9dzeqigOz1TPzia+6SCCgHK0iR5NjBgDF9fZzA7808RUbya9vDjAMGOaJe17V3LFF+fPWPdrcOdW456DMSurjIIWDwBn/eeiYkfuEXvo0awPsJBTeQeTKwSXrHm7dum1EBx65OGfr698FvpnYdaXjxK4EUOUREfJpWPlYT/iCEWVFS14fJugc4te80HHcwmjsS1ychpwDYc9f3ifyNKrxgLswKRrLqQ4u2YAiL5fNGH5Ma83DM0aUBhe/NgqRK4mP+Iocr/aKJsPeoRBcOmNYqppHezRVc8cE1chVCKM9L4bTqy+R4sArAgvyS8qXd7V/Foul++K0bmKxWPYGDHJ0qocKk0W4Edgh8FuD2MKplk5F4W8INWqkIkeJiHILDT8oq8STs5KlVR64+IiPUf0W8cwwgAKUe6IxPonGvtwpnvuOqD6jyDzgeJKWzy4/b9SHxnG+DcRlYoQBiP45x9m1RYz8jbrCWco2RylcfsGI8mz53RrtGVdHsiV0zGE4sedQbLDdYrF0NO+n3JvDgMSzdgWDx1/1XO7ky589bPxVz3V5DYxkFLmG9G7IOQ5kTUt66dKl+4fD4d+Ew+H3otFoLBqNxsLh8LtlZWULV6xY0S1vbrSXyNwxZyrcSEOw/QU15rjoTq+/cc0RqnotUF1nXzV3TFCVhtdXdGHU9fb1VP8beDZh1l9VH6wOjTmk2RMrFyGcKbXOIJDLk44UuF6sKHsj7HCiwBOIFhb8e+gRg+d1XLAd4pJ9VTtzpiBcL/BOolDnO4LO7a87C5HmdcTLZgyf6xiOR7gPeBvYAewE3kZZjXAtxhm9h2e300ucK0B+p/AW0NyqzRYJzxx5tVFnEvAg8KFCDfHr8QZwh7re6LIZI1osAr8nEikOlKhKKcLoJoeOUlgWmRuY1yWOWSyWHoHNxLJYegiROYEfIjyoyv8Mnl+egQyGpSUixYF2570UlJR3q+/iqYvWD3Mct0GGRXkk+sWAIn/utqsEpgKHAlWKPuniCzWXLXPePf/OrfG8c1T4jsBRxLPWvyQeTP9YVda4qk/tyhv+8kOF0ihIU3Tn+jzJ8c1A9XRgeKLtNmAj8KTnuHcuP3/Ypmz6nap92cwRZ2RzXNnm05+P7ufv7fsnoiM78jx12KKpDVSHxowxnjR7w6c1HFcDeaGKimz6ZNkzqCwec44g97ZmJ8Y5Mf+Gtc91hk/tRdewERiKj6/KhPhNR12TyBt1OADDncAU4FWZuFtgpFW+PuvZM1XkWjSu5ZygXEV++fSt4/+YhSG0i8mznttGvNh0NcpcR7y/RL7o9ylAXp9d+6srUwT9BTAI2LbqtgkD23vOZcuWBYwx/wcMacbkMxH5RlFR0fr2nqs7EZkTKEfq30cRNxo7fNCCV6tbsH8lKZi3Mb+k/AhJ5ERvCR1zmOfFNtKQ5HZbQUn5FZBCUka4MX9e+bUAGsKp8gJVxAuXArq4oKTiwiwOczc2X3VErq9X76FGZKgahorIUOAQgYGJYul9gP7EC6bXAltBtiK6FeVdlJcNutbx9VpXEHpxW0f6arGkQ+S6sV/D0edpOealwPiCkvJuWzvEYrF0HVZSxmLpIUjUeUpzjCPCXMAG3LOGPNTMgb4oX0V0OPEfWk+AfNGJju1RPDTr4J3ALxKPtPjD+cO2A3ckHhlRdsnoauDmxKPNZOL3sgtH/5s0bmS3Z1zZxt/X/QXaOcF2i8WSHoNLKu4D7utiN7LNB8BQonyFhlU+cQzJNz8fy7TjyVc8N1uVG1PIPgRE9aHJVzx3zapbJyzItN8s4wAITHtq4YSVTY59ANw++ef/eAejj5GFFcgPPPBAP2PMn2g+2A6wr6r+adGiRUddeOGFX7b3nN2BSOi4AXi1R9Vti7KyxWB73H5Uwx5dLUkCJINCL70bKR7zPkii3o+OpxkMPF1/3hAmUswW6gPukp/5aDIjoWldnnhYLHs/oo2KdSs8KiRqh8ADmijWrWi3LtZtsVi6Dhtwt1h6APFMGT03sTm2S53pZhSUrCts6fjmOaOPcHCX49Av/1P5nixem7YEicXSkUSuO+ZgNPbTrvbDYrH0CJ4GTgEmA81l5X+Gw8JMOj3lsr+PRZnfopEy/+uX/eOvT/16fNetCFFeQzhO/b3/0ayN2+s5zC4QXm3v6VzXnU58VVYyddIayQH9obm5uWcDi9p7zu6AE63NM07DjXPjNLoZ1Kq9iER2t5IIdQUtWwicO+p83mRXTTo+WyyW1IgwPn73S1fku4OCEloTixQHZgPkl5T/qGrO2OdV9C5Bum2xbovF0rXYgLvF0k2IFI9ptnhnlSeDQev0Ua2cQycyZP76N6tDY841npRX76uX086Ma4slW4gbu1gVf1f7YbFYegDCoyg3IEwBQiksPsDhDDmJzRl16zgXU6e1LUQwshJhE8oBiH4byAdcdcwlwMz2DaJd3A6E8WomAI+nMnBqd55kRFAjt6c6niFTEn9VRO4GfjNo0KC3ASorKw93Xfcy4DxAjDFTsAF3AIw/pxqvVklkxTomUew3TXtVLdjdSgsakmy1qtnO3GjTNRrNao9bLJbW0USxbnXd6yW0Zvdi3VFZTo5222LdFoul67EBd4ul21C3XLUVK3i5oz2xNMbF/chgUHQ6NuBu2UMwSmG3Kh5gsVj2WORkXtVnaZrduxjYCpSTwyNyAjsz7hdOSjx5oZdfv/34ggn18h/fnv1sXk1UHkc5HpGT2uN/e1m1cELZ5FnPHYPR0q9f8WzIw3lk6/Zemw47oI9s37LtgJjrnWGU6wW9bdXCCcuzcMo6WZQbioqKipscew24IBwOVwJXi8hRWAAoCL24LaHJPgZAhdO2zB6V15ysTML+1QYNd5mkIE003A9paCHNr3CwWCwdwnZy30+1X33OgMR9rQ6tl2SxWHouNuBusfQsIoq5rqud6Elsu+bYglovWpIIbP5X13pjscTZMmfcf3mY9r4f/y3oHbjm7+z0f5h/09qtWXHOYrF0S+REGgUtZSLZKAJ5EIAxzmWPLzihUf+PLzix+hs/f/Zyo/JPNG7XVUye9Vx99rKq/NpBf53XfxfV23bFBV4SRxWZNXnWc7NS9bHqtgmZ3CPNAzDGlDZn4Lru/Z7nXQ273Qjp6dwA1NXnKfD8vscri8ddHtsZfc3p79vf9fS7qGjB/HULAUTkFkWXJuwPr5obuGV7lJt29pKBMS92tzRI+Ox01fttZw/GYumpCGxSGDqQ7fvQpHbI5mvH7S+Od3viq/fdLnDPYrH0AGzA3WLpNjRbvBMw1SBvxrxoeN9fvvZZ5/nU/YkUB5pfHgy5UaK+pF/IGWfv7Y2kWzx0T2Nv9bsteKLj2tWB8Pcvt/f+5sELX+gR72mLxZJddCW9yKUvMXbKJHa1o6sYgM/dviHVwdovYxt8vf3Q8zIYtwJDVPWj5gxqa2s/cF0XYFunebUXUDC//I9VxYFrFOYTlys6XjD/9PdxwUuE50Tr6wbkl6wrrSweM0qQKwFBuaLWxxWu10ghZoeKBgeVrH+vE4disfRotIVi3Y5rNtV9QkUyL9ZtsVgs6WAD7hZLN6G14p2WDiMvA9sXOswLiyUjzFfac2/BUXOZDbZbLJZM0BW47MOFwAxgNB4OgtE1vAos5nMWSWHGgfG3gKNVeh8AbGx6UPz+A5PsegyqulFEhvh8vkOAlDcjHMc5rM62M33bG8gvKV9QHRrzV+PJj4nLFh0IahB5U4yuIOouTrYfXFJxdXVxYKVRLkY4QWEfid8M+kCEVY7j+/Wg0Es2i9Zi6UQUfVqQU9TVFot1+6OZFeu2WCyWdLEBd4vFYukEFGow5hdd7YfFAqBIQTtS+T/OK3mlPHveWCyW7o6upBd9eQT4ZpNDDnG98d+xD9/RlUyR06jJoOsHgaPVuKfD7kET18cZCbmWB9vmedZIqQHegTwEnAB8h+YD7meoap2tpQl5oYoK4jeH0rMvKX8GeCZd+8HzKx6hhTvfBSXlR6bbl8Vi2R0H91HF3IBqs8W6jeuckVuyNqNi3RaLxZIuNuBusVgs7aO1H9HbgJfUdW4cUlK+rjMcslhaQ9D8Nme4C+9k1xuLxdLt6cdsdLdge1O+SV+uAkrS7tffewnRmsEYTfmbRhEjcBP+Xksy8DbrrLptQqfqpIvI/cB+qhprwWwncFPC1mKxWLoV+SVrX90ye1ST715djDhbBS3fsb33I3a1psVi6Uh6hFatxWKxWCyWBiLFYx4EaasM1cqCkvJvZ9WhHkh1aMwY40mbVwo4rgYSGZgWyx6PruEd4LDE5kbgWZTNCEOIS3YMTRx7WyZyeFf4aLFYLBaLxWKxZAub4W6xWCwWS49DnLa2VNRk0xOLxdIjqNNSv4WTuVqE+oqSqjg8wy3ALODgLvGuG7N69WrfxIkTPRHR1q0tFoule7L5qiNy/X0HDIl+uW3zkJvf3N7V/lgslu6PDbhbLBaLxWKxWCyWjmQTcCjKzcnBdgARjP6dBRhmAR9l3rXKKZe/cIwj3jCB/Zuzeuq2E2/KvO/sMPnyZw9r3aqBVQtPfLdpm1ULT8yo6GZZWdkpqnrTpk2bxpWVlZlwOPwPY8zlZ5999h4tb6drkt4fyi9kUkrt5bTtLK0zedZzO4Heic1PV902odnPUXfiG1c8P8yoeaNhjzyy6rbxZ3SdR5aOoGrumKAauQphtOfFcHr1JVIceEVgQX5J+fKu9s9isXRfbMDdYrFYssDmq47Idf39jzJierdkN3h++arO8qkr2XbNsQWeLzpSVYapw5EoRwpaAAzU+I+6fsBA4gXztgBKXE92B1CpUCmqlSpsRuUjx5H3cWLvxfDe3ye04YvOGkckdNwAIXqIF9NDRDjEEfZTwz4iUqBiBqNSANoLJC/RpBfQN/H8CyAK7ECpRPgM+FCUt40jb+F5/xp8wysfd9ZYuiMamujb4lWPMjgB0FGCHAYcqPFs2l4KfSX+mnwJ1ABbFD5w4D+KvuogL9Xs9F7e71frd3TpQCyW7s+9wDyUfYHK3Y567IsAyn2ZdDrxitWDffqPlcAx0CSSvztdFnBHJNPaF5KiTdpSoMuWLTvBGPNXwJ/Y5QInOY6zatmyZSOnTp26KRwOrwMCrusecdZZZ72VoX8Wi8WyxxMpDpSoMifFt+dRCssicwPDC+aVz+0C1ywWSw/ABtwtFoulHShI1dzAL1CuVEzvNH4Nd9vaGdWhMWOMcYpQ/WaU6EhAEKUuAtJCIGRQ4m9d0PpwARCJXywBVQXPxcUlUhyoBN5Q2IDKa+p4r/dyfK8OCK3dPYiTJp+GRu/jM+4oMToSkZEIo1EOx6vNU8BJvGqqCX9Q0LqXstmXtH/9uISD6naqgKiC4xApDnwArDLKX3bt6P1Utoo3ReYEfojwUDb6aoogp0eKAxlJEwi8nV9SnhVd5s1XHZErvft8X1ROr/K2fgOcAXVnaepU0ivTN/HIEzhUE0cN4Ovj1kSKA0+DPmxqdj6YzWXGkeLAG8CwVMeM176+jSflkeJAm9t7bm1u3c2rSPHYx0DbpsuvLCuYX17UZkdaIVIceB44vi1tVfj94Hnll2TZJUtb6M8CdjAOh1JdwyUykRfqDunfGI9wJ/AIuZkFxX2acxPoMVn3dy/H87xrRcSf4lCe53mXAHNE5F5VDRhjTgdu62QXLZYOY/Ks514Cjq7bju2K5q65c1KnJWtY9gwi1439Guh1LRopcyLFgScKSspfaNHOYrFY2oANuFsslj2GyjljpojIw3Xb4nqj8kPrX+tKn1qjujhwIUpxV/vRVShIZO7YKaJ6jfE4psWwevYYDJwocCKiiDpEPROjIZMvY/ye+xkAUhdZz4KX6fEV4DxHOK9v/13VkeKx94grd+SH1n7QaR7sJURCgeF4XA6chdbfzGg3iQz400BOc3r1vTVSHLhPjbm5R60+EO5AaVPAXYXvbwuNG9yeG17NUX1d4KsGvtbW9urxh2z6Y0mfRJHUBuKhLgc4BHhe11ADVAH5xD+DAAP4gn8D/5XBmU5ur6/dERFJvhv3CfHffEMSxyYm/j6nqhhjvk6aAXf9O2MxXAycTHwlkQe8CawgymL5Olsb2T/DSSgXAxOAfYAY8AHwJMKv5WTeq7ddw1PA5MYD4Xpdw/UNHXIwwr3p2MmkBnmiTPwA0NVMQXg4qb9RCPsDxcQDuRFgHYZr5RQ2tH7lLBZLpyN6EQ25FxsUHhWYTXznAwpBwFX0EsAG3C0WS9axAXeLxdIpNMqIFflFwbx1oa7zJnuocmH3zVlvmS1zRh9aJe4SUT21q33pJuSB/lw9/UlV8djbanfGfmmlTqAqNO4reKZEvfgPow4+3QDgp+I450eKA7d++UXvBdladbAnkz9v3ZNVxYF/00w2fksI9Ip6ZjodkCFrHD2z4S5Yhijrh9xQ/nKWXbKkT2ua5b3YXW/9kDacp64Y6wPqmFs98T7v5/pq2tBPByNtWHHUljb11K0YmxUMBheqqpSVlf2KeGHa/QFc1/3IGIOIHJJOh7qa2Rjms/v38NHA0eQwABoSEHQNv0SZTeNlYDnEv2eGoZynayiSiTzahvGlTZb8OIf4tavr4yDgIBzG62pGyiQ+7QjfLR3Lk7ee8G+68crTno4I4+M/PnVFvjsoKKE1sUhxYDZAfkn5j6rmjH1eRe8SZEKXOmqxWLotNuBusVgs7UHiASqFGoG/g76HiKK6kwYt725H5Zyxp3iiDxHPTrRkl96KXuvv454RKT7qzIKSV3pk9pyCVBePnaGe9yuQ3E4+fT9gbt/+u35YHRoTzAtVVHTy+TsVAa1U+a2I/raNXVxAh0hSSGHb26rNbu8ZvAsMd9W5/P9+NaGqq51pjlW3jc/4vdyWNkm8BwzftWvX3QAioitWrLglGo3OAvZN2NRlox+YqoNkdA1nAjcm7XoBh8vYyQb6ciAeP0Cpv9GhzxBEuSbJfiF+FhBjIMo9wInEZdce1NUMl0m8LxP5euJcrRVDTdeuTX6kvADCRRjOxGMVPs5FWJg4UoBQRCdJ8ky++uWBGq05X+C7iI5EyQO2Aa8K+mB0QOyeNaFJu1K1PXXWc5McuEbjq4ZchFcEveOpW09c1tI5T7382W+KyBP1O4S7Vt064eK6zYmh1b192/w7k45XrLp1wm56Z9+Z+XLfL/vvOltgChAgflNoq6AbEVZEvdj9a349aUuDv8/+NzinC/p10K+CHEz8Rl2VwpsiPIGv9+9X3XR0/aqKybP+8Sjo6U3P7evt3z551nP127EBUf+a0KRYukVTvz372bzaWmYqcjrCkfx/9s49Pory+v/vM7NJCPckIBe1VYSvCF4SUFsF5CK01VqrvxYqSURRQau1Fah3givBijew0FoBq6LZQEGrtaitoIkC1RYhiGK14qWiVoFNuJNkd+b8/tjdZJPsJrubzQWY9+u1r+zMnOd5zk72MnOe83yOkkng87MN9O/ikkdW3z/8q/A2kfrO6Nr9Z+X7dt8kqlcA/YEDorwlpt79yoMj/ll/XIfmodAXQE3zLnGX+hsY+GQ5qfoo0Lu1fXNwcDg6cALuDg4O7YYeczY/z+GXaVINdED1sqyA/0c8O2dmjxLRVUB6W/tyhHMKGP/w3pl9QdY9m//R1s60Jl//+vRO5enG06CXtvFXwiDLkrfKZ+VMzpxd1mhQ4nDHdlUtNa3UewgUM46XU8oLhozILNy0Nln+7J55+olWmAZvPChUpbpMT7J8cUiIFqkhUR+FBQKP2tj9CEjUOARYBhR26NAhB3gDYPz48d8UFxdDYEIRn88XWmGQFrGHutwR9tyLyQ9lBBXB7f9QNxgPyi1hWx8xkhkSKLOxQ9dyJRYfEZAYSke4EZgR16uLleT5sUDG8CyAKgt4HTe135Unt4jv9Th/xvqz8FU+K3A8EC591x0YocgI156Uqd+b/vpFr8wbub1O22nrrhZYrIHXSrD9OYqcM3b6urNb3Pdfv3H6Ibvyz9JQLqqnIj1RznUZKScA00IHBPmw9kXWuQ7oJdAL5Tx8lT//wU1vjvzbw+d81mK+37T+nKpqfZbQipy65/1MkDPVz41jp62ftGb+sL9E78nuUrG34lUJyBqFSFXhArVlzPdmrB32ykMjNrbIizjK2UeXzyLtV5fRFWwISGM5ODg4JB0n4O7g0Ewi6Y7bfqO/CLeBnAEcUPRl05aZGfeU/bexdmq5BiF6M8pggfczC8tqgg0Vd+acZxuR9SdNtR7uPmdLHf3J8oKcyzRww1Xrl23mSGBZbT/gOvt5iAAAIABJREFUM1EWZM4p+4Pe2D+tPKPr7ahOIjDL/4mIPp9h+GaLe2t1/dccjy/egpyGmpyqd3kLcmq1Nk3r+Cz3li8a03CPeL5sow8qNXqaApsU+476GcF6Y/80b/cuNws6GeQ40C9QeTJzhzG3vJf9H4LL2BUt6lG4+fL6r7cJNgDnGz6zJM52hyU73Tl9xWIFTrC9teiKwd/K3UOGZ7o3bWlrZ1qDHe6zerv8/hcVhrS1LxCQTFHF4y3IPjarcPODbe1PS3GMe+t+76zsx1GZ1rR1BFSnAEkLuNuYE0hwtkWQF1pCU94hdmQUzcnOjplX5w1bPHb6uqEqsmzMjHW/tLv4SqJl+B5NZGRkPFBRUTEWKHr66acnXX755aUioh5P7TyUiFyhqgC7o/UDoG/RlUrOCNv1UliwPZr9aWG7SiSsprWM4BMt5TNCskPCsDheWswk1Q+bV2vaCbaWspvagHuLr/QbM+0fxwr2y0BWcNcODLnKf7D6dTM95RxRPEBPhNNtzL+McpecXeoe7Qc4f8Ybg0R5hNpg+25FL5eU9LVG9aHzbJGngQ4xO6PxVbkZdXNJb7GM1QTuFyBQO36uiPFU2r7Uzw91qj5JsC9V1K7TUNgM8jgq6wxDv/TuTavISK/soyZXCNxN4PfhW37DehD4KcCaecN+BMkrmvq96a8fb6MvUivRtFdUr9TU9NfUVzlEwEMgEN8V0T+Nnf6Pc9bMO7cscm9yPsJmUzXbX5X6hXTwz0Y1VNQ7zVa5PfQ6HJKDwFcK/bux7xgC96k17LxjaB8xrAXBN/MnbeCeg4PDUYATcHdwSDa2cZ2I3BC2p4Mg+bbB2N3us4Z1d2+I+KOulnEj6NTQZayN1GShlM/K+Y3diP6kJeZV5bOG5GbO3hRVf1L9rl+K6JSwXQNVeMRbkNOzHM6jrg73YFUZXO5P7U1AKqCGZPiSDNQ2r0Tr6mkqHAfGsB3us049xr3hawB1Y5RbXZ8V9Ie1ptIPYXZFL3so4dk+iSB6HypjSLUvAJY3q68Y8c7KHh+rbdbszUnNMjT8zEMChdccWgvpopau9Lq/c1aW+59729qblmSve2gPn99arcKpbe1LPQTkgV0zhxzqMWfT79vamZbCtM3fW2L/igS+F1X46e7bTvtV97nvRg3ExUniAVt1iqUeLYydvt4b1PnvbigvGXtTGDt93W4ilL5eM294m0ugfW/GPwaq2jdpQBbl+ODu7QKrRYyHg5rSzaaiomIVAa314w3DKPF4PF+JyMfBADsej+cdVQ0Foxsf8wAZmGHXfMpXjVg3tA8UGK2Pl1CgW1soYJ1MP0x21NvTqnUCDLFvQ2uC7YjoTasfHP5icHP1uGnrZqnwh+B2Tso+10TgaQBRuYnAdXqo8axXHxq+Krj117HT17mhRiKnSTSYEhwrpj/1NkRDwXYEHl89b3j4iol3g486RJKlIRA0LRw7fd0EqLlOuHCUu8QVmmBIJra4bkM1FGxHRGetnjcilPxTcv6M9b8U1dB1dhrobOBH0bqz/Fy25rcjPgQ4/4Z/zpI03/VhxxNa0eUQHQ28X/rj41vUC7gbpv1VzfoJYVWDxg4ODg5JwAm4OzgkGVW5QlUvFVfaa+r3jRXRpwgs3+1tWf5Hge9FbilXKvzKb1rLe7u31FzYl8/KztNw/UnR+T7Dnmv4jW6mSI3+pKr+qcKdPSjDvfmzyN3rpYKcJ6b9rm0ZfwIN+XE3sEeVcYbP2ECqvVThx4E2XLnzlpOn9bz/w32J+pJVWDYOWqBoqnIdwnipMtZoqk4GrdHTNC1/jZ5mhT/nWkR/WDs0C1N8FPpcRm/FXgZ8qzluZM3evLp8Zs7tKjy2qyCnv2Faz1sHq/4bOmctgsqKOKyTpsdR7j79VLVaJ2vRoQH/h1V9Fy217L4dsH3aOek+u/Jl2l+wvQYRXbBrZvaXPY5Q+ajuczZ+vKsg50WJHjBojHR/iutyYEFz/djhHtJfLU10hcP2zA9PWg2bmuuGQ5JRRVjLWSgDaVgwtQYZyX1xdJsRYV/3uJ1LIhfc+FZXX4p1h6J7Xp03vEZqZdz09Vfaaj9KQwmXfgrXqtpXjpu+/rrV84Y9mQQ3xtbb7quqfcO2Tw89qaPPHYlOVFCJErqeEPrGZV+blR1O7T5pISmgZPphN5jAiSvonAQuDnvu67AvvY50iar5OhKmimFzMcGAO0jd94Jf67S1RZ4zVGMOuEucr11EL6mzbcjDsbQbd8u6vraPG0QYSeD7ojeRayOlp+5PzYQGkyLNR+vqwfvMlGfDtzO7dH+hYm+Fn5qYio4d5S7pEGWVzdaS3w7/MLTx6u+/4x07fV01tZMhici5OTSCoq8KMkZNHQusi2L2TYov9gknBwcHh3hwAu4ODklGkAVZc8pCwZg/e2cN+S6qNwe3x+12n9UvYpa76O97zN7cIFChttwSFjL9KHP25hkSyNzasdt91pWW5a/Rn7Qtiao/KfBQSF/XOyv7GVRqAv8Kf+gxp2wNwK6Z2U+KyI+Dh0w6dh5AMHKRLF+SgQgLMmeXBfQ03Swot3Lc1Fysao2epsLUsGafZfy7/zRZudICdlbcmXO9bfB6c/zwFuRomMJkoVpmoZHWEW9BpMQcyCosO9w06mtQ23VNYCWwQxvxi90zhz7Sfc7Gj9vakZagY+fKBWi7z/AyROTxijtzysIlwo4kRHQhKokE3BGVKSQh4G5Y9oRmzBUuDX7HO7QjtIQevM5LwFkxmMcTcG93VLv8lwrcKiqLQ/vGTXtjpKJ/pPHVI2mK/nHctDc+XT3/vGZdm8TB5y6X6w+NGch32aulvANkB3ddqGvJiCYrE7R/l9qg/mhVJCTnomvphxWQ8gNAWV+vCx+QAoCB2YhrjdolwY92wSh3iYu9HBe2K+VQ58oD4UVA60tQqyH9wzbD22rFoQ7/C7fN6tL9fxV7K8InJhpFVWIOuI8fv8KsqF3JAWCbVXs+aqrdmJveGKJ+1ohEnFBrQLVhpjZtFR8RzrvV89PP65y7le7B1WOnr/uG2sLDHVL3G30IFC2ugyhfRBjmEOGrDxySioH5V8W+B9VLoGFRZeBz2zQu7VK4cWcru+bg4HCU0DwpBQcHhwbYqnW0vMW2S8O3LduKdrPZIMPI6/5OVyRcf1JLJGyZdCBwr5+FHY+qP2mpvlVjZRt1ltWq8mbouSlS5wZK/HZmsn1JBjZheppubOpokEomBLTbkdosLlRLwgMx3e8pW6utvCz4sEb14qaNojbeB/KkopMVPdsyXX0ss7pLVmGZ+A5ZnW2TY1VlELacA/IzYDbwDPBvAjUC2pqvgNWIzgedYtiMtE1jqGm6TkoxjZ57zW7pWYVlYpia4TKrs8A+VVR+hPJrgReAPUnwIdUy9MYk9NPu8M7M+Sn15KsS5BtgnopeYpquk6Ta6J75QX+Xz7R62TZnieotikTRV42ZDDV4Mgm+tksyZ29eA7yfUGPRU713Zp/bXB8ESXQljZqm64nmju/QAgj3EVuwPd6O74v90ToIjAcQsWpWo6kYdxDbfZcRtG1pDgHPAudNmDCh6d8n5Z6wrSwsXtTX+I7+nU5aQn8tZbqW1ha8RHkgzH4ApTygb9BTS+iPzePUnotDCL+rN1ptwU9lmJZEXbHQtF3z/GgX9Ny6My7NdACUzi3gSgDROgl7rkNdYim6G98QhjGfsNUrgs4zbbvvmnnDZc284QK8Fb11+0RFIt1v+FrdkaOIzMKN75o+f6bp84+u3auLEXlAhNyD+zsM7One6CyHc3BwaDGcDHcHhySjLqPOklRbdZdIbdKI2JFvHETNr+vvM3zVGbZRm3EiIhH0J6VWfzIYaI6EKWZNWwOqw6/eDaFmZt+vKoY0THJJpi/JwFCjST3NfVndumDZtTe4hlGniJ6AeqGcRpa2t0dsJGIWsAvtbKmeKyLTBV6ykGZnmobwuk8/DosTE2stT0q1cVPmfRsj3tT3fnDLAeAA1OjC1rmR+so9tGOarSNAx6GMJZCt1tKZ9j7gdVVeMF3616hSTfXIcG8OTfyUA1uBVcBD26edk96pc9Xlis6iNhMqflSv3D7tnNuPn//moYT7aGd8/evTOyEBCajE0X2C3JJhVj/esNDzRljJDgLLzd9WeNA7a8gloroY6JHQaDDKWzBkQlbhpnjknQ4LBLRc+Z0KjyTUgWFMAf6R6Pi73EMHYtlnNG3ZEEFKo9VJcWhzRrZEp2vmDbutJfptFsLJgT/6n7C93w3+rUCZZYj1F+/+Tl/365sue/bvOtayXZcK6ga6hNk2h5OiHUhJSTkI7JwwYULMK0FkNM9oCbcjzCGgDX8OBm/VEccJHAvZF2kppwE3A4IwA5sZCOHq+gewyZMxDbKBX6XmWpLRCBVaCsDbMqrOpE2Tds30o12wcuUEa+z0dduBbwd3HajY3yFj4+IzYw3Wbqf2PElGemUfwvSsvft29zEauaYSw6xTz1SQ9PDjhlV1fLSU95UrJ1jnT1/3uVCzksCw0roNAN6LNp7brca6vevDk3Z2rp43/Ncg4bcuzZKDjIVS92j/2Onrvggby9x54rf6QG2m+nj31tSKvRW9wppVVne262TBO7Qt9evKZBVuvratfHFwcDj6cALuDg5JJpQRHsIQ6RF+hahGeCZ2GKavQQaLnZJagVVds8xTVSPoT2pW7XWyRtefjNB/7UDSZPZMUn1JBg1fT4Pr/S7ePfvKu3exCWUwhRU+AtDADEFmcyK3Ahub0TwhehZuamzM1ysKcv5hQ6mIriFJ/qnfHBhhHqbpduiqrMKyq8JXQ8RLX/fGg8Dfgw++dp9+TIplXiRIvqIjSe5qrQ9AH5Jqc2W0CYJECAbIF++7Pee56hT9MyrDE+yqW6dOh0YDLzVmlDWn7BkauYH2FuSsBH6aiAOKrupRuDkhyZFIpHQwfk3dJefx8h9T7R90n7MlpmCJgDJ703Pl7qEb1bLXAAMSG9a+V8ePf7Yx+ZKswrJToh2rcGdn21bi2faGqTkZ7s2bE23fGNWV1lMp6eZvSEgLWyeU3zo06gRbU4hlN6dOhFMstf0Smmh8CoOHsNiB64hdYXYcQNr+TuGJCSaAQP7q+cNrvr+DP9CfAvPOn/HGJ6LGcyThNy0vLy/pE08ymrlawt8QbgDOI/A/tYEPgRVUs7iO/Shu1dd4CeHnCOcCxxBYsfY5sAaTh2UUDf10MQMf1QjjCAQ7O0R0KEa7hP1oRyisErghuNkpo0vlj4A/x9j6VZB+NZsGF0NtNr+JfYk2ksMgln+/GuFvSQ2XWcGy9dJGLw9V/oLor8LsfwVMiWZeSqnhIiW8S194sP386etGQxN1BAIrOGowpWMasL+JNg0RWYVqTWHTFMv3E+C3oe3yfbsvljrxFFkTRb/doR3wqXtUh4xKb3q3A4cOysJtR+rvj4ODQzvCCbg7OCQZw9BRwJrQti2MDL9qNA1zQ6x9Zbn/udc7M+fdWlkUGa0goeDlbvdZ/SzLf0JtC2kx/ckk+FKrtanamCZn0pCF26p2FQx5R9CgoLqMqOPznTkjpGHxsrjILCxrf5rTpr6DJYgtt1BTNKuZGHpsIvLtIsbvmhNsj0SwqPDjwOPeO886XgxroqpObGa361X0gSxj81+DEkUtQpd7y3Z+7T79JymW+Q6BAmDxY3AhTQTcDxe2TzsnXaXyhmZMen2utj2m+z1bvoy3YaZ74+c7Z57+I0PMt0gosCz9yk/edikB6aMjit4PbjngnZXzRzShOhwdSbXyIMEMeRIuzLz7wP60Z5s2c2gjPgEGkco0OTd5RTLHTV87PtG2q+eNWJksP+phAVR1repHKJNXeQ/hO5rSIep1mmVZpa5AYDNq9m9bI6PZTCPB0gb2Y3gd4quVI8PZB/wiWXaJ+CGjeZ7Gsr5HEXUytSVQNe4Vw74MrSnyunjs9LXd/ab/JTqx27XH1dcwjOMs1ZEiXKBw16sPDV8NYKn81hSuIKQVLsweN33dJ5rSYb36Do1QFXdjYx9MNbak+6mkdkJj5Pkz3rhEXB1LtLrqAkFvbay95aqe67JSJhKY6EDg6vOnrdthGsbTaftSP9/fqfJE0+BHqJhr5g27J5hZvpFaCaq+Y2esm+Y/5FuSmp46xFZdGsMp+xQYUbOV5vvpBTe+9OTLCy+MK8hqqH+ujTmRoLyNqsweN23t55qa/pr6KoeIavhK0iqQWfH079Dy6PjxZsXAj65VZCrWntOsFJdR3r2L7Z2Zs0WERRlm2eKWvO53cHA4unEC7g4OSUZVbtw1K3uDGGkl6q8aI8j1YYdXx7vcXUQeUDQUNB1QPivngX0+7juUJt38lv8xCdOfNNVqUf3J5vmi20MZNoIMq3Bndw+T32gxDGWRCo8GfTjZW5Dzm73+lAf9af5jbT+/T3IsuFXYNTNnbKT9At0R7W5bxvhA/r72j2SXCIbSKaEzpVakIlFJI+ueDduB+4OPxPspLEs04zxueru37PDOzH4UafwmNyq2nJNcj9qOjl0O5aPSM8HmitpTetzzTtzB9hA952z5sLxgyL2KJqTvrMIvOAID7gCmbf3eEvMmaLRoYUQUmUoCAXdvwRmDgcHxtgNQYdmRJLV0xCEsQHmUKvpB8gLuijRH1qmlpMm+AfqprblASI99AeBR/8HRwPORGqWIa3SgmicLm+uAx+Pp17RVLS2REe+QPF6bf+6X589Yf4GgzwDfCgTe5Y8uKwX2AgK2BvPUlTqJLSXzh28dO2Ptjag8GrAkQ+FFfJVIoMXDwHVEWSGw/v7h+86fse5+UULB5DRR4zl8lYigorhVuDua76UPjP563E3rv6+GPktA2kZEuMNW+45DnSsDPzCBN/7DoTYKt0pgVWMwUYd5rg4p82xVUEoRvoHoRdZV7OdEjUmhbYFHfSldHx07fR2i+szq+SNimqh7Zd7I7efftP6HEvC9D9BVRf4cOHd12Ctw+ep55za3RoxDEtEb+6eVd9/2PMgP6h0yELIV/lBuDblI3VX/r6EcoYODg0PzcYqmOjgkGYGnROV5rOo9IvIc1BQu+sYy6wTfYyKzcFORovcTigwrM6pd7DAt/UhqNVEPqOjEWCUVEqVZvqhRU+RU0dG2JRXeghz1zsqJOeM/ETJcm5aAvBjaFrjN5/LtUkvfEWEb4UW3DhNEWB3pgbASZAno94KmyXs/qBGz1mudZmqenDQfjiBsrX1PxosKp6p7cGoy/WkrRI3mrEx4OWvOO68014dKU35HIkvNAYERO9xnJbZSoZ3Tfc6WTyVQgyARzth15xlnx9/MSFhORi1HTqZdcx6LgSUIy7SUC7QkikzIkYDwNgSChmOnrZv3/elrz/BX+V4AHhY1nh47bd3NY6et7TfevTV1vHtr6pib1590/oz1t6jIUyjz18wfXpwELz6O8+HQznn1oWEbDrk4FZFfCqwmUJfER6Ao+wegr6JaYBj63cwv/rc6vO2ah0YsNgwZi7AG2AccQHgTJW/NvOHTGo7WYGw3otcibCYg17IXYQ2q3/N18zWZ8LD64WGbDePA6aL8HPgb8DVQDewU9B8iepPf9tUE7V+dN7xEbRmJ8iKB+j6VoP9GtSCjW8b3A9uN+Xve86pcifAm8D+akV3z6sPD3kxL1cEqciuwFsFLQEppN7AB9B5xccrqecNfSHQMh5ahvFvn24D6wfZ66A/L/amNrtJwcHBwSBQnw93BIdmY1iK1jTWC3IZyBnBAVf5uuuyZWe6yzxLpskfh5lsrCnJesjWgP6lwjAT1J0VYYxiuh1urUFyivtjVB2aYHdKrVaVxTc4kI25sdVf9P68/7WZEJxPQVv1ClKUZe/beX969S02WvSHErTm8s2DI0Hjsm9BfTyqShCy5EGrorkRuV0R01s5bTl7d8/4P9yXLlyMBW33bjWDiVgKk7vKbJxLQzT1s+eaOU3spel6i7UU0UcmSOvR1bzy4qyCnRCARXXrD5bd+DCxKhi/tDVtYKMqPE2krgeKp/4qzWWIBd2VLz3vK3k6orUPr8DpeAtm13YGXENBSdhMhECajaNGi6y2OygrQCQSyKKdZyDRXh7Dve+F+kPsr9gZq+dXJfhKmjZ2+btqaecNbujC4w2HI+vuH7wMWBh9x8cqDw14DXot0bM284emR9tciuuYhFkNdnf5wg6bH//4B4NHgo0lefXjYm8BFUQ6PiLK/tv384UuBRuVnXnno3A+IwfcX546oIM7VlLH0vWbe8ERX+DnEgjApbOsjYK0KO0XpKXCeQn8ACdgVtomPDg4ORzROwN3BoQXoMXvzX4C/NGozZ3Oj+pD1ySgsi0t/MrOwbDmwPOKxOZtWRRu755zNpU35Fa8vAMGAa6Nam42dk6bOV2PFCYPLBO8JPmrYNXPIGEFrAv+qsqkx/yJhoPEGeVrnJlqZlTmn7A/J6s5QdiUocHiGkdZxY3lBtrvSNJ8PFkA96pFUPUBCawaC7Q3zOA7zgHuKmTJaE5ArCXIw42uz2dntIURkE6oJFYINFu49IgPuWbPLXisvyNlKYjIvl+285eTpsU62lbuHnK6WDkxgHECd7Pb2T0aEfQnUTqiLIdru6qhkbP/y+Yrj+74FfLetfXFwcHA4WlHkWAEQeSBz9qZbw2tKqRuj3Mp5AJhuw/Ft5qSDg8MRjRNwd3BwOOLZNXNIkSH6nsDLVYesbUbntC6mbY1E9cEwsy/tqoMtVUAtqdhIgwCDIC5D9Bhb9VyBnyOcp+7BqcnSJPSZ8qVpJbwid4AinjTLPuQtyHkb4X1VeQ/lfVHzo8x7NnyR7MKqLcE3d5zay+VynY7KacC3Bb6tcIwoaSraHaQDkA50oynJtmYE2wEMlT7N66HtUZHvoon92xU2yOKNvqT5YrNTEp0KE44YTf36CGi5ykIVjSkjsR6dzdROucQ6GWHbExKZj1SoSnWZnrgbOhwRvPLQiFZbNRYrK1dOsMbdsu4n6uPl2kLzre9GlP2dVPVEERlI4AP3dwIq4A4ODocBxcXFl6jqc6Fty7JOmzRpUqsUWk507LbyWQJyRCemGHJ//fsMcWPvu5251S6mAy1ab8rBweHoxQm4Ozg4HPGIYX9bVfIU7k1JN8Hy1zf5n438+HCRPWlCluav3lnZr6HySrmddgfgTsqY7k0flxfkVBA5SzFW0oERKCMEDdzqi5/ygpxDXvgPygcY8gHwb0P1g91mtw9PdJc2qtPZkmyfdk56xy6VF6JcCDoKpF/45XroqQbSZ1rZO+3ctE17R89KtKXASG9BThInaZrV1Qle93e6Zrn/eUQGrSpd8nSapfeSyGdfdAoxBtxVJSE5GUFe6OreuCuRtg6tiJJQYeJkMHbGutUAax4aPq61xlx9//Cvxru3nlWxd/cVoJcgnAT0QFunflZeXl6jn6dly5adadv2MyLS2+Vy/bQ1fHJwcGh5PB5P+AXN3Xl5ee628qXNUZ5AmO2z/L2ABtcJvjSrF5YJ8GRru+bg4HB04ATcHRwcjnyslFwM/2TgIoUTJLCMvUKQrYqukmrjjz3v2xi3fnsAiZZF1lHQ3gpnEPiu/TtIqwTkDIMNtgWoTiJJAXcB9Sp/Q2hOkctopANnIJwRyni2ga7WHr93Vs4mVN4Q5XV8sjYz4f9T7OyYmT3AEJkuHMpDpUtgb/uS01WVJvRWDwOUk9rahWQh+E4AtrS1Hy1BX/fGg95ZQx5D9eZ42yoM3ekeOqSne2Ojcl0VBWfk2DAgIQfVKZZ6OCCjua3NBlfGtsWwK92Dq4ElwUe7YuLEiW97PJ7rVfVFv99/B3BHW/vk4ODgkEwydxhzK3rZQ1WNIm9BzvVZhWVvho6VF2QPU788IiLPZ34jbTYh7ODgcGTjBNwdHJpJvFrsDq1P1j0btgOzg4/k9l24qdEssh3us3qblv9JlD529YHxyRhz18ycRoIH2lktmRzc6J2M8UKIwdOqLRJwj4YL5WzQs1X4NalqlRfkrLWFxw/t6/DM8fPfPJTMwfa4B2f67NQ5okwFzPb8sRY0ta19aA7bp52TDpXHtLUfScPPtzhCA+4AhmE/YlsynQQ09w3bngpc15iNhTEhwU/b9swPT1oNcZffcDhCGHbLui4d/MwTGENAhzdqNeqx09fVZH46RUlBVdeJCKr6U5yAu4PDYUFubq5z3xkj5b2sD0AMhBOAf+wqyKkSKFfIVEhDQNGu5b3sD7wF2XXaZhVuPmKSQhwcHNoOJ+Du4ODg0IIc497wdYU7+zrbkk+NDul3A9Ob26cIqxs5GlYRSD5u7ljhZMwu+1v5zJzNCNlNW7cIpsIoUUZ17Fy5sHxWdpFlyG96usu+am7H3oKcc/wWKwSOS4ajLY4c3jdbnbsd6mVbCaumtz+k+cUf2zMZ7s2feQuyXwC5NO7GysQd7sG/Psa9dX/kw0g5mpB+O7BUVq5sZkUEh9ZAS4l5wllGsTLcXkZF1SMn3ZK5oNc017+jkfz8/L0ejwfg223ty5FI/mPv19GtNkROe/qaQa2ite2QOMuWLTvXtu3rgRFALwJVdz4FVonI/Nzc3G/qt3nppZfSKioqbgMmEbiO/AJ4cv/+/XM7d+78H+AEAFUtys/PvxygqKjoJhGZH+pDRHrm5ubWyJ54PJ4KgoWlReTh3NzcaRBdD93j8ayGBqt57vJ4PHeFNlT1+Pz8/C88Hk82UBbh5XuBj4FVqvrb/Pz8JlfmFhcXX2Lb9m0icgZwQFVfFpGZeXl5/22qbTiJnPemkX51tiAN6FPvauMEZ/7CwcGhpXAC7g4ODg6thcpPSULAPVbEsP+S1P5AvcL1wBu0/e9HN1W5wbC4ctfMIbdmzdn0SKKFV8tn5VxgK88FL8QdWgEb6djWPiSZI+31NMAWXWhoAgF36GraqT8D/hjpoLcg+0ypd1McI2qaricSaOfQNqyIw1bq2UePhqh+L1FngCoPAAAgAElEQVSHWpOx09bG9R5fM3/EJy3lSz3aXdHZw4G8JVtrrjcE7i6aMtjdhu44JAmPxzPbtu2ZNPzOGQwMVtXJHo/nwry8vJrPzYoVK8zy8vLnReQHYfb9gNmdO3ceCrHVbfD5fEmsS5MwWcHH2SJy+dKlS8+54oorvNGMTdO8TlVvkNr8iQ4ikq+qYz0ez7C8vLyYvscSOe8ODg4OhwNtHTBxcHBwOKwpLxgyNfIRNVC6qaG9LEsuDl5B9mwltyzgiQzD1wISOmVveguG3Aw6v2nrVqGTiP6uvCAnW82ya8WNHU/jnQVDhqrqn51ge+tiW5JuNK9QabtC1T78NfWboOfsd0q8BTnvAqfF3Vh1ClEC7oIxIZG5MkFKu7s3tFZQ0qH9ciyAKq+JyIbIJnpr4G8b6vRK3CvOkp5yuWLFChNgwoQJNatC8vLyzkz2OA4OhyNFRUW5QEFw0xKRG1wu1/Lq6uouIrIQuAQ4Bnhu0aJFA6+99tqDANXV1deFB9tF5CFgrt/v7+1yuYpU9VuxjJ+ent6si6K8vLxxEFvR1Ly8vM3U+45ZsWJFt+rq6nNFZCmB+5UBpmn+Gri9kWGvEJFLbdt+TUTGAk8BnUSkN/Ao0OSEaKLnPTai1tlycHBwaBWcgLuDg4NDM1B0UdSDAmgd7Y+kSLyoMi7qMZdRzsH9H/W8/8N9yRgrElmFmx72zswxEe4jAU3nFuIar5WzC8oauzGow1fuoR3Fsv8EdGhBvxyOBsQ4OtYjiy5EZXECDb9TUZBzRkZh2Tvhe4NyMonWtnCKpTpAoOg2lvp+Ujp/9O5IBmOnr7sVYM28YW1XuLWNKCoqOk5EbgN+6PP5TgDweDyfqepfTdOcO3HixGZLsjkcmWgJlyA8V7uD02Q0R6wkjojcGrbpyc3NDV3f73n66aevNwzjkuD28Z06dboEKAYwDGOKak2M++P//Oc/t7jdbhvYtWzZsutVdX0s4x84cCCuhJFkM2HChD3Ayx6PZxUwGUBEvk/jAfcFQU15gD8XFRV9V0RCBdbHeTyefk1luSd63mOhqTpbDg4ODi2NE3B3cHBwaD2SEiDqMadsTTL6aQ5Zc8oe2jkze6MhxqOgJ7e1PwACt5bfOfTFzHs2rovFPtWv00RwiiK1AaIcdCQzDz+qDNOTZtn3ElhyHhcqOgX4Rfi+8juHfAc0Ef3o3Qf2pz2bQDuHtsImvkzqOO1LH44cbD+aKSoqOktE/gZk1jt0gojcaNv2xGXLll0wceLEtxMdI3/xu+cixvUKIxR6SVB3WURWWWrNXzbltDq6y7mL379MRJeFtg2R0yzIEVtvQ+gHfKbIguIpg/5wwYKP0rLSq2/XgC52b+AT4PnqbsxeOWFwdY0PEbTSFforehvKGcAB4GUVmVl8zaD/1vqyNVskuo61oKs0Pe23nvwBNTrWeUu2NtDJVrgrb8nWu2r3+I/3TDnji4jna8n74xQtAM4EvAibbJs7lk0dvBUgb/F79yFyS9D8m072oeMXX3umL9T+yic+7eDzH9wBdAnskZmeKYPuiTSWQ+wUFRV1pe7qrUkej2dSI02ygeKgdnt4u9JgsB2Ayy677M3i4uIq2uEqymXLlv3Qtu2rVPUUEekJ9Ihg1ruJbkrCN0SkFAgF3FHVswh8biOS6HlvwicHBweHdoMTcHdwcHBoDZSlmR/2/23kGkUJdunGKOf0vplYO8S9tbrpFsml55zNpTp16GnlvXWSKD9XGNraPtRD1LQfAM5pyvBT96gOYu2ZlpxB2aToCwIbDFfKB1RWVnT7eODexoo57nAP7mxaqS22CqG9Y6oetJ2A+2FHX/fGg7tm5Twmyq1NW9dFVfK+cg+9pa97Y+1ycNOegMb/RlBh2fHz3zwUd8MYiFaQriXGaovx2goZE59WeBz2h4mmbxRpA9WOCN8GBgGGKC+rSMQCw/FQVFTUVUSepWGwPZwetm3/uaio6NRYiiPWJ3fJ+7MVrdFdDvskD1bVwQbG5Nwl/76weMopUf9HNvxSVKeENR4o6CN5j23tiVafp3B+mPlgYHDaHnoDUQvl2sp1oDeE7eoA5Ivq2NzHtwwrvur0pqSosoAsRc6msvrySUv/fc5TV5wSVcc6VmzVKwnU8Qm92uNQjjOEYVc+sfXUJycP/loN4xFRnUFg9WCvA0b6j4FnQn34rUM/oCbYjgW+pc31ywFEJIM4ZJxEpAvA7t27uxCm0a6q5fXs1OPxlAN9muqzU6dO9bXeY9J+TwSPx3OrbdtzAaTx+vUpjR20bbu83q5d4RuGYTRaUD7R8x4rO905fU2LF0C2ZxZuuhSgvCB7mI3cQ+A7d6+Bzsss3PxIPP06ODg4xIoTcHdwcHBoBqJEXKJuo4YYRq9gQbdTxOCrxgKw8aBuDK+VfVu5JXcAncox95cXDCnMLNx0f8hmZ8GQoQA9Cze1aDBCFm/0EdBm/uOuO884W0zjKlTHkVgRxOajfHfXnWec3eOed/7VmFk3a88lmkCWbj3eNeDGjDllr0c41Myuj2z2H+ywo2PnSqUFdIodWhbDMB5Ry55B/NeQ3VNtazywFIIThpYkJCej1tEjJxOLHu/RzJp5w5vOhFdt85VMa+YNa1TaYPSv1p1sulhuQ6fd+9N+3NzxRGQycHzYrgNAp+BzP7Wf3+NF5GogrroseY9tzUU1THeZG6qsDstTjf1dVF0LRQK6y4L93NRFbw9cfO2ZkXWXVS8VOM/lqn7X50v7ExIsgqvcDexRlXE+TduQalQuBX4cOMSVV/3xg2mPXz0wyqS1XiEil2qHlNf0UOVYwXgq+Np7Y5k1utLFUwc30LEev+jjbqlSea4ISxV6ogywqu0aHWvPlMHjIOGiqdeJ6vgqTV+TalRNDquFk+X3kQvMK75m0H/zlmx9AQgVqL6GsIC7KuHvo9XRMukd4kNVK8IDz6o6Nz8/v0mJwu7du++rqKiwCQbHRaTOBJeqSnFxcWOTXjVUVVXVZMGvWLEi3efzxRVcjpVgVv7MsF1lInJ5nz59Phw9erTf4/E8AVwZS1+GYdR/bXWy5G3bbnTlUaLnPVZMi4uDyUAlAF//+vROivxZAprwAD0V+f2uWdlf9pi9+S/JGtfBwcEhhBNwd3BwcGgGmXPKmizCtqsg+z5Ubt81M/tfPeZsfr4p+6Yot3MmC4QvIe6s6H3lM7Pfy5yz+SUAAw0tEW+1gGYwyP0vgN3us/rZljXWVs4TdDDCQFpLK92Qn4T8iIYqP2jWmRHesCsPXpSVoFa+kNq1GaMf9hw//81D3oKcb2h6uXI05mUVls1Ipk8OsZHp3vi5tyDnL8BP4m0ryFSCAfcKK/sc4Li4HVC29LynLGEJDIfWQUtJVJsfGUVSC92tmT+i3RfXLfnt8A/H3bR+MoaWde9SNQ24v8lGjfOj4F8vMLVv374vfPXVVz4Ay7K6u1yui1X1YeAYEbmYOAPuonKrBosdK+rxXHNqje5y/qL3r1fRGt3lA2Z6Y7rLDxVNGbwWIG/xe8+AhBdZ/EPx1EFrAPIfe/9JVQ1NRJjVfnsAsClShwoLPNcMqtGVzluy9bsEZS4ExuU+vqVftCz3ldeetAd4OXfJ1lUS0rGGpnSsY0NZUDT11GcB3G5d8NGx77uBbgQGqZHmU0MXii2hgPu4y/7w7xOW//yUz8bP254Oey+qsZP4Jh71dc5D+TkwnEDA0Q98DryC8LCM5NOY+yrlUuBP1GZAryKVCXIuLbLyqKXJz8/f6/F4tgCnAxiGcVFJSUnB6NGj/Y21u/DCC6uC7bKDu0aqqoiIAixfvvwcosjJiEj9bPgewP8AfD7faBK/fvdR+39pUGepvLy8p4h0Dtu1NDc3dyuA2+02gLNjHUhVRwE1MpciMjJMz57ohawDJHreY/YPuQgUA10F4Opo/BStCbbX+qkyFXAC7g4ODknHCbg7ODg4tDCppvmAz7JvEZHpQLMD7ig3RtwdyGh7qdn9J4Hu7g2fAIuDD3T8eHPn4I9PNPz2qYYY/6ei/VD6Af8HJKLhHBURGdWUjQrDmxFv34/lym9OYVqXRc82rY7VHhA+QRMOuJ/WtIlDS2HAQjuBgDvKud6CMwZnFb6zVZEEi5npUZPdfpizohlt4/x6Vhkz7c2zDLEGSiPSDavnjWhygrwtsX2u7ZLmw1CdRPMD7qcBiMjNubm5fwbweDwATJo06QCwrLi4eL+qvqCqg+PpOK/oo656qLrmO1iQSXlLttboLocC8dTuiKq7LNhv1ZiJesPLzIvyZui5ZUuFIbX92tKIVI5KHV1pRUoFrdGVFstVoyud/9j7P1TlKtBTgIg61pr4xHBdDF4NPXW7xc5bsnU3wYC7hkn/FF99aknekq3vAacChpliXQ0UpHbeFy4n4604mPpCrENrKb8hsCIz/LOVCgwEBqJcpaXkyij+GkNfdYPtyp/owuVyJr5GG7ZzVPU+EfEEn5/65ZdfeoqLi++qqqr6rEOHDj39fv8JhmGcLyKXAGNzc3ND8imLgZAkSX+Px3NfcXHx/UAv27Z/38iQH4RviMivPR7PTaraH/htM17KdiC0ynTYE0880X3y5Mk1mebbtm37asCAAfuBzsFxf7J06dJnRMRnmqabgNRKTIjIjR6PZ4OqlhiGMUZVrw87vLqpgqnQrPMeA/p/ANh8Ftg0zib4/SQq14HdVUXuBx0Ye58ODg4OseME3B0cHBxamCrbf5qBAWh2k8axMQAA4Q1s/bOKcYWgOcRxkdzayMqVFivZBmyrf2znLSd3kZQOp4hhnIoyFuFHBG8EEkIDmTJRD9/YP60cTki0e1Gey7xnw/ZE2wPYIgNRbdrwSEZ5Gzg3wdZnqBtD3Bz18xZtQUZh2evegpx3gDPibizmFHUzvdzip/E2VahKdZmeeNsVFRVdCkwVkZMJBM8OAP8F3lDVZ7dt2/ZmeKG7+hQXF48DClT1TMArIpuAO0JZgeEsW7bsXNu2rwdGAL0IFpEEVonI/Nzc3G/qt4mEx+NpUJwRuMvj8dQUZ1TV4/Pz82skJeIdO5J+vMvlGqSqNxPQy34/Ly8vvmKnrcyoGSU9XLr+JeAskPqh3vq024D7+Tf8M0s6+GejoCSlmHd3AJfL9XI0A9u2Xw/KOTSqs1wfrfRlSHyTIlGlMdR21Wiji1Id3qtlGjtDz03xi8YoaW0odXWlRXeFvzFEtDtA7uL3blXVuTF02aiOdcxYxo7wTYWqaCdRhN+p8mjAUCaPcpfcLYY9QWtrXnhe/uWAqliG1dfJQ+tk6M8nhbn46YbyRwLfF52BP2kJg2R0MDgZqa+Gme2PsZPrZDRJkUxsS/Lz84s9Hs9AYCYgIjJBVSekpqZi2zaGEXj/qWod3fOUlJTF1dXVF4vIDwg0vDn4HQqBJJtM4Fv1x8vNzd1QXFz8L2ozyicBk4J9LyYwAdQt3tchIq+qaijgPjo1NbUiONn2dl5e3llut9suKir6nYjcFnw9I1wuV+h35AsReUFVL45xuKeA50UErXtN+03wt6hJEj3vMXIsQPe9+74GELFPD9aNqdzj6rq088H/pRhpHe8HSc6kmoODg0M9nIC7g4ODQzPwFgxpJItPBeiD8p3AtjRY2pkg+4GOtsHEnrM3f1VeMPQ1RbcQCLCgIPWrGLVngpniITmax/fefnaWz1X9CAlnwNJh5y0nd4mWgb6nW7fjwE78fyGyLuG2IWzOP9rVy0V4S5VfJtj8mF3+7PNgc2kyfWpNFNsfYbV3zPgtI1nfJ4khLER5LO52qpeX20NeBu0b/5DyQlf3xjiy26CoqOgGEfldvd3pBDJZh4rItP79+58DvNWwNbhcritVtU6hQ1U9Dhi2YsWKUydMmPB1yNbj8cy2bXsmDYORgwkUkpzs8XguzMvLS3ptjWSMbZrmjao6NWxXixXtSxYuTb0P9Ky29qMpxk5f19jPchfwucKCwsmQ5ThIIIN5TyM23w3+jWu1lnRIqeBQnTrtcz1TBickuWKY0WeeDTuxWekG2e8qPQg7uaqy+4IFH6WJVNfoWAuUWcrl//tqx4el7tH+vMe2PoHGpmMdK/VfqxB9wlhS/UVa5boXyACOPfbYXj9R1Vo5GeWJmAdWbgnb+oiRzJDA3NQOXcuVWHxE4LOejnAjEFmuTbgUKKA22D4/rK8jgry8vFnLli170bbt6whI7/QhcG6+BLar6mpgVV5eXs3v0IQJE6yXXnrpkt27d9+qgdUpxwFfAEv3798/t3Pnzv+JNJaI6NKlSy90uVxzgVHAsSLyMfC7iRMnLi4uLk7oGvjQoUMzOnToUA2MIxDobyDnuG3btjv79+//kYj8gsAqh73AK4Zh3GbbdkF9+2hYlrXINM01wG0EJuAPAH83DGNmXl7eZ7H2k8h5j5EqoKO3a6ceOnXojnK1swEU+feJ7tJKr/s7qVjVEPi+dHBwcEg6TsDdwcHBoVloHDq1mpRKmoq+Iki+heUHyPiGD8p7AcElyRW3Du0avI87LDOOut77L6+6R+WV+/cMRBrPVo+Gq2N6FlGCCCp24tnzgK3Ee8Ffh0/dozpg7flR05ZHNpbfKDVMu6bYWLwYIpcDpUl1qhURn7lPmxPOVLtFCqrFysF9HYo7dq6cSwQJhibIRHVR02YR0PiLpYrItLDNm1NSUh7dt2+fpKenn2jb9rkicpmIRA18qep1IjLe5XKtqa6uniwitYUO/f5cYB5AUVFRLoFgFIAlIje4XK7l1dXVXURkIQSKSALPLVq0aOC1117b6A1+Xl7eOIitaGoSx74S+JVlWcsnTZq0I4pNbNg0zIw3uA6YgLIQKEWpwCCTQLDpRmA5NnG+N3Rks/xsPTLisH2zaZMm+Qbo7vP5+hCUTwmxfPnyUyzLGgXcHdz1Xjwde/IH7M1f8v4WRUO/zxeNcpcUlLqTo7vcXETq6UqrPZLwwoymf0Nmuq8nuGqvBVSWLps6KKhjrcZH9vtnNzEpXqOTraJJn/x8etIZB/KWbH2cmuC3/o7alX+bggVfm0TfoiuVdSTYSsID5DKCT7SUzwhJkAjDGuludm3H3C2jccfiw+HGxIkT/wn8M542F154YRWB8zO7/rGQlFMkrrjiCi8wpf7+3NxciPKdkZub+zyNrDC5+uqr9wG/aMzf4Iqux4OP+vw8+Ih17PdoQv+8KZ8hsfMeA18DGWIYC8p725+iQRkdtCzw13eCBhz7b5LHdXBwcACcgLuDg4NDqyHIw0npyNbbMGSUy3LdpW5uFPdGn7cgJzAEQJp9bvB2KmGN8bZG3KX+XTOHrJDaG/q48GNmQuRl0RaaKs1JLxdtVsC+i7X3GpKlCXsY0/M3G//nLchZT2A5eyLke905D2W5y95Ppl+xsGNm9gBTZLZt2nf1dL8TMXutKcTy78VI/DLMMBhAG044HD//zUPls3KWqCZUTDCRug3bMz88aXWUOomNUSOXISL7Dhw44L/66qsrgS3Bx6ONNRaRBbm5ucFCh+4FAwYMcBPSXVY9Oczu1rBmntzc3Joikk8//fT1hmHUFJHs1KlTY0Uk4yaJY/8+Ly9vQVJ8GkOdTHot4RLgGmwukTENgjOrtZS3gWeBF4F4VgAcG/z7lBr2Q5ZYOzqZrpikNtopVbYadzdt1iRfACeLyPHUC7hbllXnO1NV49bbV9H7UEKRxFOPPfYYz8RFW+5KS+3yWaXu7+myjBOA81W5xFbX2GXXntysier4nOPG3CVbN0h6aolU+uroSiusLr7q9E/cbjU+Ovb9Gh1rFf3JpD98+IxS6dvmet9N0xJ9tTrZtgy78omy7k9OztndeJM4X4ZpPSKWOY3ApHTNxKZIHNntB8jArHPB441g5SX0WrQRbfxabAzafSFiBwfgHeAU4P/VkZVS+RcAlp4LoKJvtIFvDg4ORwFOwN3BwcGh5flGwJ1ZWLY8GZ2JIbMU3SxwfbmVM8pbIP8KLZf2zsx+3FYuEgAhoUBgu0E04QkDE42aaWeY9iG1mqMok1jWPcBOd05fsTTm5bpHOoIuVyTRgHuqWjyi48efLytXtspqjh0zsweYyK0IVwAuwZVwYKzbxwP3lg/cFkyuSgDlAmBJouMnA7Vcf8Dw30zrXE8uTfD//B4wEkBVH01NTf2tx+N5X0TKbNveABTn5+fvjdbYtu2wQodu2+Px1BQ6FJFMgKKioq7ULeQ7yePxTCI6UYtIxksyxxaRqHrfzUaCEzMdKYl43MdrpCCY3E4T2ZL1+AQYZKox7e8PDm/PamoVTRzfK6obLNV7X3t4eNyzShF4HThfVc8LPo+IiLxTXV39x3g791wzuDh3yfsDBQ3JGE0wDHOCz38QEyMshRpaW3BE4SmB5zlUXX/obwzheqgpWvo7AlIYACMsl/+L4FfZFwgvoETXsRZ5lZBOtjDa50+tyFuyFUXeLp4yKCkSR8VXnf5J3mNbV9Xzo7Iqnu+OTlRQSfjvTFYEq9p9QmOfofcJTEQYKI/r61TJSP4Usy8ODq2NrQsxZDx19fsq1JWyDMCGywQQ5dk28c/BweGIxwm4Ozg4ODQDG2m0oJzLtL3d2fx5cos7ytSwCN0g0NpMLJHJNcdsViVvTPAWDHkCYSeGPtkaWcWiDEk8EV2iZppVw45mVUBTxuuN/e+UhdviyqJU9+DUcovlBKQdHIDqQ/bSlHSzEGLKqmuAwEjvwI+eVDdXtGQB1fKC7GGK3AT8P5Kkay0rV1regpw9xFmwMKyHi72zhnw/a/amvyfDn0TIumfDdm/BkOfik9ZKCDVNV+xZnWEYhnGHbdvPUfu5SwNyVDVHRK4CfuPxeH6Sl5cXORAM9aVVGnzuRSSDOCZORCRpckDJHNu27a+jHUsCgUmBQ4whUEiwLmawQKzWmTxoEoUFAo/a2P2g0WBhm7Jm3vCEvuMSxTCMV2zbng1cABRGMdtk2/aPJ0+eXJnIGMVTBs26fNHWF22T69B6usvKdgxWYxmrWjW7HTANWWSprpEwXWmBv/v9xszlPz/ls5DdgC8H3fnRce9/JMovNKRjrbximeZtpm01OjGeJsaMKrWrFR0nUXSyk4HaslCkTgHLv6y8ZnDM73P5Lnu1lHehJlFgdLD2pALoWvphhRWRV9ZH7cxgMjbzCRQ7N1Ge1hKqZHSEz7ODQzsg657N//DOyp6Iyp1AH4V/q9h393T/cy+AiT3Nj2n0MMvK2thVBweHIxQn4O7g4ODQDHoWbkp68bsk8RGu1N8mt0vtjXIlFjd7Z+X8S1SXWqY839Nd9lVyx4EKd3a2bfGzBJtXZmzt92U0VYLe7i07vAU5e4GuCfb/LW/3Lm6IXUrD6/5O13Kr+lkSl085Iun94JYD3oKcR4CZTRpHQZD8CmtI52/uqL6u12/e+yZZvu28Y2gfw9SfgU7RpuUFEkPYgnJegq1NVF8sL8jx2CLPq2FtTam0d3ab++5uacWcUoGFCi0acBektLt7Q0ISBhMnTvzHokWLTuzcufNPgbMJBOBygE5BkwzgLoiceW3bdv1z2WBiR1UrJFwjWnVufn5+QkUk4yWZY0d4rcnkIIGijE9rKY9g8wYGO7A5BoORwPVhdjHz6rxhi8dOXzdURZaNmbHul3YXX0mpe3RCAeQjCdM037Ztexx1a7l8IiL7bNv+0DCMv/bp02f56NHN011/+trBcekuF08dtByIuNrPM/W0VUSZPCqaclpptGMRx5ky+C80sVLC7ZaEdKwBHr96YJM62UXXDGpUt9ozZfApjbUH+Oqrb0qPPfaYg0BHAAw77joWKA8gPB3cGkApD+gb3IdFN2weo3YS+RBC/QLTtVgcxMVFWJQSCOCnIPxJX+dSGclLcft1lJCXl3diW/twNJM1e/NKYGWkYxmF7ziBdgcHhxbFCbg7ODg4JAl1j3LhLrVaIdgVbWl6FcrXKvwt1Z/yYNfCf0aVSWg2ytmKnG1Y/N5bkPNvgVdt1VdNF6UZ7s0J65gqSHnBkPG2pb8n0Ywx4b0YpCf+BcGMyoSG4LbyWTma8bVxlyze6GvMdtfMnLFY1QsI6Eg61MdMfQCr+iqgb6JdKHqJy0wZ4S0YMsdlVj3Vzb017kxXBalwDzlNLcYoeolgjyBJ2eyNjLoRJNGAO4CpMElUJ4llYKUYlBfkRBTpDeNvWYVlFzRjzDpkFm5au6tgSJmgOcnqMwLxB5nCCBYJfSr4YNGiRSldunS5V1WDBQmb99nMz8/f6/F4thDMIjUM46KSkpKC5gYzg9QUZ6TusvjWGDuZ/B3IJaCZfQsGtwCRPmF/i6fTsdPXewlUxOxuKC8Ze1MYO33dbiL8Drd2lnlbMmHCBIuwwqEAeXl5J7WROw4JMHXR2x0PGuk3aSjYDpsHbD91TaONIiCjKdJSTgNuBgRhBjYz6sn9HMAmT8bwaaN9jaBCS/g+wlqgP5CK8qyW8CMZTdy+OTg4ODg4HMk4AXcHBweHZrJr5pAxYuh95daeoRTk2F5hvW0Y03q6NyZDh7UBWYVl7S1ocIrCKSLyC9tCvQU5n4N8KKIfovoBIp9aKjtQ/35R2W/4Xfsz79u4Z/u0c9K7davu5Ef72jYnCTqsQvkxaP/mOCOwukkb1VdUJOGAO4Aqt5f3sn62a2b2YyJSmuJP+U+Xbd/evb//tkxfmvSx/ToS4ScS1I92iEyW+597ywtyZigsa25XoPP9Vuq93oLslwXjLVt0o8s2PjMsc3eXtI578H5h7umU3hGXdLfFdRxif8tWOVUguxzOxNIekKioevwIbGxleeMWQYSFaPOC4o2w+8D+tIT1VT0ez3PANhFZ5ff7Pz106ND/OnXq1ItQkcAAzZZSUdX7RMQTfP7/2bvz8KjK64Hj33NnEnaEhIC71r3iQkCtkiAJBK1bi7XQKmq1Wte6ENwlOAXcFVTaX9UuWutWtdVaFZVAEgngwuZC61qsCyqQsG+ZuVBqigUAACAASURBVPf8/pgJhJBlZnInk4TzeZ55yMy8933PDUnu3HPfe97Dvv766yeefPLJW7Zs2fJ5586dcyKRyL6O4wwXkZFA0VlnnRVvmY1tizNC3iOPPNLr/PPP3+6iZgrH9o9yM0IRTZfU+pYgNyfYc+8GXkuyTFPqFI2dvV/zrbYpnTrkv/W3KZ06xBaq3EmM+cMS3VDnucIWB66MzcpPmBRwvc7iFYRLEQYT/T2MAF8ApQS4TwriWwhVCvlWKzgBpZLohfLOCP/UCk6Sodjik8YYY0yMJdyNMaYFqm4eMBjRV9E6MxCV4x3XK10Ryj0sJ7Ro2cqSgQsFzfUC3sE5oXfb90KmzRNgH9B9VDkBovP9HRQkEH2a6VFVkgtsJuxu2wj8uTVA1Xui+TYZTyOR22lgxmhiZD8RbgMIB8NUH/Jp9GVXkdbK2nYAWZMWPV1VMvBE0PN86K4zyOmKni4Krni4QY9qdw30qlu+WkGl1ZLrDXEdKXNcPFI+kz611jo9n+rhrrlTIMfvvhWe3mvqvE0t6GJPYKSqXhMIBOjevXu0X93618ZV1cZqXMft7LPPfvKJJ544hGh5JBGR0ao6OjMzE8/zcBxn67iSwB8HEZmptYszQmFmZuaqJ554AmD+mDFjjk7l2H6SQj7XMvIQfk/Ddxe9ToBLJZ8vWju2ViHyWaJbNLCNHVV2PmsEFqujv3n8gsNmt6QjGUYFTSygu0P7aG32Bn/mZChLgT1aEo8xxhjT0VnC3RhjWsJxbgJtaA3O3gFPLwPGo/oIQq7jOqcCU1o5wp2MvJ496d0lzbXKvvWdL6vG5z6DcGZrRGWat3F9p8u6dd98uMKgdMfSWnJCi5ZVleSWAcPTHUtLfC9Uvrl6woCHNbowmc+0RTPnHcf5seu6PxKR04iWQNgL2KKq34jIu47jTDvzzDPn+hHpmDFjJjz11FMve553CdRbRBK+VNUZwEtjxoyJe4b5pk2bxnXu3LkGGEETizOmYmy/SSGfAiN0JvsT5ChgF2ANDu/IkPhm1zbQ650+hmjaoeZqpbdHT/yqf4faH2OMMWZnZAl3Y4xpke3qFn+jEKyd5akqBQAB8Sq96ATWEfiQcK+aMCDuBQpjiwXtLGrALY63sRuUCQFXTyfZWvEtoMLvRRtfkG1ntNfUeZvWhgb9MOx6s4DD0x1PqxG5G9V2nXAH8Fz9vThyHdvqjfvh/T6TFr/Tkg7OPPPMZcCDsUezzjrrrCaTd2PGjGmy3vuZZ56Z0CKSzY13wQUXNLs4Y6rGThUZzmdAojO+G1Q6Je8GP/oxxnRsgy6an5HVY9PPVeWnwACgD9vq4wOg8PjMKfnnpCVAY4wxHY4l3I0xpmWi9WNVirMnL5waXfQz9x6gGHQ3gGDE+aom+td2X19GVHkmgdY7zSwpRcb1iWN2e62+oYWfVo3PHY9wTyrjasAr4mTegFtjCfd6eoYWrPw2dERRhhd4GeWodMfTGrInLnytqiT3FeDkdMfSEn1ufffrqvG5/0D4mW+dqv7Jt75Mq9Jy4r4wXJ8U0AEvFEsS+5TMNsaY+grGlfUJ6ubpqrJTfK4wxhjTNljC3RiTdlrGSITnt73A4VLIB2kMKRFLgUO9mg1/hGiJ8uWB4N0BN1IM0g+ge6eaNdVuJqBW7zJFVLizz8SFv010u6zJi6ZUj88d1FqlZQTKaza5o53u6yVAZmsM2e7sGnpv+dJQwZAe7uo/CHJ2uuNpDV6AXzkubxGtN95uieg0RfxKuNdkBAPNrsdg2qxELgzXF/eF4hHFs+NO7M+YMiRtCezSKXmjW2MbY8yOgprxF9g5LuIbY4xpO9r1Il3GmLZPy9GtjzJC6Y7HbwpPAQQzum4tLZMTeue72JfdAFaHM3eLPpVOrRzeziCM6tV9Ji5KqqyAgGYtd34B+nzzrVvs1c0B55Rd73lvQyuM1a59L1S+uc+kxeeIcBawPN3xpFpOaNEyVTkB+DzdsbRE1qTFcwQW+NOb/LNnaEHa6o2b9kGRZ+J9pDtWY0zrK7yq8mDa+R1kxhhj2idLuBtjTAtkr153t0KF5/D4ivEDCiCaxK3bxnP4RezL1X6M6SFHNfRQoUiE24ENAr/16Oi3zupbHnJc9uTF97ekF3l4QTjrwwNHIXI39f7vfOIBE7M+PODU3UMLNqag/w4ra+KipzIiGYciOhVoI987+UjhDkWPyQ4t+MivXvtMXvifjIBztCh/JTU/h63CE53mS0dKixZLNaY9KhpXOaNoXOWMdMdhTEfhOOQ3/I6+5onsm98zL1A6JV9Kp+SL1W83xhjjJyspY4xJOykkLQu3+aG6V4+XRDSAyl6OSFlVSe4y6iwGVzU+911qF4AUPvRjzJxJC5uaQTqzanzuQhX+Jqr/9GO8NmiOqt6THVz8ooTw/OhQnn3WBa5bOX7gqyL6W6DJhRHj75i31fWu6HPru2/DIl+63Nn0vP3tKqD4u5sOuzMjkHmloufSuqVXwggLVHlZAvwjO7Tw36kaKDaj+9zqkkF3q3pXIZwB9ErVeKmQvWr909W9etwF9G1BN19lfbT/DFjoV1imtXkNlG9wuAQYjTINKEdZhUMWUABcATyNx0OtGmdboxSlOwRjOhRp5Fikzu9nTcn736xWDscYY8zOwxLuxrRh+gYD8bgUGArsAbjAR8AzhHlYRrAGGq6BjsOhKNcC/RH+LUO3nfxqBYPxuAxhCNAv1u9SlJdwmSpFfEcdWsYApMFsYRXR5PJLdOZ+OZa1W7cpZwbUO3EUbtFybqkT515SyFeN1XDXcn4DTIi9uoZMdpPBbNrabD4ZrGcZ0Cf20hQpYFyy+5mkInS7awW7xx61+3zE1i+V6T6M1ywJOzM003NEmACU+tVveJP700CX4CEieijKoQ58X+FQYB9IaUHyCPCWwqsa8J7JCb37caoG6jN54SwNFRxR5a05U1QvB/lBEt1EFKY7qg/2nrR4ev07Hkxy+t32wXfAzTpq1ITqgz8eLo5zarQMix7s81CrQOYq3twAMmdTwHmnte9MyJq04H3gQg31v2xVuPMxODoYtL/C/kBPYJfYv20uGS/TPt1SNSH3IZSSFnTzaOwimGmnZNj2pYW0jJHAhXiMlGHUvxg8Q8uZD/wdeJkEyhI5og3eyeUiWeJxEsLlIjwl+HTnRQuMGDv7dBUZCewHdGmqbVFx5fzar0un5Hfwu9WMSR1BOzU8p8ez8n7GGGNSql3OKDVmZ6Bl3IAwGQg02ECYLEOjCY0dEtbwMHBRneeLpICBAFrORGA8jf/+L8fj5Lony00k3Ov6hAjHSRFVsXF2TLjX11zCvYx9ET6jtvyV8DMZum0hNi3jVIR/bd3Oob8cz7+T3c9kVJXkxptM/UJqnCOy7lywpiXjNUdDONXuwCtBpwIbsict6p7K8QAUZGUodzcnrPtKQPZB2UdF+4pKtodmCZINZAOdiCYJIVrfPhPYoLBR0HUg6xA2ofoFIh8J/Md1nI/C8GG6SrGsCg3YVyPOiSp6DHAg0Ys7tfuziWiZk5UCn6jIx56nlU4wszw79NbaJro1Plpx06DdAkFvAMqRqhyCyG6xBYpzgAyge+zf1cBGif6frVFhgypfifCZop856vzXDehnOaFFy9K4Ox3CilDu7o7L50S/74nSQCB4QK/QO//1OSyTRlrOW8AxdGaXuhfnt74/g13IYDXCWzKUY/0ad3jxnCsFvR/lZ6VT89NWx31E8ZzzFH0kmW1Lp+Tb+Zppk0ZcW3GgRpyficjxCgcBvYl+zlsr8KXCAhEtDdZk/HP6tGOb/Fx04tVv7BZxZJCjMlBFcgVvd0WyiH7e6g2sJXr8/kThPYR/Zn2xbNazz47e4eJssr9vohw9Y2r+/PqvF1xbtmtGJDhGRY4HDovF1AOoUljmoBWeynMzp+bPTnRMY4wxHZfNcDemDdJyRgG313lpHg5Xs4kldGUPXM5A2dJEF+cBV5HB05K3bcFBreCsOrMOXYTLqeFpgvRAmAaMBPri8LzO5xA5KlozWQpZTL3EdezkeDDwF6KJrQPJ4BrgRgApYERsX7YlpJXfSGH8C6dKIZ9rOaXACbHtx8C2hDvCmDpfz9mabE9yP1NkE/CK4zGut0/J9qqSAZ819l61K31Aa5PavtSMb46AEk1SLgPmtsaYraV3aPHnwEOxh2mDcm5b8A3wDbTOHSSmeTmhRcuqSnL/Dvw80W0FKbdke4cULa22iWHACzu8G4hdoNdYO58EHJ72PO5HuJa6nx9amYpeZPc6mY6iIFQWDK7NuFtdrkAINPCj3VOhP9BfVc4NZ0Q2F42b/ZQjzpTX78n7oKE+XcdZJhC7aVTRHefL9Iw9dhUYgnL56r12X1JUXHlh6ZT8N/3cv1oFl5V1D3bJuBuXX6o0eCdnjkCOIkeKcGVR8ZwKL8AFs+7Oa/RzujHGmJ2HJdyNaZtuqvN1FQFOkSGsij3/mO2T8Q35nRTwwA6vKtfXefaEDN2aRFyjb3AZHiNjz/diAyOBJxsbIFbOZrqW8xJwfqz/E4kl3H0j/AmNJdzhh1pGHylkpZbRHfjR1nYef9z6tY/72ZxAILh/Y+/VwMacJfuu8L80guwXVyvYYZaOMca0jsZu42+WLZbaMW0EuiD8Vcv5PzzewGE5Hn1xGApcVqedb16/J295UXElRJN/6aPEddw2pi4tZwXbyib61Cm9pbBlEzKCazMng16dwCadUTnfVS0EvteSseuKJfVLi4ori/xOup9QXLGXR6AU5aAEIhrquLwz4uo3Tptx3/Fz/IzHGGNM+2MJd2PaGH2TnmzmyDovvVIn2R6vHWZ6xvqtO3PsXC3n3K3P6i89qQygTiJaZ3EKDr8kuphkDg2fAOyaYJzN68MLrGBlbLxMhNHA/yGcDnSNtVpLDc9Cy/czUc3PxHwn2a5bqkrxbk7X4MaYndeK6w7uAXJiEpuu2bC+0999D8i0Ba8BZxEt8XQdDtcBtQXj6no1BWO3qHScT3IAFC5xJfz3bhnBBi/Eb6mRaoBOmZrVmsEZE6+86yp7ENEr0x1HHd1QHgqFNDcUkvqf8pOSd11lD40wHRJJtm/VWx3n+R9ePe+YV+877nM/4jHGGNM+WcLdmLZmA70J1JkWqCReT1j4ttl+m++jx9YQKrge5Y44tkqmXm/TYfSnRst5DCiOvTQG+D+iJ+6xRjwpJxJd/KgF+9l+yLONv+etAvko4oafiC0yaYwxrcrp3O2nqHZtvuX2VHhyr6nzNjXf0rQ7ys0IRUDfJlp9S5AWXSjOu66yR5ew5mzKkBVz7spfB21m0VEHIDO89tHp005utCRgbDY+L98xJNGJFsa0ik4R53Dwdlj0V0Xu9SL6h+6bOn+5sluN7qLSLxJwB4IMR3UUsYtOjVH4HCgXtMzTwIcZUB3s5Fa9fMeQVQVXl/VyMjKzHdfLQ53xiB643cbCEbPXzMkDZgPMmJL3KPAoQFHx7BDILTsOqCNKpw4pbSiWrhGu1YbvivkfKr+JZARmbAl7VT0Cur96erXCBfXa5bgSuRsY1dQ+m/itHD9gpIhsXe9LAu7hWaH3GixPZIwxbYUl3I1pa7qxis0otffiC7sn3IfXQKXQaL/bCHfI0ObLv+grdEIZX+elRXicg/CRFBLRch4hWjM+dRz+hLc14X6clnMcdRdkdeuUk0lyP5O1OnR0QreJ+1GbOHvSwtEt7cMYY1JBR40KVOun1yazraPO7/2Ox7QNUsjnWkYewu9peEH11wlwqeTzRTL9Dx9XOUY8riPCEYjQJQLDiyvfReWOmVPznm5Z9P5pKtluTHvgqNsV2WFey9KZ9+ZdU++1z2OPfxSEyq4KrMn8qYie2Vi/M6fkN1pqpvy+wtVE1yX6bMTVb3ym4lTWbyPoUGIJ95Y46YpXOoWhoXI5yz2RobOm5P2vzmsfABeOKK6kftJdRc4YXjz7oJlThnzc0piMMca0T5ZwN6aNkWNZq+W8CwyIvXSyzqZ3EmVlGur3PeAIAJRTtYwSKSTS5IZdyCF6C3isI/4iw1gCoIpDBcc0M3SY2pnvDoGkYj+ef2s5c4HBRC9EPM62v1+LZNi228WT3s8kuW4k0YWRkipq3BAN4VRzxO5ZuMsltKTGr36NMSZZ1Qd/ehPR0mOJKs2atOB9v+MxbYcU8ikwQmeyP0GOAnYB1uDwjgwh6YvRRePmTEJ1fP2jq8CRiD41orjy0BlT8ie0KPgWa+rONGPajwCBz90d6jOye9HY2UWNzRgvDxVGgKdjj0YVXT9/F8KbfqzICIkeR/YhWj5y6x1Tja09LCJ7xrsPTanJ7Hm86I53vwr66Kx78//X0DYi8piq1p/lLo5wEtG1t4wxxuyELOFuTFuk3IpQe3KWjcvLOouxhPmATHZD+BGgUsDUhPoV7kR5IvbsMIQntIxbgM9xyEHZF2U4wkiUIilkJQUso4L11CbdlTN0Js/RmTAVhIBDmxn1S4gtFqbkaRm9klqsKbp46uDYs/22e92P/WxHNIRT5Q64odqVm4Bu1QTWV5cMnJQ1aeFdtW1WlAwcBJAzaWFbqF1rjOngNIRTHckdixBKZntPmeZzSKaNkuF8BiR6sbpBRcWVx6LaZBkahfHDr54zfeZ9efP8GDMZpVPy4rozrXRKvm8X5Y1JhdemDv50RPHstxWpO+GmEyIzioorvwb9QJDPVWSJA+/WuDXvxWaoN2l4ceXFhDffBpKVzC+BCr2T2GwHotuto7Wtf+S6ouLK6xp6z9OGLwN4Km2hnFWH0Gfy4hfwcdKSMca0Bku4G9MGSSHPaRk3IkwGAsBxOLxJp7qNmJxwv0N5Uss5BBhP9EPL6NgipNumjNSfISZ4WsFvUW6IvTSEAF8RBuAr4EXgR00MO5NtCfJChFVaDsB8KeDouIPfzN/oxH2w3ayTTXhbE+vbYk5iP9uTai/3fIFb67zUXdE7q8cP+CBr8uJXABx0fuy9drynxvij6uYBg1Wcy0R0iEI/ARdYqsJLbiQ8tf56Bw3VClXP2Q2VEuAooEpgoeLdlD3p3SXbbTth4OmiehFwMNGFpDcI/E9F3xDl770Di+dJKDo9sKpk4NWgWy+cZgScnJ6hBVsvAFaV5K4CekWf6X3ZkxaPbTQ+N3gootei9Bf4d9akRSk90f/2miO6Od079cgIRw5Sh8HVLmcjDda8jcd/+gQXveRrgKZN0fL4axlLAc/WbS8FNDo7XIRLVKPHOYElqvwL2fp55TGi674EcPQyIG0J93gVXVW5twS4ZMaU/JvSHYsxjVEveB6OOxPYrd5be4DsoQCqeEDQyWBEceUS0L+Ks/G3r99z4ob6/Y0YO3ucwj0tiUk83XEJ5mT6QXPUp4/O0vSaFUnZWT/PNFXDvSX7qFcc0KmqV49rBT0fZE/Qr1B5NGu5c0d1P+9jYF8ARR/vM2nxOXH/RxljDJZwN6bNkkLu0DJeRbgcOB7YA/CAj4BnqOHhpPotYILO4mUcLgHyiX5YdoCvic5Gn4HwkhTUmfV9PDfzBp+g/Bo4BFgLvE6QG3ApafT+ToAg4whTgzAC2BvonFTcJ7JBy3kKuKjOy881Nls+qf1MSqO3iXdF2QfRQ2PjTgdZ37KxYpQrGnxZ5HzgFV/GMKaDqJqQOxFlvKC1Sbla/UXpHwxknL+iZODJTd0Nol7gPJTiOpvvqbAnOHnLQ0cf1jf0zrcAK8cPvFxUf1tv8y4KfVAZpDC2OjzwOFj4ZoMDbQk09de0Ueo6V4BeVPu32EN8STwArAoNGOC5sqjBN90Ing8jicp1tSftOxstJ4y/n8cjUuD/AuY+eCaBtlKvfaPZL1XyYi2eCfcIjykPFUaKiitvACidkv+L4cWVcwUeJPo5oM0qGleZj8qVoKdr9OfBEu5x2ol+h9qM0vuO+88pN8zuv6WGq0DOBvZvqn10AVK5Q7Xb+cOvenPozPuP3ZoUPuGaOX09TxOeRNRO9PSzM/s8E2cfce6jhnCq3Z5/F/SUbU1lP4SJq/p5g4gtdm2MMcmyhLsxbZgUshj4VRztErrNTobxFvBW3O0FD/hz7FHfpbFHw9vmsw74dZP9xxm/FHAxcHFz7ba2T3A/k9HcAqYrxh9xsEPgaRy6ZX0rP/Zp2AMBEN7A03+oOL8QNJfmy/sYs1OpLhlwliolsaeuqFxOWJ7WLuEe4ganKToS6Ougzy8LDTpk99CCjQ12pFyCMEq2OKWaqefXmcWVHXAjZwFTABAdW2eja91A+EHZGJFA127fw9XBHvwc3EYTy9ppQ1InqCDnKVwVCbhP7xp6b3lyfaSHQHnW5IU2u90ka3cAB+eWWJ3o7UhG56cJb35QorMzW0VRceV8gNIp+U3eZZJ3XWWPrhE9V+FylO83Xp3amLbn5TuGrAJCQKjgujf3DHrukagehLI30ck5P4B6ZV6UgyXg3kadBUY9zzsVpKHJOKsQvcHDec3rUfNdeahwM8Dw4tkHCfJRinYLlOVt8d5Q+zyTgDj3cVUk92JET9k6sjAtI8ykcNDZVfGeIjpRzBhjkmYJd2OMSaGcye99tCo04HzPlUWr+ulY4K5mN2reeqCr53BmzsTFy6pLBs1S9D2gH4CCVPswiDHtnapcX3viLPBE1uSFD8XeWrPipkGXOQEdGXu+V2fXHQk82VA/IjyQNXHR3wE0xAPVbm6I6IKPgB68td3W26VB1Fm3gZzI9+4q3wy8F3s82FS8HhnJzfIW/V2fiYsfSGrb9KoRuDrdQZj2r6bHls8bet0Jb+jpRddrd1sxnEEAo0JLMp8N9d9hQfOiq+d9Xx33colwriI7LM5oTHtTftexXxEtM/ly7WsnXfFKp5rMns+Kctr2rfV06iTcVWV/aSDBLUjxjHvzH21guIN8CboRCu828sYVpVPz68/4bjX2eSaBLuLcR93+runPe//ngLHy7LMusGLVzbmXeQ4VLYnDGGMs4W6MMSkW2JL5pRcMo+i5+JBwV/R1Qc52cSMAvb/jw+p+AGQBrLp+UM9o9aFWTTAY06ZUhX7QE7fm8NrnCudWleSeu63F9ueCKs4AGjlB9aJrUQAgIbyqElaz9eRNsuqM8YHA0Gh/+mAPd839K0sG/lvQRQLvaCDzyezQW2t92L36pqegz9RTva735MUNJzdMx+KR2JoC8bdfBhwQXJXRF/ii7hsnXv3Gbi6BB2Izx/+b0PgtEwYyVq1bUwi8BjBq1DOB1Xvu9iMVLgd3mDR8V5+L8qpIciUDjWkNBaGyYGBNxmsBR37z+r15bzTWbvq0k7cUFc9ZAFov4U7vvOsqe8y5K38dgAiZDW3vKZvrv3baRfO7bmLz7S3agWZkRNbNDmf0XMf2a0aBMPbEsXOffG3q4CbntBSEyjoH1wZHg5xXOiV/mB8x2eeZxMSzj3rFAZ2qhSO2bqRaFku2A9Dr1kWzq0pytwjbraBmjDEJsYS7Mcak0Nobj8muCUYmxs6sm6xxGTdPb8CRgqAbvEVDXCGhBeGqklyoPYHv5A2O3Zm+zpfxjGmHnHBNb8+J/8ZwVW10pqmjTv3bmrc01E48vQlHnie2UFr0RE1zgVyFX+LW3LZiwpFn5Ex8t6zBcQjXrxcaV/1Q0cC38bRrSwT+2Xtyu5yVb5Igw2i0pnBL2qvyhQgHEGRv6iXcXcdZVlumRaDVyhYpfC2wL+q9MLy48mlB/7cKOZ/GyxN8CfpnB+9Pr08d+mVrxWlMskQY5qkOKyqu/FiV5xCdp+K8722qqcrp27dmxcZ1fYOR8AmgDd3BFNl96bKt5U4E/byhRUpF9M5h4yrXdKoJztmUuSkz0wset4nNk4HDUrhrTJ928pbh4yqnijKh3lv7ueItKhpX+Xs852WtCSxzczau6VIV6O1myt4eDAIZzlpOIpqsb3CNqWTY55nExLOP67J36YFbZxUax9luTS8BrYJqdlwY2Bhj4mYJd2OMaYGqktymZrr0CBMO1vmEvMmPMcWRCYouFris2s0tqCqRt2uTClXjB/zZU06Nrab0sR/jGdMeeRmZq3C3VXNQuKPPpEU3JtVZIFy/FmmDt0pn37p47rLQoO9lut5PHdFjFI5EJRfoFmvSW9S5BWjwBLWmpvPWmVRfjj2uC2yOr9zEjvG1aQoV3paN54gVrTYt5DjMVGUYqkVAZSPNvguGvamNvOd/TOiLilwJdBY4r5ElajyEWaL6cLhn5PmG6s8b0w4cJMJNIIgqTucMVq1dFUswNJIfViqffXb01pnEAS/4csRx72PHvMTejvJKOCNCUDPwWrGuurspfHewc8ZP2DG5vzfK7Yh3u3TyCK7NIJxByo9k9nkmQXHsY4+qNeuqe/XwqL0QoLrdegMKUgVZbbCcvzGmHbGVl40xpmV6N/Gof/Iwz58h5SJBTo09ORT0vG1vyfkCOQB4rTejz5i2Jjv01lqU92qfi8qpGipI+USD3UMLNvaZtOixrImLf509cfGQrO+c3gj3bo0Dvl/7taLbXbALBOhT+3W3bpsKSWAx7PZC0Zc2re98Us5dH9kdOKbF1HP+BaDIyEaafOF53snTpx2/orViCktkEvB+E008YEokEDx/xpQhz1qy3exEwp44N9d94dX7jvtcRe5PoI97fI5pB+X/V7jeU+eHCKlbnDUB9nnGfzLt0y2K1ClpJ0O0Toyrb84dYuVkjDEtZTPcjTGmFShswfN+04pDfkIwM5ETGGM6HBG9U5Enok/0sGp39RMrQ4NuWUePz3uGN+SI4+6rwnBUR2YEnKKeoQUrm+mySdUlA59X+NRBX9KAs7T3Mr6p3j3cD9fZb+t5nLLtdmnP+xCn7twH75rVNxx+dSQjcAAklIBoD9agekt2cPE0mdrwjDpjElU6dfD7p9wwO2u7F1UextE1gi5a7wVemHdfvi93l8Wr/N7ClSdd8WZ+OMO9CfRKoEu9Jg5wTTASKS4qrpyLPk1hMAAAIABJREFUyDMB133utfuO/6Y14zQmGeWhwsiw4rl5Dno16EggI85Nv0D1gllTB8+t/0bWF19fv2rv3bJQOb+J7TcqFAfVmemKd01SwSdg1tTBX5920fyBm7ptnoxwMdA1zk3XKzwdRH1dYNU+z/jPUR5SqV38VQ+uKsm9bW0k455Ip8geXoTf2U14xpiWsoS7Mca0zKpm3l8LvKMB5/acSYsWpnjMLSjfqvBqZiTjnp6TUrKYkTHtRtakxU9WTcg9BGU8ICCjxfVG92QNOLFTKR/Pp1R0T5SRHlyD61HdD3ADdZu4wKTaJ9m3vvtO9YTct1GOiYVyrpsRPFcARR8GyWHrQl/t1hfAnyJu+KF+t33wXbqDMR3Py3cM2e6YWDo17+J0xVJr+rRj1wI3nHTFm7eFM8IjwRkFehJQ9w+CA+Sjmu86zn1FxZXzRPTZsBP5W/ndhe1uXQaz85g1ZfBcYO4pN8zuvaWG0xAKQHJR9gSygM3AekE/95D3BHl11fpOLy54+KhwQ/3FSsz8cvi4yqccTy9SkeOI1g5fo/C1KNO9oPxx1t15n504du4BrbWf/3r4qI1A8Sk3zJ60pcb5OWge6ECQPkTvZN0MrAE+Bt5VdKbbM1JaHircYcHXlrLPM/7rHVz4h2p34GmgpwAI3BAOhm/ABRF5QaPx7pXmMI0x7Zgl3I0xpgWyJy3Kar5V+x/TNK2qZMCFIH+It70bkAP7hhZ+msqYTFT2xEUTVpYMelnQSwTN1+gCWI7A1yBfeurNcCTwUktngwF4Dj8OuPxI4TTgAKInaluAb4B38XRa9q2Lt87uE9C14YyTw8HwHQIFCnug8pnAb3tPXvRwdUnu6JbG1Hp0HchqYDXIh+C9LThv9Q4snCMhm9Fudk6xxPtjwGNFV1XuLUHOVuUc4JB6TR0gT1Xygm7Gvdg5mmkHYhe7Hos9WmzmvfkzgBlNtXlt6uBPSaA8SemUISEg1JK4Yvv5+9gjbezzjL8khKehLT+pinS6FtHzgT2Br0T5S+81a++q7tVj68K3jrAmfZEaY9qrNlVLyxhjjGmPLOFujEmGlhPG3+RqRAriLvFg0qRwbGX/gMg5sTVY+tV/v3RKvp2jxcl+h4wxfls5fuAwEZ1Z56ULsict+nPaAjLGtEs2e8IYY4wxxhhjWknZ1PwlwA2jRj1z86o9dysE51xEfwJ0S3dsxhizs1g5fuDjjugHAtO3bHI/dbp36hHw3KGo1l2c92tvy8Zn0xakMabdsoS7McYYY4wxxrSyWO3qUqC06Pr5V0hk8ygvWnLGGGNMionj7aMqYxRuz+gSADdSv8k3HvLjnLs+WpeO+Iwx7Zsl3I0xxhhjjDEmjUrvPGoN8MfYwxhjTKq5GWfhRM4HTlXYV6AXsEqQJYq+JDXOn3LuXGD1240xSbGEuzHGGGOMMcYYY4zZaWTf+s6XwMTYwxhjfOWkOwBjjDHGGGOMMcYYY4wxpiOwGe7GGGOMaXVaSj8CFAKHIXwfOAToDvQAdgG2AOuB1cDnwH9Q3ifILBnCf9MUdpunlexOmONx6A98H+Vgot/XXYh+b11gI/At8DnCZyhzpYCn0hZzKdkEGUj0Z2FvYC+UPYC+RBeRzKzz73ogDKwjuh/LUL5E+AJYisdCevJvOYpwWnbGpJTOpyvrORIYgLIPsGfsZ2ZXoGvs0Sn27yZgM9GflfXA/xD+h/IFyvsEeEuOZ0V69iS9tIzuOByBxxGx798ewJ7AbkAXon8vhGh5hRpgA7Aq9u8G4BvgE4SPgU8I85EU8V0adsV0QHZMSC+dTwbryEM4GjgU6A9kA72Jfp4Qot/vzcCXKEsRPkKZR4R5MgIrwWKMMUT/WBpjjDGmBapKBlwI8od427sBObBvaOGnqYypLdIK9sLjAhxORRlI8p9DPkZ5HoeHZChL/YyxPdIy9gXOS/r7KsyRoeSnIraG6BvkoJyMcjLwA2Afn4fYDLwPlAEvsZy5MhrX5zF8oeWE8XcCTEQKyPCxv7TS+XRlHcOAUxHygO8DAR+HWIryBvACnXhNBrPJx77bjNjv3AkoPwSOAQ7A/zudvwHKESpwKZdhfORz/w2y36H2z44J6adlBIGRCD8DTgB6JtmVC8wEnqY7f5Oj2OhXjMYY095Ywt2YFFh9w+G93czgMHTrDMNDEO0JsgvQmeisjNoZGWsQlovyDcIX6vE/8N5HM/8TqytnkrQqNKCXepyinowQ4TCFfYl9gFRYLcJShQXq8Wqf5c50eXhBm5n90pZjX3djbk5NhgxT9QYKchgqe6toP4nOiutO9Oe6dmbyVygfK7IoEPTm9A4tXtxacSZiWWhQ10xPTxT1fojIAJT9iO5LEKgS+ApkbNakhbMb2r69JNy1nBVAH387pbcUsrqZcY8GrgVOx9/EiAe8hHKLFJK2n620fV8ryEW5DvgpLfu+zpUC8lqwfbO0kh6EGYNwDnAsrVvWsAp4EeVhKeTNVA+mZfwaYVqqx2llf5QCftUaA8USP6ci/BIoInpsaQ0bUf6F8DspoMG/9e2JltEn9vt2JjCI1i8l+g0wHY8nWUl5IglO+x2KStexpTXsTMeEeKTtc0T0bpfLUS4D9vZ1fFgO3Ed37rfEuzFmZ2QJd2N8oqNGBaq+/8nZojIGKABfZsesAd4G5qEyT8IyLyvOldKrSnL/Q7REQ/NEK7MnLh6SSGDLQ0fvGnAj38S/hYzNnrTwvnhaVpUMuAbk7nh7zgg4OT1DC1bWPv/upsP6ZQSDJapyHtGLG/H4BrgnK1DzWwktqYl37Prac+xN+faaI7pldAn8DPgl0ROjZGcYfgXytKvew30nL/6kpXG19Pu9NFTQuYe7uliQsTR3oiM62nF4x3Ol1WdUrw3s0uV7ofLNLe2ntU/otIxdEW4HfkFqP3N4KI/gcnM6yhq0+vc1mqi4HeFS/ElSzJMCBvvQzw60ggOBYpQxREvapNsihN/RjcdSVWLAkoXJ0VKyCXAFwoVES5yk00LgHobytAia5lgSohUcj/Jr4MdES260Bd+gPIPylAzjreYa2+9QVEdMuO+Mx4R4tPrnCEV4g3NQbgd293XcHS1FuESG8nqKxzHGmDbFFk01xgdVEwaeWH3Ip++KyqPACPxJtkO0huYIYAKi0zXTe86nfjuslSW55wYDGR+pyuXEn7CGaN3Se6vdzEXVoYFHpCi8JrXF2DXUP7OqZODVwS6BpcCfgDxadjv/nqDXBEQ+XFky4K+rQgP29SXQJFSHjjisp7tmviC3Es9Jjjp2kToBWsHPED4EziP1F/gdhAsI8q5WcEKKx0orncVQIixBuJw2/DlOy9hVy/k/lCUol9A2EisAuSh/ZD0faBk/VbXJJ+mm8+mq5dxIkM8QbiH9yXaAgcCTVPCWzkrt3R9+0TKO1XJmoFQAo2g7yXaA3RCuwuFNLWPPdAdjWp8dE9oOrWRvKngD5S+kPtkO8D2UV7WMyTvD99cYY2q12RM1Y9qLqgm5E1GdTnRBGZMmGsKpnpD7gMBfiF6oSNah6uq86vEDTvYrtua01dirSwYdXh3JfAt0qkCOH33W4QhytufK+9UluZf43HezqksG5KkbmI393vpO55Oh5dyP8jQt+3lORj+U6VrOxI54UqflnIPD68BePnft2/dKFUfLGYvwKXAp/l2A9ttBCM/yBrNjMy5NGmgFP2I9nwC30fp/L+JxNA6ztZw/axnd0x1MQ7SMXbWC5xDmES3BY0ybYceEtkVn8WMiLILWW7clRhBupoKnY2XDjDGmw7OEuzEtUD1+wLUoJVh5prSSLZ5Uu7l/UOUKn7rsqiIvVE0YeKJP/TWqrcZePWHgaYo3D2GAT3E1prvC76vG5/5RLxrUKidhVaHcQxV5CeiV0IZiv+fN0dfoxgamA1emMQwHKKGcP+gzvi6umFZazo1EL8r5P2vVp59tnck+VDATmEJid+mkj5KHskjLuKQjXqRpq/RNemo5f0b5J60zw7IlBDgfYaGWcVS6g6lLK/gFwr9Rzkh3LMbUZ8eEtkXLGI/D80BWGsMYjfBnVctDGWM6PvtDZ0ySqkNHHKYit6Y7Dl+otKv6pPWFg0wgWlvcTxmoPlcVyj3U53630xZjr5owYJSqPk9rnhwJF1T3857SUaNSmiB1cbury4skmmwHRLVDnXj5Td+kJ52YjjI83bEAIFxAX57qCEl3reByojOAU/Mz6ENSQWcxnACLia5h0t50Q/h9bOZd53QH09FpGYewmUXA+emOJUEHIszRCs5KdyA6n65axtMojwK90x2PMfXZMaHtUMXRCqYhTKJtTBI7hwrGpzsIY4xJNUu4G5Mkzw3cSNu9LTIhCl66Y2gJhV+nqOvuRHhKrzigU4r6b3OxryrJHYrK47SsTnuyzlh1yKdxLaybLM917hLYP6mNbYZ7o3QuXdjMq0BCiy+3glHkcH+6g2gJLeOnKA+keJgW/WxrBb/AYTpJXMhqY0YjzNBSstMdSEelZRQgzAX2S3csScpEeVwrGJeuAHQme7CeCoSfpSsGY5pix4S2QxWHCh6NLaTclkzQWQxNdxDGGJNKlnA3Jgl6xQGdBE5Ndxx+caBdz3BPKeGIVb16jE13GElJMPa1oUF9PHiCNC60pvDrqgm5Kbw1Xkclv6nNcG9QEKGGvwDHpTuUBgmXaxnXpDuMZGgFhyP8ldR/Xkv6Z1vLKUZ5hA5yARrIJ0ilzqFvugPpaLSMkQiv0f5nZAvKPVpGqLUH1lkcTIC3oW2VtjGmlh0T2pgKpgLnpDuMBgRw+KO+QsomNRljTLpZwt2YJFT37lkA9IyzuQq8qMK5Dgwg4O61JeB0ywrUdMqM0NcNyIGCHC/IxcADgpQBm1IWfEMBtvMZ7g0oFXSM47Fv1up1nTMCTo6ixyjcAaxKtDNFb1oT6t9a9Q7TFnvY9W4H9kh4CHhORX6CF9y79uda0WMEuQ2oSjRmlGkrrju4R8LbmfTwmAgkfyGjNQh3aHmbm33fnM4oT0LbvZ1dK/glcA9t4xZ1Px1ChFf0zbiP86YZOovhCE+Txgu6vhNu0XIuba3hdCb74zCTtl/z3uyk7JjQxjjcTHrX1GnOAXTlqnQHYYwxqWIrRBuTBFFv/zhL3noq8tPsiQufb+T9FbHHp8Ds2heXhgo69/DW5KEUCfwISGkdcTpOwj2sor/qM3HxX+q9vgVYCbyzIpQ7zXF5moRKX0iPsJt5GTDZt0h3lNbYq0qO7E/iteSrVPl5n8mLSuu9Xvtz/c53Nx32QDCQ8ThQlEC/uzmdu42DVpk9GL0gBi9qwJmbweblPZd1XreyD30CAfoguq+nXr7AUBXHzQot/JwGTiSrSgZcCPKHeAd1A3Jg39DCT/3ckbRpe7cpNyQAPK5lHCmFrE53MHER7gYOa6WxEk6O6Cx+jPIwHS+xEqUMYjMv6BJ+KP2pSXc47ZmWczTwAnTImYzTtIxvpJAXUjmIlrEnwkwSvyhuTKuwY0IbpO3i7r7r9TV+JyeyId2BGGOM3yzhbkwSVJy+aFxVWGb1aTzZ3qjvhco3AzNjjxtXhAYNdDz3bPGkT6J9xalDlJRRuLDPxMWPNdUmJ7RoWfX1g07TDK1ENO5klsAFCrdKir5XaY9dA1chmshdT5uA0/pMXjSvqUb9bvvgu2WhQT/u5HllKMfE27mqXrY0VHBH7HchNZTFnsiFOZMWLmjg3W9ij/eBf6UsBtOa9kZ4ADg33YHE6exWGynBRVNjM20fIz1rPbSmQlZyK3BtugNpr3QuWdTwd6B7umNJkQDCo1pBrgxlaSoG0CVksoJngX1S0b8xLWXHBNMCWXTmPOB36Q7EGGP8ZiVljEmKF98thcrXfoyWE1qwMHvi4uKsyYtSlShq9zPcBV7sM2lRkwnrWll3Llgj4l2S4BD7VpfkHptEaM1Kd+xfjj2uC6JnJtSjyF3Zk5pOttfaPbRgIw7nA5G4u4ecnpE1qVsnQbRSwk5BI8l203GdrbPIS3cQbVDcCXddQiYBniL+smrtmzJOZ3FiusNoj1QRangE2CvdsaTYLihPaFmKJjKt4B4gJZ8/jGkpOyaYFlMuT3cIxhiTCpZwNyYZnsRXS1sY3k5qUXeAGe7O+ERaZ01aPAfk9YSGUD0hofZxS2/snbttHkFisw9XhTdG7k5k+OzQon+L8lQi26hweiLtE1DlOhmjsu5csCZF/Zu2S3B4QNU+/9QT/wz35UwAjk5dKG2O4PAXLaNXugNpdyq4hGhZvFRaD7yIcA3KEFwOQOnNcoJE2BWPw1BGAX8EfyZBNOI4HK73u1Mt5zTgCr/7NcY3dkwwLfd9reDwdAdhjDF+s5IyxiRBYGWcGeo9nU5dZ1eXDLhrw/ouz+81dV6rLoaagPY+w31J1qQF7ye+mf4NiD+JLpKKRRfTHrvjaAGaQEUJ5cVd73kv4VqLijwJek687QUKEx0jzkhu6Bt659vU9G0aEAGmA9NxWIDLf4HV9EDYSC/ge3gMAk4GfkjqP5sM5A1GAX9L8Tgdjs5mP1zGtcZQCG+gvILyNgE+IshqGcymWJJjV+AwhELgJ7HnqdQPoQRaZd87BC0lm9Sue/INwv04PCxDGl1Q/LvYYwnwnM4ngw38EmU8sKfvESk3aCWPSD7LfOluLl2o4QE/+kqAC8xDqMRjAQH+S4CvqGGjFLJe59IFl84ou6Hsi3Iw0WTrccC+rRyrSTM7JtgxwUejiZZx7NCKimf/EuRXwH5AXwBR/QpxShR9pLZdQJ0DX5s6OK61noYXVy6V2N9fhcdnTsmP+1zLGJNalnA3JgmeOAsl/hz1kYo80aX75i1VJbkfAv8B/iPwsYt84m6KfJhM8tJf0r5nuIu8ksxmXoBXHTehTY5MZpwmtYXYVeKurQ6Aoy8n1D4ma7nMrO6nm4HOcW6yW1XoiD2zQ+99lcx4jVi9JRB40sf+TONc4M8oE6WQxv4PaxfYfRv4vVawF8oEogv4pm4WunIdlnCvK74rbi53E//vbzIUeBblFingw4YaxBa9XQ18CDynSxjLCsYQTe7unsLYfq0VPChD+SSFY3QcQSYBWSnq/RmUi6UgsQWQ5SjCwENayZNEeAI4zee4uhPhduAXvvRWw420XhJ7KcoDZPKk5LG8sUYymE1E13BZBfwb2PoZRmfRH4cfEd3/g1MdsGkD7JjQEY4JlUTXKppHhI+pYTVdcIE+KP0J8EOUXwA5KY1CGQ6UpHSMNCsaO+d80D+lO45UKiqurJNT0N+UThkSSlswxrQBlnA3JgnZH+43v/qQT1cBvePdRqAT0aTnkRD9BOmgOF0CWlWS+wXwoQqLHU/fcGs2zc6566N1KQm+AYq26xnuqvpBMtvlhBYtqyrJrSb+pECf5aH+3fuGlqxPZryGtJHYD0xkbM/z3kukfS15eEG4qiT3IxK4cKGR4EHQaLI28Rjgxd1DCzb61Z9p1HLg51JAWSIbyVC+BH6l5TwDPAmkaqHogVpGkRRSmqL+W1MNMBOhAmUhLv8lk2ryWc0CurCG3mSQjcsRwFEIecBR9fpoNuGus/gB0ZmDqbIK+IUUJLZIsfSnBnhEZ/APMngUGJmK4IBMlIlAs+tdSCG/BX4bT6daThh/P49HpIAMH/tLmM7mIFwuSkXXwNVS0LJZ35LPOlVGUsF9+F+u5Wydza0yhI9b0omWsSutszDjapQS4EEpjH+dlYbIMJYQvZvgdi1nCNH4TyWRklW1fe3kv0PtgR0T4j8mtEnCa3jcIIUsbqTFt7HHTJ3LBMLchHIDqcsfHaXz6SpH0YE/o+sZdZ4sVTd43Mz7j/0OYETxnPPSE5MxJpUs4W5MEuTZZ92qktxHgGI/ugP2AfYR5UQVud7p1DVSVZL7jih/laA+1Tu0OKFZXIly2nsNd89rcNZLnD4ieit0XALhrr2J1oz1R5pj/3LscV1gcyKzViJ9Pjr4U0gq5w7Kh0gCdwqIt3dyAzUawFv+9mcasIwAhS1JOEkBM3QWBTjMInbLre+Ei6FdJ9y/RbiHMI9KEVWNtNkYe3xN9Jf2cQCt4HvAaJQLgQOIJyHmcJUvUTdsOUKRDE3+dnIZwRpVzqCCh4ALfYytrjO0jD2buGPDAES4EiHge7/CjTLUnxIrIniqXE0FBxItZeUXhwhXAr9uYT+/JrUzhyFaOuZnUsCXfncsBcwGZussjsThLhIpgWfaBzsmQPs8JmxGuUIK+GO8G8TubCnRcuYC/yA1f5syWMvRQEUK+m4bhP1rv1RYXJtsB5gxJe9R4NE0RGWMSSFLuBuTpIyAc3vY9S4AdklB90HgOBWOU1furSoZ8JC3ZdOEFM56b9cJd81I7LbyehK7JT3D7Q3+nZymO/bOXWp6kdjss3Xy7LOJFbOpQ4VViQwm6sR9F0mc3vW5P7O9zXj8SApaNrsTorMldRY/waEMUjLb8FQto1fsdvT2xEOZRg03y4kkVY5MhrIUuFOf4R768XO8pktraCW7E+GnSUXbvC0oP5aCltdujSVRL6aCPYCTfIitvgyES4GbU9B3h6Bl9EI4LwVdPyZDudPPDkXwdC5jqGEJftZ8Fn6hZYxP9m+Lvka32M9ZKr1ADj+LzQZOGRnGu8CJscVfH8DqvHcIdkzYqr0dEzagjEz27j4pYLpWcCEavXjvO4dDaWHCfdjVbwwUx7lUVIYiugfR8oYfoTxDZueHS+88ak3d9ieMm3O84l2KR76K9CW67tAXgr4ujnff6/cMXVq3/fBxb4wUdZ7fGrIjh7uqu0n0TqGjRLVKRRa6yk1lU/OXABQVV06j3kVYgdO3L7+yvfo13E+64pVONRk9rxM4j+gaJF8pPLp6fec7YHPT35PiuYMdvMuAIUA/wBVYqshL6gam1k38J72P4ypnoBRtP7LcUlRceUvts0gwuFf5Xce2p4tTxrRY6uqjGtPB9QwtWIl6oyG1JytAF5CrnU5dl6woGTgoFQN4SfwtkBov4VuEU8dpwYxzSWhbcdXnBHB6Y89w6JrgoC266CMiCW2vJBxfkzx1qv3sz+zgJhnGAr86k2HMASb51V89nXE4o/lmbcoGYKQUcnWyyfa6ZDSuDOUJKeTnTTaMcAGpuegByngp5E2/uhPBI8I5RNcGSIVfaZlNWGnCeUA3n/usxuEan/sEQAZTDdztc7fdcRid9NadOIvU1b8HmE53Rqc62V6XFPAvghyB8CBe+57kYbBjwvbayzFBEc5taSk9GcoT1Fm7wWffb8nGReMqb3Ac522BCxE9kOg5RA+i5fTuIrJlu+PIiOLK2zzVclX5uYrsCWTGtjlEkSs9L/DeCWNnNzkhwVXOE+U1osnsLrF+fhRwqCi4tsyXC7mhkDrhjJ7/EJhIdLHVTGA/gYm9u29+Vpo4jx9RXDnRwasExgB7Ey1x21WhP+j1Eoi8d8K42U3mF1pjH43pqCzhbkwLZE9+93VROQMaX2DKR3sJOn1F6MiD/O5YkrjbRTPV7xNqY1JOg7qm+VYmSe+x3J9yD9vZyF3Af33vF0D5cUr6TY2NKD9MtJ6tT1JVp/c94D6/O42V2Lne735jcoD8FPXd/gmjUtDrb+T4lCXLoDsPAit97VM5vQVbJ5+sb95/6MzPYwvItirJZ50M5VIZztetPbbxnR0Ttmkvx4RpMpR/+NKTMs2XfnZ0QLIbjiiePQrldoiVMxPmeer8wHE2dFf0YIWbVFlV2374uMoxCjdSe5evMtVxpJ8E3IOA2bFm3T2Rv/3w6nn7NjauqF4CMoqMzr2AsVvfULIDbuZZAKVT8q8onZIvwKd1tnuudEq+1D4EOb+xMSrXzr0YOHlr1yL3RiSc4zhyuEbvGmqw/GbR2MqzNLoQrQCuwiVkdO4VCQb3Ankh1qyvp/L8aRfNb3SCU1z7eG/+iNg+1qG/qbuPNrvd7Iws4W5MC2VNXvhSRsDpD/owpHahF4GcgBt4MAU9J1xrVdyUlNJJktc9+W01oW01IKuab5WI9MYe9hL+me2RYPvtY1BNaHvx+XeqE06rzejbCU2W0SRdbqgxcjJbEH9LSdQxtB3NTDtHCqls9YGj9d4HpKRz4TctXaixUct5DPgkJX2nbhG+dk0r2R041uduNxLmLz73uZ3YIn2v+tztMJ2R+OckLaMPUOBzLLVcHM6TY1mbov7NTsCOCQ1q68eEL9nCTb71VsDrpOaOgaRnS6vItv0Tqjpl6Cmzpg5++/V7Ttwwc8qQj2dOyb995pS8KVubeFxXZ+NPSqfmjXv9nrzlM+4e+gmq5wFe7N0urhNpdHFtgQdKp+T9vfTOo9bk98x7ANg6sUeUg5Pdn+0H0bqLkH82pMfg68rvLVz5+j15HyjOZU1sWfci0xMzp+Q/VHrnUWvK7zr2q4Dn1t1ur03dNjf6M9wq+2hMB2UJd2N80DO0YGX2pMUXB8KRPUHGCpQrbEnFWIoWrphwZKGffQqa+f/s3Xl4VPX1+PH3uTNJAGUNi/tWqUoARa11gxDUWrV1q1JNIkUFrLbaWrUuFU3BttaqWG1dALdKQhXX/qx+XTMBxaUIiCQuoFC3KsgiWyDJ3PP7YyZhCJNkJrl3lnBez5OHzMy95565M8PNnPu555PsOo7qvl7m0BFST6/2r0xSLWK0PuBpwT3duW+uzV1Lcj38u+vZZ7d7MjzRJHMW1+MTHMYnn7PCo5FT8ezEDPw5odkDONyHuN5S7vZsZFqyXN+uAljOCJ5ue7H2iZ78+Zs/wTnVl7jZroHT8P67xeNyAqm4MulVj+PlEmjezzYBDqfi1xxbynQZwdu+xDY7DjsmxAme8ceEyV60oWskggss9CpejAHtWemkS9/sgXJw0x2uPPfvm4e3+P3hpEvf7IEwJOauSpCm70IvTxn+CbC88baqHNPy1t1XGn8rKxOXmPm1BLfDrcFOuvS5PJShW2MSim4HgFdvP+oN4tTN4nMLAAAgAElEQVQc4jzHMcf/5jVt/Ak7zpfbrOC0dhLN3+doTGdmBXdjPNTr5vfW5E+ef0efyQuK6gJOH1ROErhW0RmizAdv/tgRHE8v2VZNvugrjvozuqU9HOfAdq+rJNWip37LFm97gKc59z2nvFFLcqNUgt8c8GG7L/lESO75qvNpu7dlUukRP0a3N/JpBGo0OMN9ieudr+nq4ci0ZDk+XSqvPBz90u6fBsrBl9YZ++or7O5D3Gw3wvOILv/yPGY8yn88jxlox2h/14d9GLEFuMmn2GZHYseEeDL5mLCSTfzD86jCu57HhPz2rLQlN9ybxtYwAMKXLS+9/fIiuirOYjH3SYtFZdVg87ayng64q83t2p2Ymp0Kzb7LiULz++Lsk7a1eAWy38/RmM4sGy6jNiYr7Vb2TmOBaJsi0VdlQ/sH62UfAnIQyEGOyhGKFpLECTBRjktgmU2a6GE2yZHSAKj8MOl1fCIig9uz3sqyYbsRTnxiMoWVu9y6yLMRIpAhuYt+hEr/RGM5jjMU+DDR5ZtymHBYzmrcpC49lGDDR8lux6SF/33FhSdQX/rGDm17kTRSbkprCwjle77EDfhfSJXjWaUhXsePFh0BjgCe8jxudjvC84jq3eSJrQqz0vNvRcr3k15HPG/J0+gpKcL655qOs2NCfJl6TFD+ISf7UiBd2vYiSctVRUSSm1g5ry6wpj6nQdnaj323ZJZXlXiF/pj7tMXBVk5Am+fq6UmjrnW16+tzclyidQLR5t/9VOD17b4PRp9jzGLc/PKUY69tTw5+P0djOjMb4W5Miu1StmhF3z+8+3bfSQsf7jtpwTV9Js8fRSC8t2ydvCQR+7fZ1kMkmUuwd19WNrJLoguvmnhwgUKrM5qnlOrJbS+0PSdMUicNBB9Gc2RC7irJXWLuyilJLR+1ur8eByT8PgO+zC9blB0FApGkvhwI4c50/F3HihS0KXB5juTaHyUqkwvua6jjwXRtXCvZhRYm4+qgVQxngQ9x43nJl6jiQ3E5i0V7j+/ncdjPUzbBZoBVeF9EOEwfI+EWbDqXPpDclWsJc3nIl7hmh2LHhFZk6jHB8a0d3dq2F0maECIv2ZWev+vIdduMuHf05FOumdPiYLLn7zpyHcp7MXcVRQrXEcdfPmc/IpORRpISfT3ZnLzy/F0nb0FY1HhboTA211G/eeMo2H6fRZ9j03oIPxpZVpmKwbZbryARp90tSI3pLGyEuzEZIL9s0edfXTm0NKer8z+QRCaVdDbsv7QPrbYC0WRGRAZ71K89FJibyMKK86dkrlFLgYLVEw8b0mfyO++1vWgs+WlS9TtVPyYsTHvuIhJS1d8kvmlO/erKoTslO9pfRM9NplqqEEomfnrJhmRej0A4MADoLKP3a/xsJ9NIilirIT4F9vY49IFaSdC3ido6QnjUy76rSXMY6sspDliU7Ai2dnN515fhJbH9Yg34M4niHhpK0fvEH90YwG7AZwktXc8hJNcCIFEb2JxNx1OTseyY0LLMPCasY4RvVwn5M8dSA3nA5mRXU+QPgs6K3sjfUi///sGVcy6HTYsl3H3XBtFTRVRfvu3YKQAi8hdFHwFAdOBxV8z9S27d7D+7wWDPsOh00MZ3Sa04rj+9/xOlMhX07uit/Y+/4vU/N1B5i7g5Axxx/97KJ+fPQHn098HB9TnlP7hi7o113bcsz13n9AtrYB8RPU6R08NSf3zotqJvPMj2MxpPvqseM/LXlb1CdxT5cXLGmKzQmUbYGZPVdrl10UbU+W+iy4fzgq0W5hX9Opnti8jPE1lu1cRDxgn8OJnYqeFOTmbpVROHHQX6g6Q2IfJiUssnLL25b1yf9zKwIYlovXO6OFcms/lvrj/0IIXiZNYRzcBLc1sgyZ3gAu+LxumjVKdwazU+xMwFdvEhrhdmpXn7+/gUd7FPcbenvm3Lj1Ge2WyfdCeQkdyk/q/fx6csZvvUUsLsePbxKa4dE/yxyLe++OLLCHcItu+k4yu3HfM4wrUQHQCiHOW68qbr7rQhLO4SQW+L7cX+0u3HzBD0FqKjZUT1ivocZ0VY3CVEWr0CbETl3BdvLVzWsSfVMb0/+2IqsS1qlauCmrMyICxGZTkQd76rl6ccWyEwmcYRQcpoV933g+tyal0Cn4owG+RGwcuTRfpKzI2ioJOzJjpRq/fzpBiTBazgbkw7LCsb2WX1xGHzvrl+2KXrrj2iXRO8NLeq7Ps9EN030eXDOK2ehRZ15iezfRXOW339oRe1+DjINxMP/SXIvcnETRWF01ZPPLQ0kWVXlX2/B3BfkptY1mfyAl9GiaQ79z2nvFGLysykIor89puJhyXUn/bLssO6iaMPkNxVVSvWBXs+m1ROaaSa3BcPRUvVn5GMqScpLLj7ta1A6/0+06SWvvhxVU3iXJ8KCKl8z4ziU2C9D5E7z0kzLzi2P+JKZr+oT/tQSOrvQWNaZMeE1mTe/4Hqy8SmEQ0k07o0JV6+7dibxZXDFaYTuYp0I5HXeh7Kbwnm3Rq7/Eu3D79a1C0CHiUyMntLZB19H7gL1aEvTznmmRQ/je3MmjU6nFO/7nRRbgQ+JpLnxwo3rNmQN1pbaYf20u3H3uA4epTCQ0T67m8EaqO/VypchzpDPRrdTm1QrlD4O5H9n/SVCsZ0NtZSxph2UjhMhMPqgvV/WT1x2P+BvugGAq/2LXvng2RjfXb5UV0Jb5kO7JTgKhvyy95qdURtWPUdJ8lynoreu2risONdce/Oq89b9O3mwKbuO9XtFha3cDWME/So5CKmlqL3f3PDIYG+kxY+3NIyK8uG7YZbNxMYklRslfvFn/7Rkfjpzj2odxDmAki432w3wX32m+uHndv3pgUvt7TQirLv7RIINzwCSU4Ep3r3vmWhrPlDLVDf8EE4J7h1wqa2nbhm4rCnVqnc69KwjLotX/a75UM/vgD6z01pa5wlvkR12d2XuB3zphRQl9YMxKcCgpv8pMvtJYJqFR+hns87srPOpY8cTYuTqe1Q/CoWZzuXXZNYeh9fcojt42tMR9gxoTWZd0wQHwvumpnF1JfuOGYhMD7h5aeMqAKqEl3+ldtGPE0rf+u/fPuxB7Xy2MAW87j9mIeg5bk2nr/r5C3ApOhPc60O2Hvx1uFvAW+1tkysjjzH1285dj3wy0S3ZUxnZwV3YzpIIE/hNJDTJOyyauKwL4C3RPjQRT+UMEvCOc4KCGyQTes29u324cYNW4blb8lz8mnQ3US0EDaPJZlLEYU2i/p9c+oWrQ7nrgV6JfmUznLUOas+WE+3nev9b8zsrVxReWjVxGHnieiDjuvO7fntpi/X5/fsXhcO7+uInKFhfg60OJFOfLo+2NBwd9vLdUhac88vW1Cz6vpDH0A04T9Sgb4ivLhq4rAnEWY6Yeb1Wrf+q6/zu/UMhnP2Bfd0CTeMB5K9CuR/bl3t7Umuk1a9bn5vzTcTh30i8J1E11E4DdHTHAKQ141VE4fFXW5doGfXjD75ICkd5eTXtvr6FLf9/PyinDi/9kuq+3n6s70wfSGDiivp1S/dCWQkoVsSS/vzeXPjtxswph3smNCazDsmLPctspNtXxGNMSb1rOBujPd2B85UBUHAgUBYgQbI68bq8DAIgoTd9jeUcLXNVhtSVl23+oZDylXlF+3cSjY7TlWOC0uA1b26Q9hFELSd49NF5Q+9bn7Pn8mBtpe23HOCcl19WE+GpEb7CvATlJ+4Dqzu1Z2cMLRydWMiES/NxtHegswBTbjg3mmoL5dmxxdmg0/N8Lr6ErVj3k93AghdfbquJ5k5IzJ3e/UZ+b5JD//eK9lNkyq4J7Ns4gJ86Utcs+OxY0LrMu2Y4JLs/ELJyLyJ5o0xJsNYD3djss9mgu79iSwoDtP9TmYH8G7vYN2UdCfRTknl3qPsnW8cKIH0tbEQ+Fv+pAVPpGv7HaNT051BWuSksODu15dkybAvyQBuBhTJkisWJi7X1yLA9vw6KeT4tH+ykV/vlWyX3Ah3f/ahm9L/o01nZseE1mXaMSHg434N2Ah3Y4xpixXcjck2qjfnly36PJFFe5ctXIiS3GSYiaYRmdk9Iwj8zafQG1TlXCmr9q0AnWm59568oArkPEjHH9L6VO8P9v916rfrjfzJC95AmJvuPFLOSeHItKBvhaMuPsVtv9S26mmJPyci8lI+mtGf942bYcWV9Mq8k1aZQMhJYmm/3k+Z25LMZBs7JrQm044JDT4W3MVGuBtjTFus4G5Mdnm+z4cDb0pmhZygcxmwwuM8bnQDORkz6jungUkoCY36T0I9Imf1vWm+r20dMjH3/MnzH1PVs4jMZJ8aqg/2CdSfI7NmZfWImYAbLiX1vUhNZ+TvpeDGeM0aynSc7UNjjHdy2eRbbCu4G2NMm6zgbky2UB5dF+h5ZrIFyR5l73zjinsOUOtBFvWiXJI/eUG8GdLTRvMc7XPTgvEi3OVRyI0inJY/af4LHsVrUabm3vemhU8LzlEoCz3KqyUbBC7Ov2nhBX5eSZAqvW5atAxXTwE+S3cuKeOyc8q21UB3nyJn3ghQzYgTN14cN7a3JYXvmQh/3jeOj8WM7OPPe2XH4tc+zLwreEy2smNCazLtmNDg40m8LtZSxhhj2mIFd2MynnwI8tP8mxacs29ZqF1FoX6T3q0U9ATgq/ZmofAxUNjnpgX3tDeGnwS0z6QFl6noWOjAyFCVxYJzVJ9JC573LLk2ZGrufSa/816fYN33Uf21wkovYsZwFZ3hBHRIn8kL7vU4dlrl/2Hh3GCg7hBE/sqOMNq93rcieDz+fCnXDCwWasovsd+e+FQ8qKOHL3FbIj69R90MK66kl+2LjvNnHzop/T/adGZ2TGjdjnRMWI+b7hSMMSbTWcHdmHbYtyy0GTe4F8hPEZ0S7dvsZfuNTQLPiGhpn0CPwfmT5z/W0YB9Ji98PRioK4iOpE6muPSlIFfnr11fkD95wRsdzcNvfSctfDgcCB6AcB/JfXn9EpXf9AluOazP5Hfe8yu/1mRi7lJWXZd/08K/1gWcfRC5AJhDx/q7f6roLeGAHNB38sLzepctXO5NppmlZ1n16vxJ83+9aUOX3RDOUuHPwMsCS4Gv6UyjQf364hpPwLdRcJn3emTChGT+nYhI7WhG9ek9mpOB75v02XEKTf7xZx+67O5LXLPjsWNC6+yYYIwxJkYw3QkYk63y//Cfz4i0jXgMQEHWlh2yt9vgHAhagLAXyK6IuysqA4AeQC6RyxgDREa+bgRqEf6HKx+Cfogji7c4Mme3snc8/+LVs6x6NXDZmrJDbnAb5HjghwhDgQFAPwVH4FuEpaLMR/X53isCL8nUd+qbx+pf9p+vAPE6Ry9Ec/v52muGXOvm5JyiqsfjUICyDzSNolmL8Iko81B9vnew14tSFkp7P8JMzT36fnwQeHDdtUfk1+fUj1TlcNDBorIXwi6gXUG6A3XARoFVLnwhKh+J6HxwXvf6hED+5IW3Ard6GdNLe055oxZ4IvrTOSk9U7g1v7b1jU9xs51f+6WXT3HjE3r6cmF9wN43MValO4FOwJ/3k8NewJu+xDY7GjsmtMaOCcYYY2JYwd0YjwgokdG6y4H/S282retdtnAt8Hj0p9PqdfN7a4AZ0Z+sksm59/jT26vo7EVkkziH7wL/Tsm2XL7ry2k+hy98iJr9lP/6tL8PAEI+RN6OKkIV3/Uh9AY5mtU+xM1Own89L2ApD0sRYz2OmsmW+xR3CNHBIcZ0iB0TWmPHBGOMMduwljLGGGOMaT+lIGXbEgb5EjfMl77EzXbCf32KPNinuNsLsTf+TJDn177JTq4P+8Ovz3vmWu5LVOVQX+KaHY8dE1pjxwRjjDHbsIK7McYYY9pPUlhwx5cCXB0dmFC6U/OruJLKkzT+betTn+JmJ3/eKwepZmbrOp8s9ynuCH2OPJ9imx2JHRNaY8cEY4wx27CCuzHGGGM6okAr/W9Rp5X0AvbyIfQHUkTa52/ISPW861PkoSkrpDoc7FPkhT7FzU45vrxXdo6ORt0x5PIu+NJZeme6MNKHuGZHY8eE1tgxwRhjzDas4G6MMcaYjugOKSnm/Ah/Jmr2q4CQ9eR4vsafUXv5zOYQH+LGc4IvUZW3fYmbpeQYVuDHCG2hyPOYGSra//kjX4I7O1QvfOMTOya0wo4JxhhjmrGCuzHGGGM66izftyCc4VPk93yK21n4U0RwOc2XuDH0ZfKBY3wJnuPZfnE9itMooJq2v+/f9CHmj32ImbnUl30IcIZWsodPsdOtM32GsoEdE+Lx7phgjDGmk7A/JowxxhjTMcIZ+hgBv8LrC+wE/NCf4MzxJW5nobzuS1zhZ74XtYKUADk+RP5EjvVsot0tHsVpJLzFzh7HTIw/75VT9HX6+xA3MznM9ilyHnC9T7HTrfN8hrKBHRPi8fKYYIwxppOwgrsxxhhjOqo/A/iJb9G7UAJ08yHyOmCeD3E7D4dnfIq8D7M53afYRE8A/dKX4MK/PIxW52GsiHp28TxmIiLvFa97kOdS79PrmIlc/gU+zSkhjNPZHOFL7PTqPJ+hbGDHhO15e0wwxhjTSVjB3RhjjDEdp1zvx+Sp+hx5KNd4HTeqyiZMbZ0Usgy/JoNTbvDtyoh+nAcM9CV2mKc9jLbew1gRbsp6IW9DCvkM8aWtwq+0MvMLoPoa3TXERK1sf1FPivgGqPQwrVgBXB7SN+nhU/x06TSfoWxgx4Q4vD0mGGOM6SSs4G6MMcYYLwxBuNTzqN24GtjX87gA4ttIvc7mSZ/iHkx/fuV1UJ1LH4Q/ex03aiXiaUuFFR7GinA51fOYiVKe8CFqD4S7fIjrCZ1HN63kShr4BJgE9OpgyFkepNWSg9hMuR8nR9uiz5GnVUzRV9jd49Cd6zOUHeyYsJXXxwRjjDGdRMr/2DLGGJOcioqK01X1qcbb4XB4yJgxYxanM6d4vMgzW56radEftZI5UuRNmxat5Fj86zu8GdeX4mDnE+R+GpiIP71v/6iv8rqM4i0vgqniUMUj4Fvf72keXxXxtYexIoSztJKbpIgPPI/dFoeHcPk90NXjyGdpFb+SQv7qcdx209n0w+WXbOAShL6eBd5CBXncDPTxLOa2foTwqFZzrhT40I4lDq3kcIRpKIfgcJvH4TvXZygb2DEhltfHBGOMMZ2EjXA3xhiTEuXl5RrzU5bufIwvuiD8S1/lgI4G0koGIzyJP1/oAZ6VItb6FLtTiU4G59eo2zwcntFKBnc0ULSwci9wsgd5xVOPco/HMZd5HA8gD+FfOptDfYjdKhnBSuARX4Irt2kVP/MldjJpVHKIVnIvLv8FbgAPi+2AnMhGH95nzZ3JSkJaxZ5+bkQr2UVD3I3wFvjWpqVTfYaygR0TmvhxTDDGGNNJWMHdGGOMMV7aFYfZWsWo9gbQKn6AEAL6eZfWdqb6GLvzcXwdWTwAoUpD/Li9AbSSXlTxBDDew7yae1yK+NzjmB96HK/RQFze1hAvaYjLtIpR+gp76xx6+95ORLgDcH2IHEB5UKuY7Fuf5xboHHpriEs0xDsICxAuwvtR/LH+Bmz2MT7AUSiLNMRlXr8n9BW+o5XcgfAJcDH+fufsfJ+hbGDHBPDnmGCMMaaTsD8WjDEZJ3/ywluBW9OdR3tkc+7GeKg/yksa4n6EyVLIZ4mspK+xFw3ciDIWfws082UkL/kYv9OREbytIZ4EzvRpE32AZzTELFxukFGJFdG0mlxWUIzwB2A3n3IDqEO40fOowmLU86iNAsDxwPFo9FYYENBQwjHmyUi+l8xGpZD3NcRDwAXJrJdoeJTr6c+JOptfyghfJmkFQF+nP/WcBpxJmFFArl/bak6K+EpD3EJkBL2fegF/RfiNhrgTpUKK+Ko9gXQ2u6KcDJyLMgoQTzNtSSf8DGUDOyb4dEwwxhjTaVjB3RhjslBFRcUJwERVPRxYJSLzgeuKi4urmy87c+bMo13XvQQYDgwg8nVxGfCsiEwpLi7epv9peXn5IcCCOJtdBXwMPKuqfy0tLV2XSK7l5eUvEfnCGuvG8vLypi8qqrpnaWlp3FFCyTxXk1EcYDzK+VrFC8DzhJlHkE/I51sAVtGTBvZD+B7CSTRwIqRg5Kpwi+/b6IwCXEWYU4A8n7YgwGgcztYQcxCeQ3mbMB/RwFo5kY06h94ou+JSgDCKlZyBMMCnfGL9TQpZ4nnUHP5DHVvwb5+mRw7XUs9PgJ4+beF7uLylVbyAy73057mO9iPXl8knyNFAEVBIPQeTiv+PWpLLzdRxHn5NGr2tvYHbEP6iId4EXgPmActp4FN2plaOZJ3Ooxu15OGyC2H2wmE/lMMQjsBlMKkqssfqrJ+hbGDHBO+PCcYYYzoNK7gbY0yWCQaDY1X1N2z9YruHqu4BHPPYY48NHj16dNPotPLy8kmu617P9l+CC4ACVT2/vLz85JKSkncS2HR+9OcIETnv4YcfPupnP/vZKg+eUouSea4mYwVRTgFOwSHSaGJlzKOpb243nxG+9Z7t1GQ4n2gltyL8zu9NASNQRgCRkmcgOqI0HLOUf6Nam/saZbIfgeVoajXEWxB9rp2EHMMKDXED+DzJqXIiwomsZKNWMQ+XN3F4G+UzlDWEWcNq1tKPHIJ0RehOHb0R9gT2wGFvlKHAUGAPX3NNUvS98SvgXyncrAMcHf2JCAKbo5+/Dc2WhHSU2LfRWT9D2cCOCcYYY0zLrOBujDFZRlV/LiJnB4PBl+vq6s4XkSnRh/IbGhqKgdsBZsyYUQxMjD4WFpFfBIPBf9bV1XUXkbuA04H+wFP33XffgRdddNEmgJKSkoU0+wr92GOP9ayrqztaRB4m0ld7YCAQuBK4tq18S0pKToDIpKkxd/++pKSkzKvnakyCFOFyEV/6S+8YuvN7NnAccGS6U0kRRRnn6wS7ylNIJywWFnIXVRwHnJqCre2EUohQ2FR0EyLfdPpHbzcW5mJP8qWuQNcuMpL/pyHuBC5Ldy4ZrbN+hrKBHROMMcaYuGzSVGOMyTIicmdxcfETo0eP/nbp0qV3QrQ9B6CqB8Qsd3XMauXFxcX3jR49+tvS0tLPoy1mGu250047nd7aNqPrPQ88GxP/xI4/m9Yl+lyNSVC5FDI73UlkMzmcesKUAgm1lMp6yu1StPX/PV/k8BjbjtPsFERQlAshsTkcTAv6cRXwZrrTyGid9DOUDeyYYIwxxsRnI9yNMSbLuK77SuPvZWVlbnl5+VqifXJFpA/AjBkzegBDYlYbU15ePqaVsIcAFY03Zs6ceYrruheo6kEi0g/oG2edXTrwNBKSyHM1JkGfEbBRol6Q4/hYK/kZwuOks8e1/0L05zq/NyLH8qWGeAIY7fe2Uk2K+EZf5WwcXgF2Snc+2UgKqNNKzkZ4Hdgr3flkos78GcoGdkwwxhhjtmcj3I0xJvusaHZ7S/MFRKQ3SXRWFZHujb+Xl5df7brus8CZInIQ8YvtADmJxu+ANp+rSTPhb+lOIQFhhFIZzpp0J9JZSBFPo/ycjG/K0W4L6MJpHZ2IM2Euf4TO2epIRvEWLqcBm9OdS7aSIj5HOQ74Mt25ZKxO/BnKBnZMMMYYY7ZlI9yNMSbLuK7b/MvMdl8wVXWNiMTevrm0tLTNfuvPPfdc3po1a66PuWuBiJy36667flhUVNRQXl7+IDC2naknLZHnatLM4QbC9CeTRxYKv7NWMt6TIqZriN7ALenOxWMf0cBJcmTqWiTIKN7VSu5B+EWqtplKMopXtIqfoDwJ5KU7n2wkRSzVSo5DqCQFV5hlm87+GcoGdkwwxhhjtrIR7sYY0wmVlpauAxY13nYc50eVlZVtnmRdvXp1P2DnmLseLi4uri4qKmooKytzgCM6kFZ9zO+d+ZLjHUsDSi5jgTfSnUoL7pFC/pzuJDorGclfEC5k2893NpuLcowcz9cp33IO1wIfpHy7KSKFPIcwiu2vXDIJkiI+QDgCmJ/uXDJSJ/8MZQM7JhhjjDERNsLdGGM6KVX9s4iUR38f/MUXX5RXVFTcuGXLluVdunTp19DQsI/jOMeJyOnA8cXFxd8sXbr0y4EDB24gWnQXkZ88/PDDj4tIfSAQKAMGdSClz4D9or8f8+CDD/Y6//zz13YgnskQcjS1+hon0sC/geHpzifG46zg0nQn0dlJIQ9oiM+AWUTnWMhSs1DGSFF6Wp/IsazXOZxCmLnAgHTk4DcpZK6+whEEeAY4ON35ZCMp5DOdx3A28CCZfGVRGuwIn6FsYMcEY4wxxka4G2NMp1VaWloBTCbaT1NERqvq+7m5ubWu637qOM5s4EZVbSp6lJWVuara1JNbVYcHg8HPA4HA18CPReRf7c1HRF6JuVmUm5u7pry8XMvLy//T3pgmc8ixrGcLJyG80vbSKfEAKzhHRhNOdyI7AhnJSyiHIFSlO5d22AhcQiE/TXdhRYbzCWGOAT5KZx5+kuP4L7kcBfwF7PPZHnI4m2QkP0UYCzY3Rawd4TOUDeyYYIwxZkdnBXdjjOnESkpKbnAc5yjgIWApkS8RtdHfK1X1OlUdWlxc/E3jOkuXLv2dql4ILIgu+zXwiOM431fVdk/YVltbewXwdyJfgu0LTCckJ7KRnTgJuDONabgIN1HIOCu2p5YUsZwRjAKuIPJ/TTaYizBMRnKPSGZM9ifH8TFd+B7CvXTSCQjlaGplJL/F4WjgvXTn4wEXeBXhZ9QxJVUblUIeRhmE8ESqtpkNdoTPUDawY4IxxpgdmbS9iDHGGGM6Aw2xEujrbVB6SxHbtQbSKn6Kch+pvZz8a4QxUsiLKdxmSvdrttDZ7IpyA8qFQE6684njI5TfMZInMrmoolUMA36HcgbpGSgzT0byPT83oI8RoB/nItwADPRzW54T3kF5giDlciyfpjMVreRIhEnACenMo03KnlLE5ynbXBZ/hjrTscWOCa3LttdaK+9paT8AACAASURBVOmCUOt94Oz+28cYY2LZCHdjjDHGeE4KeRTlQOAf+D/C0AWmk8PQVBfbTXwygv9JIRcjFERHma5Pd05RCxHGsTODpYjHM7nYDiCFLJBCzkLZG+FKYC6dZzJCAGQ0YSliRnSk9s/I3AmYIbLvQwhXouwrhRwuI/lTuovtAFLEmzKSH6AMBx4DtqQ7pxhfofwVlyNTWWyHHeMzlA3smGCMMWZHYyPcjTHGmB1EukZQRUdeXgWcBgQ83LoL/BvhRilkgYdxk5JtI9PSQV+jO/WUIIwBvk9qB32sBv6Fcp8U8WYKt+sLnUc31nMEDgUog4B9EAag7AJ0A/Ki/3rB9xHu8ehsBuFyIXAmsE+qtx/DBRYjzAZewuVVKWJDGvNJmL5MPgHOQzgXOJzUD7T6CngemMkKXs2kFl/Z8hnqzMcWOyZsK9teaxvhbowxbbOCuzHtUDK9ehna9AVwRvn4gvNSuf3S6TWnq+pTjbcdkSGPjBu0ON2xdiTt2W+2r026pfsLnb7C3gS4APgRMIz2/x3yAfAUylQpYnk7Y5g00dn0QzkJ5SQihZZ9Pd5ELcIiXELAs6zkjUwq9pnk6KscgMOJRFqlHArs5tOmXOBjhEXAe4R5k268IUeyzqftpYxW0hfhBJQTEY4Avou3Jz8B/kdk9H8VLlVSxAcexzedlB0TjDHGdEbBdCdgjDHGmB2DHMd/gRuBG7WSXRCKUApwOBDlu0B3Ij3fexBph7AeWIfwCUoNQjUur1iRPbvJCFYSaTX0DwCdQ28aOAwYjMPeKLsDuwO7AF2ArmwddboeaADWEpl8+XPgC+BTlGUEmE+YGhlJQ6qfl/GHjOJD4EOikzHr6/SngUNQCoA9ibxP9gAGEHmP9CDyHac7kXZWjScENxIZ2boK+IZIgXg5yjJgOd35SA5nU8qeWApJEd8AM6M/kRHe6xhCgIOBPXHZE2E3Ip+7LkAvIidEewN1wAYi+3EDkf34P4SPgCUoS8jhQzmGFSl/YqZTsGOCMcaYzsgK7sYYY4xJOSniK6LFH7Njk+GsAV6O/hjTqmhh98Xoj2mH6ImFt6I/xmQUOyYYY4zpDKzgbkwWmjFu0NN41BLKy1imdbavjTHGGGOMMcYYYzo3K7gb04KT7lySl991y28VGUvkUuXPBX2om7v55o1trFs69b2jEecSheEKAwTCwDIReTas4Skzxw/5Ou5699Uc6jruxSJSGL18MqzIhw48tsXNmzrrou98C233Ai+ZWnMGohOAA4hcfrkR+K+ozFbHfWLg5wVvlJWJm0gsgOLpNSMc3ItV5VigP5FLNz8FXnQI3PHI+AOXbfM84sRUZVdFJxKZuGsVwnzX5bqZEwqq29idW/OYWnOOiDaNiHVEhoRhmLh6DcJ+wHJF7qwYP+ieyOtXd63CmOg++AR4uq4nk2aNLqjbGrP6EJG4ky2uAj4W9FntmvfX8tKBCfdwje7/R4GcyD3ybN367qPzeqw/saV93ZF9dtKdS/J6d6m/SkTPp/l7NdD1o3TON2CMMcYYY4wxxhizI0n1bPXGZIWyMnXyu9Y9qcgkYD8gF9hPkUkbna6z0JY/O8XTaiapOK8plAB7SaS/YDegQFWvdnAWFU97/7Dm65VMq75GHX1bkHEoA6PrdBf0cEVvyQ3UXplI7iXTFv8C0SeBHxKZdKgrkUkSD1PRy1F5bcnu7x+R6L4omVr9R1ENqco5RIq5udHcDgQucwkvOnf64h+3FsNVHavoC8DwaD57oJzqCFVjH6zeJdFctosLl4nqPxAGEenpeKCgd5dMr76hT9e6f2ukV3TjPigAfpf3LXcnGD4fOEKRSWyumzfm4ffzE1lp+2I7j+7kbjpz1m/2rE3quSW4z8rK1OnTpe4JEZ1Mku9VY4wxxhhjYmklYzWEtvlTybHpztUYY4zJVFaIMSaOj3Z//yKFk2Puus11g/0ckSHR0cJ7xVuvZHp1sURGJAsQFuHndW6XXtCwpypPRxfrL7hPTbhvXrfG9YqnV58N/AkIRO96Q4XvO3kNOwfUOQDhOnFlTSK5C3J54+8qXFVXR/c8J9DDxT0Y5WKBKhV1E4lVPLW6BOHa6PNBVKY4DQ0DNCzfBeZEF9vZUXn0nHve36eVUD8X1bMj+2JrfkB+Qz3FieQSl+oZAiNygnW9Udnay1X5PXC4qpwQ2SbPbH2IsRfc/0H3xtsVEwoWlo8vkNifOrdLL5STBVZGVxoYrnPbPOHRvNiu6PS6noNKpl50eH07nl1C++yj3d+/COGUmMfvqgvk9sd1hgL708J71RhjjDHGGGOMMcZ4z1rKGBOHoBO2/s7H+38x6LfRFizflE597xLFeT3ueipXKwqAouXl4wbfF33o29L7ai5R0dOjt/fcGOh6OlARWY/rYsKs0vrwKRWXDG0ssH9EpBifEIVejb87sH6nbt0aHjh/383AoujPvYnGckR+2/h8EJbMGHfQFYgosKL4gUVjJRxYEtkMXZ0c91LgihaSunPGhMFPAJSV6Z1Ldq8pA3pG4x6QaD5x3DZjfMEcgJKpix8H+UHMY/dUTBj0MkDp9JqHVPW06P2BugZ3IDC/paDR1j3PF0+rflbg/EianAhc29I6qu4ZiEwkWmwXlSnl4wc17q/kJbjPYt+rCMvregy6fNZoCQMri6fXXCKqVe3avjHGGGOMMcYYY4xJmhXcjWnmpDuX5EHd0Ji7Qo39zgFmjB/8RvH0mi3RVjFNSmYs6aG1dUMabwsypmRa9ZjG202F6613HAJUlMxY0oPauoNj7n8uptieNIHFCoUAqtxb17Dpr6XTqmtUWQD8h265FYn0I9/u+SiVscXjiguGflIyrXo5kTYmCBzTYjCHVxp/LSsTt2Ra9VqixWOFPk3bnFa9kkj7m+bP6qjy8YPe3P65uk33qegqiZmPVJQ3Gn8Pu7LGial7u7J1mwCl02tOUeUC0IOAfvFy0Egf+BZF2w9F8+L3MyYMKmNCa2u0IYF91vy9qkpltNgOQMWFB82J9141xhhjjDHZRyspQ7ix7QXZV4pY7n9GJluce1/1sY7TdIVyE1FunTGh4KodNRdjjPGLtZQxppleeW53Yj4bCqu3WUBEpfl9gG6u7w0xFd+2dY+3njjyZZIpN0vEvQ5Y0RQP8hSGIVyAcA+1dcuL719c1GaYZnmpsirOYrH39YnzeETYWRF7U2FLW9tPhLrBpu2LUhf7WDjgrGz8PSANLb4uxVMXX62qz4KeCRxE3II/sLUne1tckE8SXLZlCeyz5u9VgW+2WaCF96oxxhhjjDHGGGOM8YeNcDemmbVbnPV9uuISLWRK80Kyquj0mj7NK7jSJWcNtdvUfG8uH1/QYguSZusp0eK2urpbR/KfMWHI3An3zdt3k9PtLIUjRPRgVYYBO0UX6e24ciNQmUxeIsSbNDT2vhYLu05AtxneL5BQD/m2NI+7zWNuy481OunOJXkiddfH5LUgrJz3vy9XfBgqK2oomV79IMrYhJJRaqKTtzqKPlAyrWZL+fhBjya0brz8E9hnzd+rivbeNqf471VjjDHGGGOM6axKptX8P9AfNb/fdYP9Zl50wDfx1jHGGC/ZCHdjmnn+soFbiPQ6B0ChENWmmmXptMVHxWvRUV46cJ0gi2Lu+tHIsso2T2pF27u823SHcHLx3Yt6t7xG26ZedPimGeMH/aN8/KBfzhhXMHwnt7Y3cFvj4xoZyd1mXoK817SOUBS7H4ofWLQfsE9MzLh97ZNRPr6gX/MJTCM/27eT8UKfrpv6ATs33aHy8MwJBdWhsqKGsjJ1cDki0VjqcD7I3OjNAOgjpdNrTm91pQ56/rKBWyTmvSPI8G1eo/vfH27tZIwxxhhjjDHGGGNSx0a4GxOHIlMFvTt6c/+S6TV/du/78BakYYAKf29xPdE/o5RHbw7efff+5efet+jGvNzuyzfrhn7BsLMPcJwqp7saPD7m7PofgFnR3/MlJ/Dv8+6rvpyuDYu1LrgrLqe6jmrFuMFT2sq9eGr1Uw4sDeM8m6Pusi7U/m+jkzOAaK91AEG+Smw/6F+AR6I3BpZMr/lL3QNL/pzn1vUkzHTdetKuNqCBvyUSM5MM/GLol0t2r9lAtOiuoj8Zc8+Hjyub65cGa8qAQYnGCiCbwvUNP3JygiFFhwI5qvpo8bSaMyrGD3rOn2cACPehTRPhHlAyveaPgYffv7W+rmF3UW3xvWqMMcYYY4wxxhhjvGcFd2PiqO950NTcb2tOBX4Yvesqx2m4CkCVpyUy6eZezdcrH1dQUTyt5kBBryfSimW04wRG1zdsIoCzddpUgdg5VMvHFzxeMq36WuAmIAAc5Tq8yZZg0/ISeaxtInsoerqDe2VYYCNdmy8RVnRyIqHKxxfMKJm6eAgiV0WzviI3XHdFs14tGxVKHhl/4LKE8ssg0clI/wZcE71reDjY8Hn0v8bPEf6Fcmqi8SouGbpm7IPVJ9Y3MAfYH8gV9IniqTU/rpgw6GXvnwHs//mgaUt2q/kxwinRu64J17nXODiN79WewJ5+bNsYY4wxxnQuUsRDwENpTsN4bOZFBa+R3HxjxhhjOsBayhgTx6zREl5dm3s6wo0CHytsEfhY0Bt21trRSMs9yCvGD7rBcTkK4SFgKbARqAWWolQiXIfrDG3eO658fMHNqhyu6HSFj6LrrVdkniC/rQt3vTWR3F3HOQ3lYoHnonFqgbXA+yL6T1F3RPn4gscT3RflEwZf7apTBDwKfBadvHMj8D5wlwbCQyvGFzyTaLxMM/CLQb9DuFBgAZF99TXKI2En8H2UpCewfej8gq8cAj+ApnW7iOgzxdNrRniZd6OyMnHrenEmyPXN36trNueeA/TburR860cOxhhjjDHGGGOMMSbCznAaY0wndd606lEuvNJ0h3Bh+biCB9KYkkkzDbES6OttUHpLEWs9jWmMMcaY7WglZQg3tr0g+0oRy/3PyKTKufdVH+s4zGl+vyi3zphQcNXZt3/WNbf7txeAcxbod4EBQMB1wwfNvGjoB22t39J2z35gSb/chrpfivBjjbQozUH4AiSE604rnzD4PwAl06rXEzs3VsQH5eMLtps7rM1cVKVk2vunKzpGhO9Fn8u3QI3C47nBblMfOn/fzc3XL5m2eArIr1t6Lq354osVOaGyoobY+4rvrRmIw08RHSHwXZTeCD1Q1iF8pug7iPOydMl5JjovmzHGNLGWMsYYk+VKp1XPUFgsjj4vOeGlgXCwe32DFLpo7FURX+RJYFaLQYxJA32N3QjzL5TPZCRnAOirHEOAP6AMAtYBt8tI7m49kjGmM9BXOQDhbBxGohwI9CEyQOhL4AvgTVwelVG8k/LcZrMrLucAxwNDorl1AVYgLJLCpjaEicWbSx/q+SHKkUABkZOhfdj6nFcBqxA+Bxbg8gormSOjCXv4tDJatu0jfZkBBPkpcAIwGOhP5Pv2KmAF8DrK86zk+R3pdWxN9HP1Q4QjgINQ8tn6GrvA6ujPCoTFwBu4vJjOE/2Z+DqfN71msKvrZoEcuE3fUiDoSLsHWRZPqz5NwnUPIPTZJqoyEHQgIheWTq2+ff8vB129hJr2bmYbpffV7KrTa/6BcHyzxPOB4QLD6xs2jTvn/g9++M8LD0z6auREjCyrDO6+e7+/gF5KpN1rhDT92wMoEKQA1THU1m0unlY9MyBy+yPjBi32IydjTPaxgrsxxmQ7YW+UEnXlT7olGO13tM2fxf9TnNMeuPDA9WnJz5iW1HMqwmEIlQD6Ajvh8CRK/+gS/YC/66t8IaPI2tZVxuxItJKxCA+2vSDDpYjXouvsj8Ot0XlTpFm9CCKjKvcDhuNwlYaoxOHXMoJFvuc2l65sYTIuvyBSYG9uV5RuSeRwPMKl1HEyrX8X2wPYA+Vg4BSE6+nPV1rFvdRxh5xAm23idC5dqeNLoFcbiz4iIxmT6HPYZhshXgeObmOxDynkIIn3ysaLmcJ9FGfbyb9HXiafIJOAC4G8OEvvGv05GOES+lOjVVwlhTzXRi4/RHg+2ecAgLBMQwksp3SVIrYZKdyefZAMVYTZnIHyS1xGEv8z36gbkdcZlOOBXyPUa4hncLlDRvF6stuHzHqdO0qFvVT1BWC3eI+7AaddBffSqdWnKjxO659BR4Url+xR3Q3tePMEFXZT0ZDAd9tYdEjADf+zrExHlpVJi61e22uPPQbcpKrJjJTvInC+ixYB+3qdjzEmO1kPd2OMyXINjlscvbz4PwIrgXpgBUqlKFfUuV0Oqhh/UMpHAxrTJocfARDmWQC6cBY0Fdtjl5uQyrSMMamjVZQgLEQ5jcTbXRbh8raGON/X3F5jN+p4C+EK4hfbG7WZt1ayv1bxMsJLwKm0b+DTLihl5LBUqyhpa2E5mlqU8gTinqEvsFOyyegrfAc4qu0FmZ5IsT0d+6ijtJKRBHkPuIT4Rdh4BqE8qyEu9zG1jKSVHEIVb6M8ARTRvha3OcBZOLymIZ7S2ezqbZbby/DXeTQtFNsB3Ibk9/GYez7cXSMnJBL7DKpcwvbtZNqjOIFie6PhS/eo+YEH29zGBfd/0F1VL/M6rjFmx2Mj3I0xJsv984IhnwGToj/GZA+NfqnSaJ9Z5Yimx4Sfo/QAbgEOTH1yxhi/aRW/QplC+4puecB0DYGMTGCkapK0kr40UAXsn8DireavIc4GHkSTL2q3oC/KDA0xEuViKaKhxSWVaQi/aCPeznThdEioOL9VgBLafu3qCPBwW6HSuo/aSas4GeVJEi/AxhLgdg2x1o/3bybSSn6O8Fcg18Owp+MyXCs5S4oIeRi3Sda8zsJbAmVbwl3eAMhzNg9V+KUTTOzKkljhYPhaIm19mtsMcq1LeOba2i5r+3StHyaif1Hl2I6mH0OB2x0Cf9/cM/xFzjo50lF9QOE7zRd0VX8C/F/j7fLxgy+HyAmOkmk1/w/0R9ut4wb7zbzogG9a2nhduH4I4nSN89Bt4gSmdWvY8NmajQM00HXDACfYcKiIHCcqZ2vkqkxjjGliBXdjjDHGpMvuAGzhq+jtodF/N+PyMDnk0MAtwC7pSM4Y46tzUC6hfcX2Rg4wTV9ltadtpxwc4HE0oWI7tPIctIqLUO5pbZkOGIfQRx9jdEu9omUU72qI/wDfazWSUkqyBXcSGkH+jIxgZaubTvM+ahfhZJTf0L4ibKwpWsXLUshnXqSVqTTEdcAffAqfj/CCvsqZMop/exo5S15ngapVm3JPfP6ygVti7p4T/UnK2AeXdalv2PSzFjZ0Yfm4QRUx97x59u2f/SC3+7q3iMxt0XGqfymfMPjqmHtml06v/iW6fXslQYZ5ss0YLoFucS7IWVY+vuDKZvctj/48ObKs8le77TbgLBE91+t8jDHZy1rKGGOMMSZdIl8M8+ir88gBDone/74UsZlgU/FlUzqSM8b4KDLq2osCawCHqVpJXw9iNboMpTCJ5eM+Dw1xBsrdLT3ukTPpz+1tLDMtgTjHa2XiJzf1Vb5PYq0fWt12Bu2jZF1Lx4uwAD1RmhfyOpVo6ye/iu2NcnGYpbM51OO42fA6q+Be3KzY3m4NDZu+R/z2MO+XjyuoaH7nrN/sWSvon7zYNrDB6RLe7ordYKBbiOazwUZ4PqrccXR58/sUdiueWnN8S+uEyooaKiYM+mf5uILTvM7HGJO9bIS72SFpJacjPLX1DoZIETajuAf82Lf2ehnTaX0F9CbAnaxnGdL0BW8BAHXsA4Dw37Rkl2JayYEI78fc9bSM5IxMi5nNKioqTlfVpuNJOBweMmbMGDueZL/+CFOA8zyJpvwkyTW2G8Skr7EXDTwQ77E43kX5Gy6VdOVLchE2sT8uPwUuo+3eyJdqFS+0ODljkH/SwO1txAkC5wB3JJAvBChNoFHFMgp5paUHM2ofpdd5Opdr5Ghq052I1/RVDgD+lqLNdcXlnzqXgzN0X/r1Or/7yPgh77e9WGJcZHD8KRfk7RbXCbhvSTjgwdZl3iNjDt7Y/N6Hzt93c8m06s1A81YvCU9YnagZ4wqWlkyrfhu2tjkUyEP0pZJp1V8Ai6OtEKvVkXdzA1sWPXT+sLVe52GMyX42wt0Y06lpCG36qaQs3fkYY7bxbvTfM6OTEkYIkS91YY4GQJmd6sSMMSn1LsLPUPZkZ3JpYBfgZOD/JRGjROckPNlecoQXUM5D2I9cuhGkB8IglJMQ7gA+3m6dBm4FerUZW/kzKzhMipgux/GxHE2tHM4mGcEiGcnvcPg+8HmbGSp/jV4ptP2Dx7Ie+GebuTiUtrkMoPPIQflpmwsK94vgtvh4Bu2jDloGXIKyL/3II8juCOOgqV1aW3pTz3Af8ko/hykkXhT9CuFKlIPYmZ1QuuNwGPBHEr/SbSB1vo0kz8jXWdFFXsaT+L3bUfi0pXXqdw58Dq181hPX2gCLzR7ET4iDOxb4X5yHdgdORLgI4U5RrapvyF1TMq16cfHUxVef9493vZqDwhjTCdgId2OMMZ7RSn6EtFIgUcZLEdNTmJLvdsTn7BnhLpSzgdhhUWvIYyYADueggMsT6UjPGJMSD7EzE+Rw6mPu+xp4HnheQ1xCZIRsWy1HhDA/B37jYW4bgXOlMO7/8e9Hf/6v+QP6KgXAWW1GV+6XIq5pbREZQY2+ylk4zKX1wVL7s5Gzge1aPgDgMh2HcW3kc5hWcZAU0vpo2XX8AKfNVg4NBFqeJDIj91F7CC/gcpYUsSHm3i+B+7WSFxD+Q2LzkHwPeHGb0EX8H83e91pJGcKNbUZT9pWi6ITkaaKvchhwUkILC6/j8GMZzppmj8wH5uscHibMqzTO/dK6y/UFbpcT2W6kdLv5+Dp3PDVWextPNe749vh3A9B7Ta1ujDvPaLK0xclMgVqgtwcbadMj44e8X3z3ogInJ/AroDTehK3NFIjIze6W4PnnTnuvcOb4IV+nIk9jTGazgrsxxlNSxNP424cza6264ZCz27tu/qSFs7zMxeyYZKT3vS47QgqZqyHOBX4H7IrwPsrv5UjWRRe5HBeHomiLGWNMZ/Mmyng5nIaWFpCR3K0hDiDSNqQtY3UeVzcr3rdXGPixjKQy6TWFi2n7b6H1BLkqoXCjeEtDPAuc2uqCyoW0UEyOxljE1smpW4pRSuT/5JYlMhJe+Lccy5etPJ5x+6gdlsQpwm7NqYjPtYoylHvbjKRNc5h0Hg4XJbjkly0U25vIcD7S2ZyKy9tse5I+nt7kMRpaPuGTpIx+nUWlxf8/20OV1fE+mSrs2dI6G3Jy95Rwx7sniLbaqMqLEfQJq7hk6BqgDCgrmfbuHiI5B7u43xVlL5ADge+z/QmAAxx1/ghcmMpcjTGZyQruxkRpiBOAicDhwCpgPi7XySiqm5ap5NfRHqHRO+gnRXwTE2MNjZfGCndIIZdH1zsHiY7YjKw3BGEYcA2wH5EZzu+Ukdyjz5FHV65FGENkpMQnKE/Tn0lSQF1MLocgcYtQq4hc2vwsXfhrTOGqcb3t+qEj7JrAc99+PYdBKFcBBQg1UsjhbfVbjz6/qxDOB/YgcgnwQ+zMzWzgI4j2bIYZMrLlXqxtvV4a4iVg28lthBs1FDMqSNlTiiKXIGuIM4AJwAFE9vtGhP+izMblCYp4o9XLohOh8lgH1raTGKZTkpHMAuKeUJLCHavQLkV8gH3W2+WRRx451HGci4FCIiMgw8CHIvJYMBicOnr06G9bWreiouIEYKKqHg6sEpH5wHXFxcXVzZctLy8fAVwMHAv0BxqIXGb/YjgcvmPMmDHL4m2jPevNmDHjDGCCiGw9LkUut5+tqk8sXbr0jbKysm2OSzNnzjzadd1LgOHAgOh+WAY8KyJTiouLM2vUncuVMqrlYnuTAGWEOR/o3saSvdnAIcB/PMjuzvYU21VxqOLMBBZ9vLUC43aE59A2iskwQivpJUW01E94OnBnGzFKVLle4jdxRt+kB5vbzCMyor4FGb6PEudylYyKX4Rt0sD/tVkejvBy0t+008cIAKcntLBwQyKvs4xgvoZ4GLgggahn4FXBfUd7nR19D93+TxGBYS2u0xA8Aml7UodsVT7+4M+JfGf9d+N9J925JC+/a90shR9vs7BwBlZwN8ZgPdyNaTQWeIHIF9SuRArBp+JQpZWtXB4YTmC6qHiEy4B/AIOALsCBwN0a4gZ24t/RS0X3jeZSgPA7VnB3gtHziUzyMonNzNOXyW9j+bG057kLl6I8SqTg3RVt+/8TVRx24gmEyURONORG/53ERmaR+P9J7cu5pbyq+AXwJPBDtu73viiHAZfj8BqhrRPnGGP8oa/RXeewn77WZlEta2glB24zl0SIp7SSnbWKP2mIJRpii4Z4o6Vlt4v3Ct/REH/XEAs0xP+i63+qIWZrJTdpJUdqAv8fN8Wr4gINEY7Z5uc6m0Fe7gO/VVRUXOM4ztvAOGAgkX7B3YHDVfWW+vr6Fvv5BoPBsar6gqo2HU9U9VRVrXrssce2OZ5UVFT8EQgRmVhyDyLHsG5EjuGXBQKBRRUVFdt+8W7nejNmzPiFiDwpItsel4gcl0Tktf3333+b41J5efkk13VfA0qAvYC86HYKgKtVdVF5eflhre/NlFoqo3g9kQWjxbhE+7kf2f6UmjQQ5NZ2rTmHA4Fd21xOqEoyctyTOc0EcVr5eyXADGhzwsa9md1Kn+lazqTtntyfs5LnW3w0k/dR4r6gKIH35Cg+hYSuuOjZ4YwyST8OgoSuqtuEy6MJx9WEi+jDVT05gb3Dvc6rN+XNA9bHeeiQ0uk1pzS/c+yDy7o4wrX+Z5YcQVv4v25Lqyc9RpZVBounVb9SPL3m/7N35vFR1Pf/f75nkwACyqGiVVu1UpGoiMXWA0iC2v5KtWJb+MpupChyeLW1VKUWNIoH1lotrVUOFSUbLNZqrcXaAtmAVVsPUAlW8cADrWi4z2R33r8/9qoawgAAIABJREFUZjbZTfaYPXLh5/l47IOdmc/xns+EnZn35/15vYenKvf0j/vvteHlBId6X3z/f/eZ51iDwZA9xuFuMAAIU7AZTQO9UCcq3aUvgj9pvf2ydLg7URfDUXoTr+N3I8oQlLNpoBfCX2JsHB/rhJIyVkspEvuhgV44ScY+c4v1pzBN4qBsz91xev+EQvq5/Z+c9qxrmIwS+6D2OywORjgR5RgcB0F6PNgspZwtpc0etJUb48bMjW6Pa0O5GqUnBeyPxSCUSxFq8LXtMkaD4YuE1hDQEK8SZhsR3iHMNg2xWqu5oL1tawUOQHgWZRpwDI7z1RO6nEH4eAW4DDgJJ+q5CDgCGIbwS4TnCZHyJbGxvWouQZlH0/PgOwjDZDhrMzmh9iQYDI5W1dtokhh4HvhmJBLp4fP5jlXV60QkaeSkqk4RkdGFhYW9VDXufhIOhxvvgcFgMKCqv6BpBcJdkUikH/A1EVnp7uuhqn9ctGjRkbnWE5FYW64uLCzsuWfPnv1FZJCqXgrUiEjjfamystKPs+pLgIiITHHP6QjgCbfYwcDjc+bM8ZrAsLXJVMd4qcdyp2RqSAKqU8qhpMKrZISyoNkEW8oPyjMe2z0m2SF34iJ9TgxNIRnjLbHqAzKGSIr2O+wYZcDTXlY+uisF0k1yAPTI3aQOhVfplH8lk2pJSCnPkdgZ3JxeLOdoz+0m5wt3nZ/+cf+9JFkdoLZWlc+vnXzhva8e/J3Z67oE5q09tSG86x+KppaqagcU2Zhov8/yTb/ggdePGL1Yk65JEBghqjX+ebVv+ufV3hKY+/o5/vlrvzL6ntoeoxfXFgXmvXp4YH7txQI/TVA9vL3nsV6T/BoMhn0YIyljMDjMlhHOC4gqs6mhgqYIhGOT1tqbpRNWuVPKWAmgIf4EfKvxmHCvlDovlVrNAoTz3CM+bPrjJA9KiJzNVpwEY08BF7l9fRtSRh1kd+5wj5SmXZbcnEkx39ezkavcF7LPtIbLUM+RTNnanIxejd8stmMTlqHsAV5zP+k1GT1gI0Py0Y7BsC+hNcxEmZ7g0CCERRpioJRyfZsb1nqUAe+jfIduPNdc9islFtOB/d2tVxHG0p232cWBwBEow1BGISkcXS5awySUe2lytq/B4lsynE8yPJ/25rqY73XAdwOBQNTB/hZwW6rKIjLb7/c/BlBRUTG7f//+Fbj3E1WNvZ9cE/N9nd/vnyoiCmwMBoPjgXU4Y9nNtu0rgak51mu8L4nI9p07d4YnTJiQ9L4kItfGbAb9fv8c9/vWhQsXXmZZVlTa4Yju3buPIp9JI7NnTfoiMVjUenzqSh85nQ7h31nX1cxX2uUVSRNVLMxL6VB3GK3V/FjK2BO7U5dxGEpZmro2ER5IWaKjj5G3NlZnUHoPTb/dyVvcl7Do5zEs6fVMmhXB1hBrgNPSFi6gH47MZvZ8Qa9zxPLd7rMj5UCfuAPC/qrcpwUF9/UpqE9cuYMg6MuJ/gQVAr6IFfBtXUtgnqscJ3pz8JLjZ7Rsg68B1yEWokpREbAVoIDkf9/y7KNjJO1zmMFg2PcxDneDAcBmWfSr+yC3hSYHbp/ElXLihcZvQl2zG/bzjd+UzXGPZZF4W3Q538XiYmhctploiVzql5rszz35UuEE6BK6EJ+oqzou+mk4K6lhL84S+NTk+3oJa1BKHEO5D+G3GmItsArlRbpRlZFTLAkHzXwl0bJDQydHyniKTvIC1dHQak5F0yTng+ka4mkpjflt7Nwoyg+ljJeyqDsg5vtbDOdNN/LuE/fzH+DOtAY4q43uJfp3K/ybQkbK6WzKwqZ2o7Kycn9gUMyuJTHOdk/Ytt14P6moqLCDwWDj/URE+sT0c0JMtWrXaQ5AIBB4NxgMrseRSENVz8ilnssaHD16VPW+oqKi3waDwbUissq27ReBqvLy8m1J+hkXDAbHpTjtk+gIDndhQ0blG9jgUSM59+c2zWmVR/tqNNtpnMnO89abpA5Q6OWuSIyPhrcYS/oV0v+QM3k/TZmOPUZeiLirJL2xJ32RfQxNK2kZJbPfgczq5P539gW9zo9MGPBx+dzai1T4E1CYrrwqvxdhPB0ogr+goP7xhnDRb0mf+yOfNIhG0j3XGgyGLwhGUsZgAPDRfMnZXk/1urT4P+Tt/5RFXeN3m/jwAG2UgwFJ7sTTGq7F4ing+zgO92QPlakfkrI9d+F/nspF6UZP4sfn89jD7lJMb86ebG1OznUQ12YXnMRAFyPcyx7WayhtRJfBYMicKTRNVtQizIo59jBOwkfBkVDZV/hvls52IE7iYjQ1fKo1PKEhbtJqRumzfMlDG0PjnO2wHJuzOpuzHUBEehM/2ZWNBEja+0nzfkSkrnkZaLqvRx312dYDsCwr4X1JVS8WkXtFZH0wGCxL1E86RKSjaMt6l5EA6O5JRgKgd+amtCCXhJpeHY2tg6TWiBZB0eQJTRtJJB0jHuRkhHlpy3TwMfKElVEgxj7jiM0Ab85uyfB3wMHrb0HuDvcv8HWunFT8pCg/JPX7mS0it3/t44E/IZFEnub8jpY1Cy4avAW4WDN8TwxVlIVF7TMEHsWbLn+UD1RlZOWkE57LyFCDwbDPYiLcDQYAu8WiMG+LlsNN0dj6HN2o9ziD3rK/JjT9AkxdQpdmEgyrsLkQ4U0pI6whHsTRWM/GFm/nnuocErGb7eyHTZPTPe6FWBWhxmNUWrY2J0FKeE5f4ih28kNsvoEwCMfh3r3RVieRbXUu/dRdf9Jor2X73rT60djyfW9a/WgufSdDq+mBUIZwOsqpwJdwrk1vnBeHz3GW+z6Pj8dkGG/ltf/lFGMRAM7CSSZ4II4D6gPgGYQHpcRTErTkfSzjKxRwFjbD3GvbFycCshDnJWIT8A7KCoQaKeXFXPrLB211XXQFh2JzFjAcOBln/HvjOPfq3H5WA/9EeVrK4ifKckaIRvQuRglIKWENMQ1ASvmR1vAcyn3A0Lz2276ki/xMjrAEjZEgc5I7nwechwBhVEP8DYuLZXjM5G08sQ6IzylglAzNyuHR7qjqZjdiPOps9jLhEIdt22nvJ837UdVEzsK+MeU35VIPYOzYsc/NmTPnqB49evwQJxF6y/sSzn3J7SfW3lnl5eUdLoFdJ6NT/p/wTBEP08AtpM4hMVKfo090Mk5rOAGNW1GSiP/R3XNy286NZuSI26ccsV8ovuDXuXJS8ZOjH1g3oEuk/nLge+qsyCpU+MiCkKrOr5xY/OKF9756MBS0/D2RpM8ibUJwYvGfLpz3em1ErcvEyXXzZTxMyrpO8+f8f3itt1VYcK6NlopzDz4c5x1iD859Yr2ir1nK3/fTPU/OnTwkk78Xg8Gwj2Mc7gZDJlhsinP1KgeCq3fbQBltJSvRjYOIXbInPCQjqAVQxaKGb7SJHRkgI9mrIV7FeVgBGKaKuJHtsIJheJGTyZwGolH+VvLF6DKEXTgRtQ8D6EsUsp3bEFdPVzkuZ0tUFmdQWpqVz+vfltZwBPBjlEtwlo4noof7ORI4lwi3aojnEWYxnL82Xrts+q/mQIS7IGG03CHu5xso12iIWylhZqb9aYhTEK5FOR/FSjKC0b4GIpzr1nsJ+BUl/MlLn1rNOUgKB4MyUco8RBPSdtdFqzke4WpsLiC5w+VQ93MCcCHCLg1xHxazUjhzM8VxkCo3SBnhFkfreYRC7iOdNFbnIvsX8uHMpoYi4FoSR4gKcA42fwC8TPAdSIQHtZoLEo5/B6e8vHxbMBh8labkfCODwWDvTGVlPPbzOk2yaGWqKlF5mGAweDTO/0cARORfudSLMnny5Lj70pw5cwp79ux5m6pGdd6Pi+nntWg/lmWdU11dPaOsrKyjX9PMpAd2s7+nO6HkYbWGh+CHFOR3YrIVkDPYqCGeBH6YolgRexlDNF9Aet13EBbIEE8Oyg4/Rnkmp8CQToq3a6xZSJAI+3v6H6pt7uxt1eu8aHLxs+TwPpBt/Ucv7v8ZUOF+EqIFBd9NfETezJctwYnFR2RSPsrCiSe8AVyZTd2qy07cTMx92GAwGDLBONwNhkwQ/tvM4f5zXclPiXAMym/bzI5SPqaGHURfVpUf6DL+RFca3ASiA9vMlkwQ5rjRqgDHsoJbdSm/pojDsLmnlXr9EFcfF+UMraaXlMUvFdcQjyO8TYSnKOI9uvIJ2+mHuPUcMpPQ6cBoiAtR7iE7TcPTUP5CiP7A21n1v5xBCM8A/TwU7wLcyAoOwuPDsi7GRz8qUK5Ds5JOGwIspoan9Dl+1FZSG21xXVQRQkxFuBUPmpzN2A/4GTblWs0PpIxns7AzGesT7i1qfKk2yadolN66Q2v5LZ8xCOdv9QTgFPd7lFQSWMtx7h3OxKzyA4SFupjyuLwanQRVvUVEoiuA+gJ/W7Ro0VUNDQ1rRORQn8/3PVXVQCBwVy79iMgdqrrQ3ey/aNGiOxYvXnz73r17DwDm07R6a3ckEvl9rvWCweDjwNsi8lQ4HH5v9+7dn3Tv3r0fJL4vqertIhJ0vx+/YcOGYFVV1Q179+5d37Vr14PC4fCRlmWdKSKjgLP8fn/7OzyVwzIq7+NLntxZSl4nXLLA29jalMoIz8niW4O5pHa4R2Vl7nODOfxp2lNs7vfYd2cZI0O2tMxRlYzMfgcA1ONqJiGRjJfBI4G5td9RYWhDPbc9enlx0lU/gXmvHq5wU6JjIpnl/DIYDIZ9CaPhbjBkwjBexElKF2UcETa5+5bj5i1vbUSwEX4fs2sYPj6igU+Bc4En28KOjBnOPIS/NW4r0yjgc2xexXESftgKvS6L+V6GsFlDqIbiZEMOR/k5FiHCvM8O6hE+BM53j0dQZraCbW2OVvN7nCiN9tHwtRiExVK8OdubUK7QkBOBnrLYSxRyME+6kku53uPOoZ6XdVkWL4MZ0hbXRRWLEIsQ7iBzZ3ssByMs0+o0jhpvOJrbhRzc/ICu4FCU2e7mu3noa59BiqmXUl6UUu6VUi6TUk4h/ne/j1YnDarYRpiROEk5o1zAwTyg2U1QtSvl5eV/EpFf0DQpc5pt2y/4fL4dlmWtU9U7yUMSTb/fXykivwLHhaSqUxsaGjZalrUON7kpsBMYO27cuPdyrYezbP3nqhry+Xzv9+jRo15EPlTVxvuSqjbel8rLy6uAmdF+RGSMqr5RVFS027btDyzLWgHcoKrpJEHakuMzKm1T7LHkJ5mbkkeETz2Vs/haK1uSmhKWQRrJNuV0XcnRrKAU528yFSEp8zgR31nGyJA9tsdrHJ/wOS3ufcrbb4e17wTLtAdiSReB64qK+Mg/t/Z3gbm13xn/YO0hoxerb/Scdw4on7P25PJ5tddBwSoS/T4oaz/66NNn2t5yg8Fg6Bh0uhcrg6E9EUFdR8V8HAfxbmANwhRKmAI5LUHOjOH8EmECsMq141NgIQV8E8kqcVyrI4LNgXwfYTrwDk4Sm3eA69nFBcBBjYU1T5MXBUx1o4bfIpmUQwHnoVwKLHHL7cZJmPYG8AjCcCnjT7maYiNDvH6al8+1bwCt4QaEy/PRVvZGcAXZJ7G6PW2JHdwDjMyy/UQciY8n9ZlG3eS802bXpYY7EP4vT60VITyky9Pq+abjAwAa+HKLIzYfA6Pcrady7GefQEPM0WoWaA3f1+UU60p66xK66Aq+QZOsCsBrqSRi5CzqsPgWzu9vlHHUMEe1jaTR8ojf75+FE+E/H+c3fCdOUr2XROSawsLCX+epn2tFpAz4I84E8V5gp6q+oaq/A04MBAJ/yUc9y7LOU9UW9yVVfQN4xLKs4eXl5XH3pUAgcL1lWacBC3CeUXa69d7G0Xq/TlVP7BDR7Q7fSl8kjrM8lmvvPByrPJXSxgmXdsEN3kgXkS5ECHiSk8FTstQonWKMOiTiWbakvVeyr/ZY7gytzkBWJsTpeAtO2MLQ3HIAGRo5QIQrEJY0hPmkaOvacJG1Z4ta+rLCLSR+rq8XsS8PVXR4aTODwWBoNTrdS5XBYNg30RpGoDHR6MIEKeGBdjRpn0JDlOGswshTg/RPFMmWVs88d06XUp5PaNJyfoCV+8RIQoS7pYSrEvabg4Z7m12X5XwXK63TuhJlDrCa3TTQlQH4mIIymeTPC2+hFGer/60hrgNuQblRyhxtUA21mLj8FIsT8qgb36ZoNQMQ3ojZ9YSUNq6eyaishniUdBIQsAubkVEZhlRtag1Hoawkfkn/HyjhilxyNBi+2Gg14xEe9FTYZqiM4F/piulKehPhfbw52r6RLPm1Z9uUYdnKZrnyKxtIn3tiM3s5Qr7Nzmz6yQe6jMPwsZ7Uztl3cAIi9k9Rpo5dHCYj2eup3w48Rq3xN6IhVhE/KZqIt6WU/h7a+hlwZ9pOhRIpYYUX+1r0kYcx0MX4OJiPoeUKthYIl0iJNzkiDXE/cLGHon+VUr6XtJ0Ofp07AuXz145S1cezqLoHuDA4sbh1nskNBoOhk2Ai3A0GQ5ui1VRqNdN0OYP0GbprNYdoDf+H8lBMsQ34eDRpI/swdTNOmlM346Q5+WzTjVid5aHobuBe4FsU0g+lkK4cgEUxzsvNXyFviRW3oVyNchS76IrwNeAPaWsJIxLtVsXC4sY0tRUliM1QCtgfpRvKcSi34Jx7qppT8i0t01bXRRXBSimJpAiXSCkXShnPShk7ZCR7ZQSvSgmXIkxJUfdrJE58643oRIU0RrI35wMsRnZWZ3ve8THJXaWwACdC9H84iaE/RngZmI0yyKvmsZTwHsLZEDe+l7GC3+TZcoMhMRa/0sXJE5o3YnM93pztm+nhObK2VRAnAtmLk6o3XfhxPvrUZ/myhnhAQ5ySST05kw04qyhS8VVSO9tBWOjV2Q6da4w6HMo2j+VObWVLUuLmBGmx4ichyo1aTa+0xWoYDPzIownZOIoNuaHA331qDTLOdoPBYGj/pWYGg+GLhvAVIIBwG13cffFxlJ9gc54MZXub29YhkEnul8l5a7KGUqIJEpPzFsp5UsZ/m+3fBqx1Pw/qs3yZMLdQ4HlJcyK2uBFDsRrS64DLNQTAZUlrKicn3F/DtyGtvu9UKaN54sT/AtM1xDPAP6Hxr7I5XbG4FJiepg/vtNV1qeEsYHDSHpSHpTR5ZJmUMFdDjCaZnINwDY4DOGOkhNd1ZQt97bk4+TBWUcQTcnqayZAOjnvtPK0oTFdWhrEZWOx+8tK/lPAGXiIQDYbW4XQOZp6+xGQZQkOiAlrNFJSfeGxvQbJ22hSL+7CZQvr/+9driFCylVvp0BUcis3VhLkM6IIyN4tm5kPySGBPSEZyMg6da4w6Eh95LDdDQ+xGWIrF/9z7R9tiMweLiR5KHobwV13J95LZqSv5GhGeBA8TdM7KCM/3SUNi9u5/3F9929aebCnDBE4HjsGRj+kLFAlsVagD1qjqSxTYj1ZdfKLJuWMwGAwuxuFuMBjaFsGPchFwDnAk0AvYDNQCT9HA/XJ22ySfbWvqZpz0TvpSTWUF+UDhr31mrrpLcskPIIxMU3szyreljPVpmxrKB8CFWdvicE0zZ3sTyu+QFA73ZEnblG+neWVfLqUtnO2NSCkrtYY73GSrSQrxbfLpcG+76/KdlJUtD0vTlSCSVD/5OK3mSC92JqL5y7WU5nGyyWAwdAYuYgcnaw134aOa3vyPjfTB4mRX0sqrM1jxcV9rGuoVGc5rGuJx4PtpinYFntZqLvGaK0arKcBiJMoEbEaS6/vcRpZwMBsgy1Vcwr9kOGszrtaZxqgjUcQrHqeUeuCseoIIuAEN8SinSBkv5dG6OGQEL2uIJXjLrTOUCGu1mjvxsYT9WE+YAnbRH4sfEOEnwH6eOlZ+055STfsKj46RCM5qulXQmMTeYDAYDB7Zdx4+DAZDp0BK+BC4yf18wZCjMymrcDRQumnG4C3MXJW9nr1ydpoSd2XrLM2COg6Kkw+Kp5S3qCFM8vvTAQn3Cmem7NX2IFcT5j58/JLk0XYnazW9pIwtadvyQttdl1Rjs1FKeD1tCxZvpZwcsBgBuedc0GfpiXIQwmdf3FUuBsMXkkEoCwjjCBwJmU8zK1UyjLfyb1qWKFPdicrUcixwAMKjWsO/UR7C5jm68iGnsYXnOJAIB6IcgvJNhDNQzkDTy294RcYQ0RoeTDnhnJrMo9ujdJIx6kjIGWzUEG8Cx7a3LZ6w+RkWpXhzlh+CcAc2d7DD3ZO5AO46ungIJDAYDAaDoZUxDneDwWDo6AiTyc2ZeVSa9ttOZ1FZKsXUJzVFsDXEbpJr9XZPsv/IlP12YWU60+RMNmiId3CWzCbCQvkK5Mnh3nbXJdVEz8EJkpS2JH2J4zKwp2XzjmTNdYSbko1piFUot3qNaDQYDF9oPgN+2t5GxCJlrNdqJiD8ES9uQ+WbwDexgHpImImhtVIZ29yPcB2Zuze30j37nDudaow6Esp8hDva2wwvyAje1BBXkIdJeQ/sxuKCzi5FZzB0ZILB4Hu4712qWlleXp7rymeDYZ/FONwNBoOhzVAPuqFRDXedKypDVDgZTekwTd3jErqQOnKsgeEt9MFbD6HWQ6lUDvcWaDVdcZZOJ2OXnMFGj82tJ7nDHRztypxpq+viYWzyg2Y/LlrNNOC2BIcGIzyq1fxCyjwllzUYDJ0J5R5XQsxTjoMU2AhTpJTP82FWPpEy/uQ6G+8h9/NsNaSM9RpiKfCtDKsGZQi7cuy7U4xRB2M+cAXwlfY2xAtSyoMa4nBad3VrPfB/MpxXWrEPg6FVCQaDsVOGNwYCgYr2ssVgMOSOcbgbDAZDG9F35uq02tR1MwZPipbdWlHcJxwpqsNJTpQdRWmXVG8TacN4MGGTh1J7MmozwgFp7maZOAN2pDmenyXqbXVd0o9NvsjK4a4rOBmbm1MWEm7Wav4uZazOyjKDwdBReQR4C7ib7B2tijBJSvhz/szKL1LKvVrDpygLyGAyuc1R5iEZOtw1BzmZGDrNGHUQpIwtWs0FCH8nmdReB0NKmakhPsf5/16U5+brEMZICcvz3K7BYDAYDFmTuSqawWAwGNqEAypqo87p7CO+6tPKn+yv2oYRZTZ7PZTKzOHuS5tk11uSLYd00eD5kZNpq+uSfmzyRXZufZtLAZ+7VQcsRLkdWAiNkzO+NIl0DQZDJ0VKmY1QDlklONwDTJAS7s+zWXlHSvgzBRwPPNkKze8BHkH4NqX8J+tWDuZJ8LwaDOClfE6Edoox6kBIGS8Q4esIy9rbFq9IKfe6skAv5rHZx7E4wTjbDQaDwdDRMBHuBoPB0KFoLjuj7+bSmoxkr4bYTvKIsUJCHAttKCuTHjuTwlLGHg2xg+TO8v10Kf3kLD710Fxq+Z4CPsvEtmS01XVxxyZVP+3NcPff5/HxXRnG5ugBXUlvIvwNOC2mnMFg2MeQEqp0Gf/Gx6+B8/AyySwsw+anUsaaVjcwT8hQPgDO0xV8A5srgB+Q2YRwLJ+jLMPiH1g8HvvbmbV9xdRriIeAq71VyE90e1yTHXyMOhpyJu8AZ+kKBhLh+whfBwYCvXEi3/MdSZ4zUsZqVb5JDaNwZHFKyTwIsB74C3CXlPJ8nk3s8FRVVY1S1cej25FI5ISCgoJjbNueJiKDgJ2q+rSITA8EAu83r79o0aLTbdu+DBgG9AMiwHvAUyJyl9/vj3teTtLfQFW9GigG1gYCgSEAlZWV5wOTRORY4BCcydT3gRWq+tjbb7/9fEVFRdxzfjAYHA5cCgwFDgbCwAfAPyKRyN3jxo17z4M9hwIzVHUIUCcirwDX+f3+FlKWCxcuPNmyrEuBEuAw9/zfFJHFBQUFc8eMGRMXrJKn8UppXzAY/CdwVjNTbwgGgzdEN1T1iPLy8o8yuR7Z2A+wZMmSLps3b74GGA8cDnwELNixY4eReDQYMsA43A0Gg6Gd+OyaY3sW7rf/QQ27tn120K/e3A4tZWf6zlz91Tx09S4wKOlRYTQwMw/9tCfrgeOTHrUYCjyWqgFdxmGkTmQaIcIH2RiXhLa6LuuBE5Icq5XSFOPW+hwOgMVPmztDZBibdTlXYfFCYzmDwbBP4joOz9flHIswGqEEGIAjqSbABmADyvP4WJytTrOUsQBYkCezs0KG8x9gnD7HZPYwHIvTgROBL+E4Svu4/+4AtgLbED7CZg0WbyCsYhirRTKbnPZkWynXANfku92M7WjHMWqNvxEpZXA+22vR/nDWAmvz1l4r/z9xJfMeBx7XpfSjkP+H8g2cBOwH4lzfvjgBGHU4kjGfYrMG5Xn2459yKttysqETXudk+Hy+Kap6uUjjXGVXESlX1bOCweAZgUCgMXgnGAzeZNv2dFpObBYDxap6UTAYHBkIBF5O0d+VqjopZpcFUFlZebmI/L5Z8W441/TrInLVMccccxrwQvRgVVXVrao6rZk9RTi//wN8Pt/FVVVVfr/f/9dk9hQUFIxX1Z/FtHG4qh4OnLF48eLjx4wZ87+Y/qap6s00ra6MMkRVhzQ0NOwPzIjuzMd4ZWJfNiS7HtnaX1FRYW3evPnPwMiY8kcDN/Xo0ePrGJUMg8EzxuFuMBgMbcym608KqC3XIJwYiYSxuuxH3YzBrwrM6jNz1SOt0OU/SOXYhau0moVSxvpW6LttUJYhKR3ul5PG4Y7FpaSOrHxFyvIkKePQVtdlKckd7gP0Wb4kQ/k4xz6yJQzA7iTJdJuS7EbayB6DwdCOyAjeBG52P/s0cjq7gWfcjyEBZoz2fdzVhw+5H0N2/EhEzrdte7mInAU8DHQXkUOA+3CTIVdWVvppciZHROTygoKCR+rr63uKyO+AUTgR5o/PmTNnwOTJk5PlQBoP/CQSiTwybty4RhkqEbkqpszVhYWF923fvl26det2lG3bp4vIBSLSOAkWDAYDqvqLmDp3RSKRWT6f7wARuV9VhwE9VPWPixYtGjh27Nj1iYxR1SkiMrqgoGBpfX39RSJyl3uobzgc9gM/1R7gAAAgAElEQVS/cfsbraq3xVR9HvhpJBKpLSoqOiwcDv/AsqxG6ct8jZcX+wKBwNmujdkkTR1PguuRrf39+/efTIyzXUTuBGaFw+FDCgoKKlX1yx5sMhgMGIe7wWAwtCl1MwbPVGV6ArfuIIVFddcPHtj3plXX57nbp0m9RLw3wtO6nFGusyMpupR+FHArPm6RYeQkd5NXhGeAn6QoUaYhfialzkN3c7SG4Sg/T9mH8o8cLExE21wX4e8oVyWp6iPMNODHGVkOaDU9XG31rlLKTZnWd3kLGEJXvgSsa9kJh7n/V97Ksn2DwWAwGAyGfZnZfr//Cff7nysrK08Vkejz5dnBYPDoQCDwrohcG1Mn6Pf757jfty5cuPAyy7JGudtHdO/efRRQlaS/ewKBwOwE+3tFv4jI9p07d4YnTJiwB3jN/dzXrHzsapp1fr9/qogosDEYDI7HeS60gG62bV8JTE1kjIjM9vv9jwFUVFTM7t+/fwVuMmFVPTam6HUx3+uA7wYCgejqyreAWGc8+RqvDOzLloTXIwf7Y6Pl33nrrbeucWWAPl+0aNFlqvqvPNhsMHwhMA53g8FgaCPqfnnyqaC/TFlImV43Y/DTfWeuyp8mZQkhavgP8I0UpQZgsUpreIgIT2Czml5sIkw3dnEoPoagjMTRU+1COP6htN0p4RlqWEMqWRn4tYYYAtxLAatpoAEfR2MTQPkZ0CVF3T3Y3Jtnm9vmugxnKTW8SvJo+is0xHuUcLe7zDslWsNxKBcCE4EDEZovH/aO8keEISjnAHe1OC6c31jOYDAYDAaDwdCc6tgNEQkRE9ChqqdUVlZ+Tvxqx3HBYHBcijZPIrkD+ekkddbg6KKjqvcVFRX9NhgMrhWRVbZtvwhUlZeXbwOorKzcv5k91a6zHYBAIPBuMBhcj5tbSVXPSGaobduNiYMrKirsYDC4BdehLSJ9YvqLfQ5eEuNsb0EC+7IeLy/25UKi65Gt/a52+4kx+0OxmvsXXHDB81VVVXtJ/c5kMBhcjP6SwWAwtBWiU2iSLKlVaEw8I87yzwggil6W124dJ+o0D0W7oUzB4u8U8D92UM8etmLxX5RKwE8HfcASwUa4IV0xYCywgjDbEHZjU4sT8dI1Td175Uw25MPWRmPa6LqIYGOTaqJHgN9Qw3NawwRdwUB9lp66GJ/+i4O1huO0mh9qiDu1hpdQ1gK/wNHkzI0w81BuJ1kAgGCj3E44/8n5DIaOjFYzSkNo46e6XXMtGAwGg6GDYtv2pma7Po/dsCyrl4j0xktCahcR6Zmiv4Sa45ZlXQdsjNnVBRisqheLyL0isj4YDJa57cfZIyJ1CZqsizmeyjG9sdn23uYFEpx/SinFfI6XF/tyIdH1yNb+LVu29CTGR6iqm5qVU6D535vBYEiCiXA3GAyGNkKEM5zQDV3cx9crIBWhcN2MwdMA+sxc9aNN009+TkXvE2Ro3vsupVqrudGDU7rTIiX8WUPcC1ya56ZXsbcpgVI+aavrIiP4m1bzWySl7M6pKKeiOGnKDgYaog24/6aNf8/QrrPZSopJBynlV/nt0WBofzQU8z9JuVHKqGg/awwGg8HQmbEsq7kzOi4gwrbtLcDmmKSqqOqs8vLyX5AFtm0nfBocO3bsc3PmzDmqR48eP8RZvTkIGAx0d4v0Bm4AqlV1s+u8FdeevgmabNzX3PGbxp4WyZKb94eTgDkpbvnY7XyOV14TXie6Htna36tXr+2bN2+2cZ3uzSc6VFWqqqpyjso3GL4omAh3g8FgaCPUfbhTn+8GqQiFWxRokGjC1ENaxYBSbkRa6CfuW/TgJ8CSPLa4ngjnyrfZmcc242mr61LKz4DFrd6PwWAwGAwGg6FNUNXS2G0RKWm2/aIr5fJadJ9lWedUV1fnPfhy8uTJuwKBwMOBQOCKQCAwbMeOHb3dpJtRjgNw7Xk9Zn+ZqjZ6iIPB4NHAkTHnkJNuuNvfqzG7RgaDwd5pyrf6eCWgIea7L9tGsrV/5MiRe2PrASWx1+WRRx45jQ662tlg6IiYCHeDwWBoY7bTc32i/Vpg7e8GPURao19XwuRSDbEcmEtMcqN9BRlCgy7mexzEDITp5PCwCjxFET+S01t36WRbXRcRbFUuYAXLUO4GurVGP5miirCSU1AGAIcmKycl3N6GZhkM7YqU8QQZLAc3fPEYO+e1AZbleyO6rcoTVZOKz+8Ifbenbe3Rf/n8taNU9fHotiVywsJLBq7JuWFVCdy/9iKUyTha1k7ksrA+eEnxUTm3vw/SateiAyMiVwaDwRdVtdqyrBGqcdKU/wwEAu8CqOrtIhJ0vx+/YcOGYFVV1Q179+5d37Vr14PC4fCRlmWdKSKjgLP8fv/nifpLRjAYfBx4W0SeCofD7+3evfuT7t2798PVYXdplD8RkTtUdaG72X/RokV3LF68+Pa9e/ceAMynKTh0dyQSyT5fkIuq3iIij7qbfYG/LVq06KqGhoY1InKoz+f7nqpqIBC4yy3fquOVhA9pGq8zHnzwwV4XXXTRlmwaysH+ucAf3O/HBIPB26uqqn4F9LNt+54czs1g+MJhHO4GQydAQTbNGHwRwmQ05oEb1veduSrrB+7Pp580SkQaH0rFFzmhT8Vra9IdM2SHwMcKxxzA9oOBD2KPfXbd1w8VKzLbXRP4bqvaUcqjWsMLKFfiJL7MxMH7PMIsSninlczLGRlDBKjQap5CuBY4n8wc7y+i/IpSHvOSRDRftMV1cc9nrq4khM1VKOOA/bIwdwvKM1g8ji/7FQVazYHUsAQ4xUNx43DvYGiI84FJwLE4K3N2IryPsgKbxyjjeRFnFlGr+SkSkxhXOUjKmnRmNcRmon/zwt1SwlVuvVEIj8fUOwE4BotpKIOAncDTRJguZ/J+Y7Es6zUWr2E4yqXAUByBpTDO7/Y/XPveiyufqD+LgShXA8UIa1E2A2fFdSTcoKEYSSnlCCnjo0TtSRlrkvYlHArMAIbg6N6+gs11MoLaODuX0IVuXI1wEXA48BGwgB7MYgdv0RRRWCmlXNh8XAwGQ9tRPm/tVSrcmb7kF4PAvNrGZzKBGysnFle0ozkdiYeBJ0QE1bjH1k9t2250vpeXl1cFg8EBwHRARGSMqo4pKirCtm0sy/FvqyqxciQZcDgwSlV/7vP56NGjR2N7LhFVnRnd8Pv9lVVVVSeo6tWAqOrUhoaGqVE7XHYCgXHjxsXdc7OhvLz8T1VVVb9Q1Ztx3gtOs237BZ/PF2vnzTHlW3u8WiAiy1Q16nAvKyoq2hwMBgFeCgQCXp6VG8nW/sLCwrn19fXfE5H/59p0tXuNAJ4A+gBfzuU8DYYvCsbhbjB0AjbNGHwVcGfbuf4MrYE6zppjaODLNHO4Wz774+jlFeGp1rZFSvgQuEaf4UaKKEM4DTgNR/amN87D1G6cxEuvAy/g4zEZxlutbVu+kDJeAkbrMr5CAWeiDANOxJmw6gMU4iT+2YTwNrASmxq3XvvY3EbXxS1/qa7kOhoYgcXpOE7vQ9x+euMkddoF1CGsR3kHWIPwLMOpjTpSczthbsebs93QwdAaLkdpHnHWDeVA4OtYXEWI04AXEjYQyfqONgXh8pjaXYFyfJylKzlDhiWdsPRcT0PcijKN+AjzImAAMADlYg3hl1L+mtRK4UqUSY3b2qoyjuOBn9Fk7+HA4VicodUcL2VORKEqFit4DOW7MXWPBm5iJ1/HSE0aOjj+eWtfFHRIdLu+np6PXl68oz1tak1U5NyY5Ckva0Pk7KrLTtzcnjYZOh6RSGSOz+dbipMTJzqh/IxlWdMDgcD62LKBQOD6RYsW/c227Sk4E8qH4vz2bwA+VNV/Ak8FAoGMo7UtyzovEol8T0TOBY4BjgD2quonIvKqZVm/Gzt27HOxdfx+/7VVVVVLVPVS4HTcCW5V/QBYKiJ3RyP084Hf758VDAb/DlwODAcOw1le/KaILC4oKJgbW741xysRu3fvntq1a9d64Gwcp3bXXNrLxv4xY8ZElixZMmrLli3Xquo4mibnH9qxY8esHj16dJp3QYOhvTEOd4OhEyBwrjZ9f9lqCJ/da9br5oG7k6HoMkFGqE/PAp5NUuzTwoaYKNBWxtUmf8r95N5eGU+RowyClDr6jvnCjV59wP3knXycc4s283xdkvYzjM3AY+6nPShJX8TQIVEnAt39fjVwH4UINkcR4XQsLsBKMSmzX5YOd+FHKOfTjeXs5SyUh3ESsh1ChPuAb+VST2sIoMQmFruLQmYR5gCU+4FhQA/gj1rNQCljfRJLxwM/oZBH5Aw2xh7Ie9JUYQo2o4mwlAIuillJ0BfBD/wGgBomQ5yz/XdYzEQ5BGURJmLNYMiKyksGtpIElH4l+k1gddA429PSeteiYxMIBP4C/MVL2bFjx/4b+LfXtv1+v6cxHTt27MfAfe7HM36/vwaoyZc9gUAg5XtEIBBYjbOS1BP5Hq9U9k2YMGE7cEUu7TcnU/uhUcv9JvfTHCNnZTB4xDjcDYZOgELjA7cqq42zvXNi4furYt+C6ihI6GD5wPZZ5/ec+fJnbWyawdBeHOb++zAWdxJhIwXsbVeLDF5pkjyy2I5NWIayByfZ1muke+Hem/UKidmuvjnAnzXEqUB0qfPZupKjk0S5e6unXBNTZx0lTHWlmDbqSsYTYR1OdFg3hCuBqUnsvEdKmZ3lOWbKbBnhTJqpMpsaKoAD3GPHxpSbFPN9PRu5ypXg+kxruAz17vAwGFKxaPKJ/6UdnZ5t3X8q3fBEx1Q5VNEmCSjhFdvmukWTimsBAvNrH0QZH9uHwoTAvNoJznedXzXx+EaHoX/+2uEW9qWq0kICy8J398KJA+LkOBLaZOtAW+RqQYuBtcGJxUP8c9deIKKLYstFYLDYOg3haGC9IrOrJg689zuz13Xp263+FwrjcFbLvQs8UX8ANz06pri+0da5tSeJsCrBMNYB7wj6lHbr8ttgef9t0QOBebX/pJkcl8INgXm1TXJchI8IThz0kRcN97yMV5praDAYDAaDcbgbDB2YuhknPwg6Pm6nMKFuxuAJ7tb8vjNXNT5wb/7l4OG2lVhz1qeRu3vd/FrO+nexZNJfXcXggUSatGQFHdpn5up/AdRdf/L/ofoIACpr+t78ygmN9WYMbnrIVhb1vXmVP51ddTNO/iloY5R4oc86aP+Klz9vOj64SSsYvbvvzNVXQWLdejtsHSPCNJBBwE5Fn/bZMr33LataaP6mo8/Ml1/fMu2EPvF7dS5ibRV01c7tXZ844q7nd2farsHQiXkXGEgRV7V2clpDnhHWoO4KBeU+hN9qiLXAKpQX6UaVnMq21I1kgVLdzI6QG2HvYHMKifJgeKinL/A5ezghplR1bB4HGca7GmI90YRmwhkpLH067bnkC5tl0a8i2BpiC00O9z7garc7klpRql1nu8NwVlLDXqBLruZIGQuABbm2Y8ic0Ytri4q2yU+x9UcIx+DkVXjBinDjwsnFCSMc/X94rTcF1iTLknNUOQ7nb2arIm8L+kzE8v3hkQkDPs7EDi9JS/9vzutfLfDJz1A5HcdB2wf4FFgPrAB5qv+G4/5TUSF2YN7av4KeQ7OFMUVFbA/Ma/JvbtiwsTBUURb2mjR10pyX9tvl63ahKqOAwUBvcc59nSiLCwr3PrTgosFZJSxMhq06nuYSUMrhlnDG+Adrj19wUfH/ktduSWBu7a2oTlMkoQSWTeTisfPX+BddcnxSCSxVvVKFSdGfO0kiL2XDj0V1YsxUxgBB/xCYX3sQWj9c4cyY4sVAcZetHAJc4uFU+gJ9FfkGe+ovHPfQG6c9/KPj6jzUy4h8jFe+r6HBYDAY9k2MVqPBsI+w6frBt9oWIeACHK21IpxkiAOAH0fE99qm608+t73661Ox6g3gk6YWZFj0myrDm3Zr8baKrx8IoJO+XoijX+1gNTkVMmKvLzvpAtua4jjg5Zs4Gnp9BSm3LV7YUnHK0emqJ6LXrNc3x65Q6Dtz9eS+N71yTZ+bVi0yznbDFw5xI4D3ktX/J0O7ch3ESaV0wXFYXYxwL3tYryHKktbu0uIZ1Nszqa/ZxIzQXDc1cbJhL/V20pv4qNhEzp6mfUqfBMej7bedw8UXL1kDCVaJdKMn8WMcd/7uxIKZ9OrEiNCzyzaWoXo7wkCc57LeKN+JWNT4573x9eZ1xt7/xmlS6KsVkVmqDMVxegrQy9VK/6UvEnnDP6/2vHzaWn7/mkEFYr2CymXASTgO9yIczedhwC9Bn3/7sDXDU7WTC2PnvX7iLqvba6rcB/w/oB9QpHAQ6OkqendDuPCGNM1kwxRRHV1vd+0FclXM/r7hBvwAwUuKLwpOLBakSbJK0fnBicUSnFgs0eh2/9zaAMIvcH+3ROUuKxzupxH5GrDSrdrDUvnjBfe+cWQygxTGK/zECof7BScWS+XE4pMTF9TzBYYXFtT3RuUfMQ3cCAxRlbOd82qSNlEYf/H9/+0Z3a6aVLw6eh7RT73dtRfKSIHP3Er9I/X2z6N1ghOLzw5OLI5bsSBwY3w7gz5Kdn5R8jVeeLiGBoPBYDAYh7vB0IHpO/OVi/rOXCUQpxE7v+/MVeJ+JgJsuv6kgGrTAySidzX4Iv0iqnEPkKr6x80VJx2Zq13Z9CegqrI82obS5GSXWIc7SL2twwA29bOH4GjsAuCzI8vJAu2yMyuHu6r8SFXPx1d0gKr8ACcJEcAhkUg4I31Cg8GQgOHMBeYhLNIQ39Hq3JJDGdoOKeE5enCUq41+D05eip0xRXojJHdWhZsiqfU5ugE9k5aNJdLMye0kaY0lcTSql3rd2Ux8CG3fBC017ZMUDmq7DdOct+yrpVzPbrY329879rAqAikmEAydgTNV6SGWnmTbBQcRI+sk0AWxY3MTcMEDrx9h2fbfcJLogbINle/X2117qaUjiAZJCPsDf7xgfu3gfBmqtkx32wXlVQt7YHd7d5HY8iUVvgn8XIRnwYoABCcOPDc4sVgUiUtqXl9Pz1ina6iiLOyl//EP1h5iYf1T4atRk1Bus+3Icd3t3d2xrRMRblC18h5hjTK7ctLxjz06+atb+284bjawtfGYxElApcUSaZLAEtZVTjxu6sJLB22smjJwnfoi42n6P9/NKrSvTNaOqNxTNbF49sJLBzWfvGvOnZUTi1c6Uf/2n5odu7dq0sClj07+6lYRWRCz31cftvunavTRyV/dGpxU/LQdk7dG4NtpbMmYfI1XPq9hNvj9/icCgYBEP+PGjVuTvpbBYDAY2hojKWMw7AOoLdfExOSt63PT6qniOA02bqk4ZXwkEm7UnLUjkkpztlX7E4tlKAG33uk6erRv+zHv92qQhmJ33+fAgeIkUnxcoCQms9y72Uri2BRmpRUsyOy+N69q1Pytu/7kU1Ft1PzdUnHK0b0qXkykFWwwGLxQQx1uNCWwBAFXDqOFs1JKjTOwoyFD2AU87H7QlyhkO7ch7j1GYxIgW2yKu6qOw9tx6DVQhne95VJgaUw78Yl3LV7Mtp6cyjYN8TpN0itlqkhUVkZXcjQRjoxp418ebW5OA1Do9uvLso2MkJHs1RCv4qxCABgWe26sYBh5kJMxtCu2WL4LKicMeBNg3ENvTI/U21OiB0UZElvYZ8s0YiZeBLm+ctLAqKxedWBe7Y+BR51jdPGp3ATka6XkgMZ+hbe+uuH4NysqxMb5TfgE+A9wZ576akF9hGniSCE6NsADlZOKr4sp8rr7yT8xqzUduZzaRgkozWDSK1C5bn/dXd8ogSVKNSKNv7JVF5/4bmBe7XpcCSwhhQSWeJPAEuwXot9VtE5ifrZFeT76PWLLZqvJFGyJP6/y+Wu/q8rFoMcBB0GLCVDUWfWQN/I6Xnm6hgaDwWDYtzEOd4Ohk1NX8c39idTHaM5qtcQ4q3pVvPhu3YyT1oO4kg2aSnO2VfuzIrrcblpXc8Dnxe8OknDky+LoKO4UYZ4qv4hKzMRGwaNW48Nt3YzBn5Hg4RxbTut7yysvtNifJbZqnOav2HZIRRo1fyN2JLFWsMFg8ErvBPsSS4IYOhQa4nGEt4nwFEW8R1c+YTv93ER6UZpkVYT/NnO4/1xX8lMiHIPyW88dC1fqcl5kP6rZzQjgspij/0ySMNV7PeUOhIXu/v6EuENXcDsRDsBmPk2rQ3cj/N6z3fF8SFQHXjlDq+klZUki8/OJMAdtjHo+lhXcqkv5NUUchs09rd6/obWpjTrbAR7+0XF1gXm19ThSLdCk6++gck78ZsNjsdv1B/Bk0VbCNL4v6lnjH3yv64KLjtqTs6UqHyN6PIDC6HWHrS0LzKv9lyKvWcIrYbH+k6lufCaIo9netC1yd2v11YKIFRdFrrA3m+yuuqeht8RMVKomlcCK/iYndQSrLZ4ksNQuaOxDlPrYadKIz/os+t0nYdEkC+n9c9dcq6qzPHRX6MUmr+RzvPJ1DQ0Gg8Gwb2MkZQyGTo7VUB+nOSsiCR4gY/dJTpEXufTX+5ZV7wu83dhWODJMrEan+gs2TsSIoIMcHXcd2tSPZiUnA2DRkJVWsBZYcXIBtmq85q1tHINfZILB4HvBYFCDwaBWVlYuTF/DYNinOBzl51iECPM+O6hH+BCIJiaMoMxsLD2MF3GiVqOMI8Imd99yYpfkp0J4GIsn2MNWhMeBHu6RT9E4J3pW9aSMSuBXRCeShanYbERYFxMVvxObsVJCtonIY/ORlCFs1hCqoaTR+flhOPMQ/ta4rUyjgM+xeRXn3vxhq/ZvaF2ERBrWCXPDlFZUF+Dk34kSqT/gxE9iyzw6prgeJ4lplK6R8N5Dc7YTEFjSbNeBwHmCzlDVx3125KPAvLV/Hf3AuoPy0V8soxerD0crPor9+a7CdfnuJxmWT+NWcEkiCSgPSNfCOAkskTQSWClyNDS3KZtylp2+je/MXtdFRKZHtwVW2crxGzZsLHQ16xd4sSMbWnO8sr2GBoPBYNi3MRHuBkMnxy4s2kykXnGd4Kqa4AFS+zb5yDWnpGi59qfCMpRjABAZLspX3KfWFfWW9XyXiF0PFDVE7CtBopq+Wu/LTr8doL6+a+My+Q+vOq0b7PGkFSxhO25ywhI5MC5A02qDiERDSoLBYOwluTEQCFS0ly2GLFBub28TDFlSwHk08D2Ec4FjcBxYe3HkIF5F+J2U8ly0uAiqSxlJAbNw5F0OA95B+D3DmUsNYzz1azMHZSkW04BBwE6UZ4DpUhaX7yTrelLKtbqcJQiXIpyOIz0RBj4AluLjbinNYXVTAVNpoB7hbODL0Da5C0SwtZbv8zlXo1yE43D9CHiIXfyK/WLuaepxAsTQYVA7QbJcR76ow1E58bjZ5fPfKFL0WhLnShDQc4oi9X8ARrexeZ2CYHn/beXz1r6u6IkAKpShKlGZFP8Dr8VJYClZS2DljT7ddh0EBT0ad6g8tGjSwFqAigq11tlrv5FGXKxRjktFM5Lj6ozjZTAYDIbOjXG4GwydnL4V/95WN33w60hUc1bKFCQq87Kl4pSjI5HwkU01JKcHyJz7U1kOOtndKlOcpFm26oovVby8q27G4JeB04AfN9Xh9UMqXmtcvtl35qqUEU+Kbop9Xvf5mrSCu3ffXaaOhE1aLEtLidH8tYWSuHYtX+tGIxoM+zhSxrT2tsGQHTKUj3GSMnpOIC1nUQdMTHI4kbxQ4nZG8BfgL17LZ1NPRlAD1Hhuu4wn8KhDL0PZDlyRbXvp+pLSGO385seKqQducT+NaA0j0BjHv8UrqewzdG5CFWXhwLzaj3AmfAB8RVtfOxSaouRHL64tYiv9Yqrt8RV0iYuCzxoRrYQ7Ri+u/W3RFh2kYg2x0BNs5BRBY7Xmy/LSXwyPjpFIYH7tB2ijc9U6cL+G/kCnSzyp6B3gSmAp/QPz195R/8C627vY9QcQYb7GSGD51JetBFbe6L/hxI/XHbZ2B+4KIxX9wbh73/yTsqfh7YK1FcDANE00yXHZcsb4B1f1chK4eqOzjZfBYDAYOjfG4W4w7AOIyB2KNmrObrp+8B3bG7h9dxc5IBwJz5e4B8hIzg+QufRXFNbq+gKiEfJRB0v9np3d/g2gwgpRTiNWxzlTORnb/i9WrGqM/fMt0074abjQdwyIZ61gVbny8+tPelGsLtUa3jtCkDjNX5Mw1WAwGAydCa2mEliD8jQNvE0RPbEoQfl1TLEN+JxkmYZ9GNGn0KbnGtHCH0BTPoWirXyPuHdFWZoX/fYYXNmaF90PAIH5tX9B+Z672ae0orogVFEWBhA0TiKnWw+rC7Aj034V/iLwk+h2RO2fkHwysMMSnFhcGZi75gSc/EICTC2K1E9tpu2yUyGwcOKAbCWw8oabYPT30DjZPixSEP7I/TP7COHJmGvfEpFlqDoOd6GsIVy0OTCvFkVeqpo48JR0/Xe28TIYDAZD58Y43A2GfYA+M1+p/HzGSScI7gOkMrW+gKm+SNwj5E4VDfSa+VrOD5C59NfztlWf1c0Y/BrOkv4oLx5x1/O7ASyoUbg2to7EJEz1Qt9bXn1x0/WD/4PyDQCFcZHCgnECKDoX5CCaJw9LgMDDqDxBpB6JD4r/NOKT5FrBGbJw4cKTLcu6FCjBkVmIAG+KyOKCgoK5Y8aMiVvaHwwGhwOXAkOJlzr4RyQSuXvcuHFxY15VVTVKVR+PbkcikRMKCgoOBWao6hCgTkReAa7z+/21udaLsmjRotNt274MGAb0c8/rPeApEbnL7/d/2ryO1/EIBoP/BM5qVvWGYDB4Q3RDVY8oLy9vjNbLxp4lS5Z02bx58zXAeJrkFxbs2LHDS8IvQxo05F0qQEqNA9BgyBnhK0AA4TaiYmvx3qZPsDnPjcI37MNELJ3li8hY3OAHRW8KzF37Qb12WV5YsPtkbGZHyyrstUWvz1ff5fNq5yjSRYk8qWq9KeHIx5vD3Xb13q9+EMpJjWNvD2IAACAASURBVAWV16LOdtfG9wQZFt22G+wffmf2ugVP/7h/IjmdpBT5mNUQZizOMxSCTPDPq92odmRhT+o/2C7djrKEc0F8wYkDb0nTXLsSnHT8tWPnvrHEEvtS4HSFgyVGAkt9kburLj6xwwSI9N8w8JfrDl+7TpQrFAYA21D+EfH5pvnsyIxUdbuINXWv2vWKni1ZynF1tvEyGAwGQ+fFONwNhn2EA2euvnbzjMFLbHU0Z2MfIEVYalkFd+czIjvH/pYR43AXYUX0u1pF/yJSHwGi2oxhLShcQQYI6LaGwpENBQ2zBEoVDkPlHYHf97551dxNMwZ70wr2ReaobS0VZBrqaP6qyjO+Ant634pV6zOxKRlVVVXTVPVmms43yhBVHdLQ0LA/MCOm/K2qOo14OYEinJeWAT7f/2fv3uOjqO/F/7/es0kAuQgEBGvtUY7+VBAloG3FC6DQi1qL7ZGfZpFKFS947BGpikpgJVjRWqlSrSBqq9mAqNWeUj1HqQleaq1CkAIeRSutl7ZIEi5iSHZn3t8/dnazSXbDZrNJEN7Px2Mf7Mx8PjPvmc0uyWc/834HflheXl5cXFz8u3THzMvLu0RVr0vax5dV9cvAqStWrDh+0qRJ/2xvv3A4PM/zvNm0THswDBimqlPD4fDZwWBwTXuuR6ayiScUCjm1tbW/Ac5Oaj8EmNerV69RWOHxXFjRhrYZpeswxrRCKPbzt58LHEHsbrJaYCOwkggPyQTL334gWP7D4R9e9NDb5zie9xRwKEIf0N8UyB7wkj5ulZ0OXFw+bVhVro6t0B/0PwTnByJAfoD++Q3Nv/z53MP5r+QVjjhPq+qUxH6UB/r3aHgg+OBGgCfD04Zl9CXur6YO+2fxko3fFOEpYv+vi8DN4gRu3k2PpP/cvZ9nsr+yy4amTfPU2jaA8LRhaVNAhS8bdmQmx192+XFtSoG1t5jiyi8fuhxYnjK2y4evTLePsmnDK9NtC4XEAx72H81d5T9SevjSY/eajiuTc8v19WrtNTTGGHPgsgF3Y74ACkurMvqFu19pVZt+gRwwf13aXyBb25bt8eIKS6tmAjNTbgu9vpMcfDb1uf3P6XMFl1ZlnCt4wLx1WeUKzkQ4HL5AVW9PWvUacK3ruhsLCgoOi0aj33ccpz6pfVBVb0pqv9B13QWBQOBgEXlIVU8Heqnq48uWLRt60UUXbUl1XFW9UkQuyMvLW9XQ0DBVRBb6mwqj0WgxcHd7+pWVlRXTOCjuisjVeXl5yxsaGnqLyCJgIrFZZU8vXrz42CuuuOLztl6PYDA4we+z16Kp2cZz9NFHX0HSYLuI/AxYEI1GB+fl5ZWp6lcwxnSotuRGz0W//Z2M4UNgnv8wB7hllx73WvH964dJQd40VM8llkO7H7AT2Aw87wYC9y+/9NhPcnlcjbiXO3mBJ9Th26KcqHAoseKpnxKrufOqCIuWTTvuveR+ZZcNfSa4dMMlqFxB7AujwWT5Pi+/fNi6ix996wRvT97FCN8FRgD9BXYoslmUFXn5Db9uz3kaY4wx5sBlA+7GGNN1bk56Xg2cEwwGa/3ld4Hbm7W/Ien55uLi4pkiosDWcDh8CbE/jh2gh+d515DmSw0Rube4uPgpgFAodO/RRx8dwk+xo6rHpAs2034ikpwSKFxcXLzYf77jsccem+44zkR/+fCePXtOBMqzvB4ZaUc8lyf1e//dd9+9IRQKecC2ZcuWTVfVdhUgNsYYY7K17IoT/o+9DDaHpw1rtcg8QPn0E2qBO/1HTo69t+3+MVfQtrucAAhfdvyvgVYHwjO5NgCPTTlxN20s/myMMcYYkwkbcDfGmC5QVlbWh6Z57J9NGlxO13540qoKf7AdgGAw+NdwOLyF2K3RqOqp6fbleV4iJ34oFPLC4fB2/IFzEenfnn4p4pwSDoenkN4IoLyt1yNT2cbj524/IWl9pT/YDsCFF174Wnl5eT0ksiCbbHiclHK9Q3/g28DVKMtQFnVqXF8Q22aPmCgiiToLEnCH9w+t39BR/YwxxhhjjDHG7J0NuBtjTBcQkX40nX3V6u3azduLSHWKZtX4A+6tDZwDW5stZ1psbK/9UpxXq0Skd5p+Obl9Pdt4tm/f3pukHO2qWtOsnYbD4Rpit8GbLMmZrGll8wtayRaEe3B4Flpta0xOVJcUNaapErm1cN7aUNdFY4wxxhhjjPkisgF3Y4zxZZK3PldUtdafoR4/3pfa0l5VC1M0K0xqX5NiOwCe52nzVZnEnEk/P87k5QWTJ0++qXm7NP0yvh6Zyjaevn377qqtrfXwB92bf4GhqlJeXt7alxomF/JZToR7UK4ni9QDxhhjjDHGGGNMZ3P23sQYY0yuTZ48eSfwVtKqs8PhcNpirn77vyStGqeqiZHkcDg8hFgBMQBEpEvyi/txro8vO45zbkVFxV6/3G3r9UgSSXoeyFU8Z599dn1yP2BM8vVevnz5KVg6mQ4npybuqhjWpYEYY4wxxhhjjDEZshnuxhjTRVT1NhF5wl8sBH6/bNmyGZFIZIOIHBoIBM5TVQ0GgwsBROSnqvqY3/7oZcuW/XTFihV31NfXHwwspfFL1DrXdX/RuWfTSFXvEJGw//z4jz/+OFxeXj63vr5+S/fu3QdGo9EjHMc5S0QmAuOLi4u3+W3bdD18H+Kn0QFOfeSRR/pOnTp1ey7iAZYA9/vPjwqHw3eUl5ffCQzyPO++HF82k450XSqZ6ltGjFZxpovo6QqDBFzgAxVWutHIwkE/2fCv5PapcqOr5xyKSglwElAtsFbxbi4sfWtjvF1taMQIz5WqVCEgvI/HSvIK7ikMvb5zbzHHYmAWyInAbkWfC3gyu99tVX/ryHOvKSm6UGFZ8rl7XqBIlFnE3qNbRLm3//yqX+o1R3Wr6dfnJlSnAIOBv4roM/2cyDwJbWxobyzZvA7VJUUvAOObHFh1bnVJ0dzEcsA9vDC0/qO2XMcDRXVJ0Qf4X/oqWjagdN3FXRtR17NaCcaY5hSkpqRoKsIVKEOAAf6mLYWlVUd2ZWzpdPZnmX12GmP2FzbD3RhjusjkyZOfFJGbiA0eAZzied6fAoHAZ47jbFbVnwGJtCXFxcVlInInoACqOjMSiWx1HGczMMZvthu4aMqUKR904qk0MXny5HKgFD9OEZmkqm8XFBTUeZ73d8dxXgLmquqJzfq16Xr4+/5D0uK4goKC2nA4rOFw+I32xpOfn79EVf8n6VjXq+qnqroB2AL8vR2XyWRIxnCSjElTXLUDVc8pmocjr4hoEPiKxO5oOAgYJsqNeYH89Z+WjBzV2j7UC1yCyv8CpwM9gC8rnAfO6q2hkwdnEEYhylcR5uE2vLnzpq+mSiXVyHOujP2RKl8DugOFgkz2HP60PXTykFb7JsnJuUfzfiTKo8BQP5ZjVbi/uqRoTk3f3r9HdS5wJLHrMkxVbqmJFtzffD/7yOtgTBPVJUWaeMwZGerqeIwxqe1r79WakqIZwEMoX6VxsD0n9rVzNcaYA50NuBtjTBcqLi5eQGzG5VLgXWID5ruAN0Xkhvz8/Luatb9RRMYBjxOb3V0P7FbVt1V1EXBCMBj8baeeRArBYHCO4zinAL8C3iN2XnX+8wpVvVlVT0iaTQ60/XrU1dXNBO7z2+7JZTyTJk1y+/fvP1FE5gLvE7vW7wNzPvvss0lkmPvepKeVXJDpo3n7joyrpmREMUoJsZoCrqhcKQ1OXwLu4YI84zc7xEGf/iQ06qD0J8iVCBdIg9MXZEbSlsKAGy2OL/QLrVtXWFolyQ9pcPqKcLbCp36zoxvyIj9uLW5V+YGqnk+g4GBV+T6xn3OAwa4bfaBTz130fEHOcALaD+T5pC23AiepMkEanL4CjZ9XwiWf3nBM75zHksHrUFhaNaGwtKppDQ+RW5u8Lja73RhjTDsIfCfp+ZpAJNrf/z9mn5zdbowxJnuWUsYYY7pYMBhcB0zLtH1xcfFqYHUb2rdaDDYYDB6Xy35xF1100evA6xmGmbzfjK/HpZdeugv4z0zaZhOPn8t9nv9ozv44ar+2FEKVZu07rMCxqtwY37tAuP/8tYv9TTs+vXnUdCegE/3lw7u77kSgPNV+RLi3/7yqpwA0xL01blEIONg/yjGtxdD/jjU7gOeqZ49YichUf4/fBNIW/RXk3sL5VfGB6N9Uzxn5dVSv95cnbA+dPKRv6I2/tnbcnJ07/Kx/6dqXAarnjHgSlW8kjgG/HDC/ahXAttkjfiUi3/U3BTio19HA2pzG0o7XwZhsdWYhdmPMF4PCvyWeK+v6LvhLbVfGY4wxpuPYgLsxxhhjjK869LU+uA3D48sKU6pLiqY0tmh6Y4OKM4I0A70eJFIeSQivuoTtJAZ6pUl6pJo5I85RlR8CxwEDSXGruaCtpj/xVCuatPe8ShWJD7jjeu7JQNoB91yeu6v6p0Q7z6kW0cZ+ymvx5wGR2uS9StTrn+tY2vI67O/aUy9ArzmqW83BvW9A9BKQL4N+hMqv+m91FtSkuOGnuqToVmCOv7jj88+6H3r4wtfqEvu7fFR+zSDvExp/1u8uLK2amYj1lqIzPIergNOAQ4AosVRezwfU/Xnf+etTpk77NDRqpON6VxFLtXYYqIvIO+LpCiKBJf6XWVldi7bk+m8tD3G29R4g9jpU9+19vaBTW7wOg7x32Y9y6WsFExGeblzBcBlHq7mcs+nzRbBtzsjzRfVy4BhitS92C/xNRV8S5al+gXWvSSj2RqwuGXktaKLeTX7AGdgntCZxB191SVEt0De2pD8vLF03A1L/XHpR56i91QXJtl9cW9/rKd8/bt5QRK9HGSawSaGWNtTlaMv1ze6zY+QjoJc0aS1cWl1SdKm/tLSwtCox2aQttUsy/VxS17lGkBv8Nf/q/y/ncFmyJhJv8kFobPc+7vatIL1ju5DZA+avvS3FeVI9Z8SETD6v2noue9PenzVjjOlMllLGGGOMMcbnRBr60YZZqaraO902R52tzVbVp2pXM7voRlVZCXyP2IB7uryu+a3GkufUJC97qk1SNokXH2BJE28Ozz0ggerEfqFJIVRHEmlyiKqmPF5XvA4HuFbrBWgIp6Zv798gzAMZAhSADEGYVzvIe4IUf1M4AX2Exm9GDj6oV/13krfXHqLfJPlnPcBD8ac1c4p+4jlUAhcCX44dj4OAY4EfuRJYXzNnZJP9AdSUFM1yXO/PwGXA0bE+0hvlJBW5Uwu8VtMyZXItOkKmdQZir0OfpwRKM30dzBffttkjrxbV3wDforH2xQCFUajMUOSVmsjIr6bdQX1A025rTbZ1QdrQL9v3ejJ1nWtAH0c5CejhIW16H7T7+jbKyWdHLmqXpBLw5H4a6yQNqjnE+27y9t7R7d+KD7YDruRFf51qP22pi9JR55KQo9o1xhjTEWyGuzHGGGO6htfGYqhtbZ8FL7+gFrdxfFhhwYDSqrRpXFoViDQf5GgxDVivOapbjTC78XhSJbgX9w/0e0dCldGUs+LSiM8Oj3NEBiQHoA7bW+vfweeedCDZ6+BPZ78OB4p+oXXraPZFRs2Now6mmzfaU34tsbsr4vUCEte7Nlp0BcLZiU7Cz/IdZ0GUyGB1A2XAV1Ica0t1ychVoN+IddEgSWmhNDYAE/dqYahqE0DNnBFB1aTUSaILI463wIk6BwdEHiI2yNNLVR+vDY0Y2i+0bgtA9ZwRF6hye9I+X1PPuzZarxsDveQwicr3RSTxZUs216KwtGoCxIoTNsYntxbOWxtqcbHbIl5noN5ZpQU6NWl2crzOwN0Qfx30nMZDsyg/QmkkzxmseMtI8TqY/YBoUu0Jvd4NRB6Qz6MSOKjnkbg62oMLwU37uabddmc14B6vCyJ53V7UaGS8iD4K9KSxLsg32tMv2/d6S3KJwn9FA+7ywaH1Tb5gzei92sbrm91nx9qpwNTqkqIP8O9CodmsdojVLtFY7RKI1S65mogs1x6R3uLmLVJ0Io21S479UmjN5235XKouGfHfIOfH2nAZ8GSiCzIpqekLaeuWZPh5lc25pDxeK7L9GTXGmM5gA+7GGGOM6RJyJms6sn02CkOv76yeXbQe4QQAUTlXQ2NLJFQZ7Yjj1RQeNBCXXvFlUe/XhfNjt2RrCKfG1Uxm1QHgODoWWBVf9oQxySMCASfwRmv9O/vc99FYIsTvJFANdPCx9gmZ1AtQuDzp+fuFTtUNfnqFbdW3jJiOI6+m2f1D+AMeCt/aGRo1oE9ozbatoWG9cDmvcZ+6NPHckxuShrI295+3bqaAAlu3h06+xHWjm4nN5O7huXINEEtD48nNSf2qA5HoOUn5kd+FJoPxWV+LjpBpnYHk1wHY0u/to2bIE0+4wKe1txRN95zM67vsr2Qc+13ufKHx7iRRZ9duBkaPvLNyD7Def7RaFNsjP6svGbOtC5Jpv6zf6y0OqPcNmLfu3mzOMRZv+64v5O6zI1e1S9LxRBc56g+4w4Ta0Igj+oXWbflwxik9kLpzE28d0YfT7SPjz6sOPpfYfttfu8YYYzqKDbgbY4wxZp+llbwAIGOZ0FnHFNE7FAnHFvT4Gnd7eFto1Nxd9N7SJ7J7oDjuESqcherE/IAzPjk3blv1Z/0nNRR9Bv6gu8j3t91y4pPRfI1Ue4GQwNBM96Uq12ybM+INcbpVaLT+TEGmJ21+IZM/Ojvz3PfNWPRDP1UHgpxaGxrRt19oXat3BnzRtLVegH8XxgmJbUplPJcxQP/b1r1WXVJU76cKaKJ/oP6ZGrdgm3+MgqjrTgLud7yC84mlFQDYGa3znoCWuftBK/wBOAD6ht74a3XJiC3x1wj01KR+JybF+GwmxQhzUTshFzKpM9D8dUC1wh9sB6DvbVUvp3sdck0rGIGQOoc1vA+spDv3yNdpWQugkvOJfXGQyJWN8DeUl/B4inG8JrL3u1D8/TxOY6qtlRQwiXq+mS6He6r87giHAolc1MBaPG6WM2maO/9ZutGD6xGmEkt98hHwK3qxgM9I5M4HymQsOc2dr7BBYjUJUNEHers77tlWMnKToFUCb2igoDxV3YX2yrYuSCb9qkNf25bNez2N5zI8pZSyub4d8dmRy9ol6Qyc91ZF9eyRGxA9HnA8Vy4FSnr0rv8WmkgnU92/9rP/TrePTD6vOuNcoP21a4wxpiNZnj9jjDHG7MvG07wYWAfrX7quHKGUxB//Mklc7+0+7o46nOjfFX0J1bnAia3tJxMSwlP4RdKq08VxPsp3A/8S5TsCaf/obbEveFRUnsFt2OEXFYvPnP+XG2gy+J5WZ577PhmLOomBBEXHea7UVpcUafWcolbvDviiyKZewK7Cg3uT/DeDI01qBQioQJN1iW2hjQ3Ao/FlFQkCiFKcWAflg+9avxta5u4XkWpaSF4XG9xp3s9z+CTNeSXkqnZCLmRSZ6Dl6+A0rdHQyuvQiQqBrwLz2MObuoqmtQBWczXQIlc2yihgBg6vUMle7+ppMdiuPE4vviejqWu1Y0uXAE1yUQPn4bBaK2j80klx6MlT/ueRnzufIcA8dtPhufPF05uBxM+IQDdBi4AfKvwSt2HLp3NOHJeuv0OkeXwZxZttXZBM+mX7Xk9FNPDPdNsy0dbr21GfHbmsXdIaafo7x1QNjc0T1eR0MmFZ9F7aWieZfF511rm0t3aNMcZ0JJvhbowxxpiUgks3foA2ztoLTxuW21l7r9CbKHcDZwKH08ofp1rZOPNNxnZ8uoDCeVVztpWM+r2gVwp6msKhgCPwMciHnnovOBJYmYtZ1YWBqltq3KLNivynoMcCO0V53s1jlriUZHyyAXexes4qQWahnAjsVpX/DeR5swtDVVsyjqcTz31fi8Vr2D0z0L1Hg6pMIJYPu3su9rsvyLZeQO/qHbtq+vb2iA/Sedpk4Etjo2L90/6cBngIl+v8xqdUlxSdQtKXaIok0sn4ufsVf6BGVVMUHdTCxnEcrUnVz/H4Ukdciw6TQZ2BFq+Dar/k7Xt9HXJIxtEih7W+wMHkMxr4NX4Oa/JpUgsAZUbS8+uBB8hH8DgSl9E4XIjT+uz2FDPbl/IpV8q4RDHINpwIV+JxAS6ryGMqQiIXNUIiFzWruQI4J6nnIhxKUQajdHju/MLb1v3xk9CoIwtc7z8c0a8qnIhKEbFc1QD9RJ25QEWq/g0N3RN3PXw445QesCejwc1s64Jk0k+d7N7rKbVWMyQDbbm+HfnZkdPaJa1o2BMty+8RuB3oBxxW4+38PnBufLtf8Dq9DD6vOutc2lu7xhhjOpINuBtjjDFJgg9ubBzYhVvLpg0LdWE4+1w8ORVlAXBZV4eRzoDSNa8Dr2fcfv66VnMHF5ZWHZdqfSw9R9XDQKqcqVf5j0yPtwH4bXvihLafe//SquXA8pTb5q9dme54A+evq8x1LNm+DgAD73xnF/CfmR7riyTbegGy6L16P5/+CAARxihIPP1DzS0jTmktjUlhqGpT9ZyiP6KMJjYRuwwkD2KDVQNL165pbPv6zurZRX8hkTpFxiUfa3vo5CGuGz0iKbpXk/q9FY9RhbO3zxreL11amRzUTuj0XP+y6L36bSUj3/Jn3gJyepNrc0vR6Z2RTiZtfBPYATynlawEYjmsleY5rBtnmzrswiMqp5F5rmzhfGLpX+KD7QsZw0wRsh1wvVfOJJaLWrmX1YRIpMbgmKR2TXLns5UZMgkX+FRXMx3t+Nz5fkHJR/0Hevmo/JrB3u1oLK+5xGZaA6BoTZP6HQEGAP8A6NmzbpwiGX0vk21dkEz69c3yvZ6FjN6rmV7fXNZdaS4HtUsyOtfBd63fXT2n6OH4uaH6C/w74kRZ6xeFbZfOqsPS3to1xhjTkWzA3RhjjDFd5RtdHYAxB4r21AsQWKJwP4DCUTVzRt6x05E7I250ECr37fXgykPAaH9vQ5qtb3oskZ8q+pi/eHTNnKKf7opwR103OTjqRpdKYzqMuoC6yakRbgOe8J8Xuvl5v99WMmpGtC6ywemVd2jA1fNQ0cL5axe2v3ZC1+T6d5TFKvFBaT2muqToJzuj+XdFu0UP86LcR9bjzm2nL3IODq3msAaa5rAWNqCxXNkoDyDco5VsAqpQ3qAH5anyvieZ1xgAt8o4Qu06CS8pF7XgaWVyLmpiufOfpRsk5c6HCn+wPeYMXmY19XTglx01JSOfVnjPQVdqwPmg3yf8o+ZLkUG4zpDEd4tKY1oVz/s/nOSsMd6Pt88afm00P3AUyD2ZHjfbuiCZ9mvHe70N9v5ebcv1zWXdlVTaV7sk88+lgJN3v+tGZxC7xon3rifS+uz2TjuXzOSido0xxnQUy+FujDHGmK5ymP/viyh3pHzEpVpnjMlYe+oF9HvnqCXA/yRWqF4fcb1PwdkgIluAv7d27Eid+zjormar6wJ5Xrh52/6la8sUvZP46LEysyGPrQFXN8cLGwK7VfSivvPXfxDvVzi/6kmJzaaOD4aeInh/yu8R+Czg6mbgZ0gsHU67ayd0Ua7/fnlrHwT5fXxZYFYkL7JNXX1LhPeADzvy+HG6mhtxyCaHdZNc2cQGqYuAHyL8kj1s0UrS5iJP4uHkoBBigL3moqYHTXPnQ9Mc0bHZ9R2aO19Fvwz6Yw8q1fX+VjPIa8ANfAhyvt/EBUrj7Qtve+sNhD8n+sMUNz+vRpA/K/oisCOT42ZbFyTTftm+19skg/dqW65vLuuupNKu2iVt+FzqG3rjrwIrm63ekx+ob3Ph0g45lwzlonaNMcZ0FJvhbowxptNNXrppoqo+HV92RIYrHKVoIvc08JyKzC6/bOjfWu3n6VBP5HpBhwGbwtOGnRTfXrx00xkO3lWqchpwCBAlNjD0vEPg549NOzbxB1zwwY0v0Kw4p8Lc4IMb5zauiR4ennbiR4l4lvxlNOJMVzhdYZDE/ij7QERWuuouXDZt+L9Snv/iTSM9x7tKRMagHAa4irzjwIp6r9uSJ6749x2dFc+3793crbBH/Q2KXEKsYNxHgv7qIG/Pgt2pgs+tHgAo35dxqfNsaiU3Asg4ZnV8OMbs37KtFyBPPOHqNUdNrOnb+0aFKcQ/K5Rf99sqC2oG6butHXfwXet3V5eMWEZSag5Rnkw3+3JA6boba0uKnvWUqxBGKxwi/ue3CKscJ+/nqWYu9i+tWlAbGvE/nitXA2cAh4F6iLwjnq4gEljS3msBXZfrX0J4Gqr/XnW02/WITiX5ddix886avr0T19ORzAZV20qfpRvamMMaqMLjYoR3ZBxRreQRYsVIW8Y/hj/qmxzJbv4Dj68inEhswD2RKxshbS5yYBOxGcQOysO6mnoZw+NZn4zX4paAlvnj69jFQTTmzo/lvU5QRVhN2oKeueA5fDfgcp7Cd4CjiNU8qSeWJuYtPF1UeNu6P8bbC+jOSP7ZkbzIAoGxCoeh8r7AL/rNr1pSU1I0Kc2hmsq2Lkgb+mX7Xs9UJu/Vtl7fnNVdSSPb2iVt/VzylEUinJdYofz24NDGnH551OF1WHJUu8YYYzpCZ9TVMcYYY5poPnAOch/o1Sma/lMD7qnlPzzhr6n6+WkOLk9ariqbNmwkQHDJxp8gzCL9/3WfeaLFyy47/neQesC9pcYB7uIHN80TdHYr+9+qOGeXTztuTfLK4IMbZwHzgdT5NUXnhy87vqQz4gmF1HnvsE2/Uzg7RfvfEhsIiReDy33RVL8QamtFUDNpY4wxB7pts0eeKaJ/SFp1aWFpVaq6EO2iFXwZSZpJL1wrY7gHQBWH1fyFxrQa22QsA1vd35vks4vbET+fNGyVsQzyjzURofF3BYev4bGQRHoiIiiTZBzPJMXXtI8yXMaxYW/bALSSt4Fj/cUnZSwX+OvXEvv/EOAdxnBcPG+8ruaMZjncy2QsOf2/srNsmz1ioj9LGAAJuMP7h9ZvaK1Pe/qZrqWhsXk17o4dwEGxFd43C+e/9XzXRtU6yXQMVAAAIABJREFU+1kzxnyR2Ax3Y4wx+wD9gYicr93zX9S6PeMF51FiM94G4wYeIE2ub4VLFP4rEI0uf+yqExO3hhcv2RhEGgu1icpCcSMLXMk/WAL6EHA60MtRefzCX749dPlVx20JTxs2ATIrUhpcurEY1RJ/0RXh6nq3+/IC57PeqnmLRJgIHCJ4T1+++M1jl1xx0ucAxUs3XoBye9KuXlPh2kBBdKPsKTjMdbzviyf1AJ0Rz7uHvX2FNB1s/5nn5S3IC7iDPU/LkMRge8cQ1uy9kTHGmLhts0eWOaIbBJ6rr3Pfc3p16x3w3DGo3pXU7GOv/vMn0u6kPcbyCatpzGGtfF//wJN0J+IXHU2bw1oreRrhPVxWUsAHdOcf7GIQwpCkZv9M1x+Xz8njXFwqieVVz0d4XFdzvozh2RycXWrCYjRR0PUYXuInuoq7KOAwPPZew8CYfcwnoVEHVbvbrxXEH2xnXf+8t1btpZsxxpg2sAF3Y4wxXU7h3vBlQ+Mz1H4TfHDj14HrAQQmFD+8fkh8lnsyUbkvfPnQe5uvd0Ru0ETKSDaXXXbcTEQU2Fr88PpLxA1sJnZ7eA8n37sGEjPrMiIqN8b3r2g4fNnxi/1NOyYv3jRdRSf6y4fvDvSYCJTH+nFz0m6qNeKeUz79hFp/+V1oMhjf8fGgyXcHvH/Ux0NvCIXEA7ZNXvKX6YrzajbxZBz3GE7aa6MA/96RMRhjzBeJON6/qUpQ4fb8HgFwo82b/MNDvjvwznea58zPzfEFT1fzCzSR5ut0AnxEBICPiOWwPi9N9y+jTMThx0SBz2h+T5aLNuYiT3n806nVCr6J8DKx9B8FKE9pBd+RcXTMgOEZPMhLfAflHACUWeQxy09A8wyxQquHd8ixjcmx6pIixfWIv/kU6h2RH0koRUolY4wxWbMBd2OMMV1PpUm+VkUqBb0+vixu3smQokCa8FzzVcGyzX20rmF4oolS4Q+2A1D+wxP+Gnxw4xaIzagTOLUtobbYPzIl+ODGKY2xN0sJq4wAyoNlm/tQ13Bi0vpnkwbbs5ZtPN++d3M3aDghaUulP9gOQNm0418rXrqpXmJF7bpOAy4BpkMsl7sx+4oJ1718QaZtX7j79I6ZbWwOPG5+MU50KnCuwhECfYFaQTYqulIanIcG3rGmQ/K3J5zBLbzEZpT/JJaCZSfwPHnMwqWkRWb0uDy+S4TzkDS5soVFMpY/pumdIOP4p67mGyivAF8CuiP8Vlfz7Y4YMhTB0418j21cj5LInQ/8ms+5k4OSapBox+TON6YD7FBYp+Ld2n/eWy93dTDGGLO/sQF3Y4wxXc5RmhZpEt2W/Ae7iPZN1U89aXHrue6J9JOkOXOqVKfoWg2JW9jbVOys+f4z0DtVP3Hkk7YcN9fx9O3m9aaxCBxK89dAVB7cWEOswFWn0wpOQ/gRcD6x31dswP0Lan/NuarIijY0txoEJicKb3vjQ2Ce/+gSInjAw/6juav8R8t+p/EJ8ID/2PtxYrnZU753ZAwfAIel69rW/QHIWI5Lu20YDcBt/iNBV3MmmlSc0mFtun3s6wbMX9fq9cl1P9M1CkurvrCvlf2sGWO+SGzA3RhjTJfzpNmgt8oAkkbcVWV78z4ATkBbzKOT7vm11DUo/i/kIhSm6Jq8ribF9rT8/SevWhCeNuymdO3TxaWefqktx811PNvrnV39e+DhD7pL8y8eVEWXbuqfy79q9lYAVSvojsMklJnE8vOafVx1SVHje1Dk1sJ5a0NdF40xxnQMraAM2IDyHBHeo4DeOIxBaZI7nwB2N4sxxhhjGme2GWOMMV1FRMc2WVZvTPKyBqJvZLqv8OSjdwryl0RfYRyqiQHe4ofXDwGOSGyH5nnKI419NZBm/+uTVp07NlSx1y+ww5OP3gm8lVghnF18//p+e+vXUfE896Oj64FEP4Uxyddp8oMbTumodDL6Jgc1WX6ZIVrBXQifoPyaloPt/+qIOIwxxpiMCP+GcDsO6+jGZwj/QFlOLL0MwD/w+K6cRofkzjfGGGPMF4vNcDfGGNP1lGuKH9z4hvQoqJA9kTNVdXrjJl5IVTC19d3pT4HH/IWjg0s3/bTh4c13dPMaDsZlqTZ+4VwX0MAvmnX/kHi6GU9OveSRqr6/mlrUZIa9it6BEvYXjz/ssEPCFy1eP7dbQe8te/SzgXmucwRwlioTPc0bv+yKY7b5bW+DxOy3QskP/P7ixRtn0CO6QRvyDsXjPM9RLb/s+IWdEY8iSwS93+93VHDppju8xe/ciUQHqXBfhpe7LXYAB/MZ12oFdwJjEa7B5VykxSQAD+EFXB6kD//dAbGYTrK/3gLuiKYs+usi/cXj2whXi7BM0EWdHZsxJseEYj9/+7nEvrTvC9QCG4GVRHhIJlj+dmOMMcbE7Hd//BhjjNn3TV66aaKqJnI6q/ILEf4zRdN/iXBa2WXD3kvVzxEZ/thlQ1Pmgg4u2XAHIteT/v+63QrB8mnDftuk39JNS1Cd1ryxIm+WTxt6cny5+MFN8wSd3cr+AfC8vIFJA+4EH9w4C5gPtJitDoDo/PBlx5d0RjwXrNBAwY5NK4Fvtdi/8owII4Gv+KvKwtOGXdzavvdGV1OJEr974XNoOtPd9zHCI3g8JOPY0p7jtcW2OSPPF9XLgWOAwcBugb+p6EuiPNUvsO41CcXK8VWXjLwWNPGlSH7AGdgntCbxGleXFNUSG4wB9OeFpetmQOpc5l7UOUqEWSAnArsVfS7gyex+t1X9LRFblv3iam8pOsNzuAo4DTgEiAJ/B54PqPvzvvPXf9DkWqQ4nrp5QxG9HmWYwCaNDTSNb/WiBtzDC0PrP0qXw726pOhWYI6/esfnn3U/9PCFr9XF2+nlo/JrBnmfAAP8VXcXllbNTFznW0aMVnGmi+jpCoMEXOADFVa60cjCQT/Z0KV3Rpx13as/EvQelP9/1cLT2pLv3XSy8vLyJv+3uK47fMqUKV/4OgPGGGOMMaZrWEoZY4wxXS7gyGKFicCfgDpgm0DYjTpfjw+2t1X48uNv9NQZBzwOfKhQD+wG3gYWacA9oflgO0A3cWaC3KfwLrAn3f7Lpw2d43icgvAr4D1/33XAeygVCDfjOSckD7YDhKcNW6DKSYou9Y+xG9ilyJuC3NDg9kjOB9uh8TwxSdyauoKJCHMF3leoF3hf0Dm9tG4SscJ4uaPcCsQTzjcfbN+GcCFb+TcZQ0mnDrbPHnm1qP6G2BcPRwI9gAEKo1CZocgrNZGRX027g/pAi1oCGfGcK2MD0fI1oDtQKMhkz+FP20MnD8lFv5o5RT/xHCqBC4mlPiggdu2PBX7kSmB9zZyR32ktTHWda0AfRzkJ6OEhOfn90QnoI5D4GTv4oF71TeKoPUS/SeNgOwR4KP60ek7RPBx5RUSDwFf89EcHAcNEuTEvkL/+05KRo3IRZ7YCDssBEK7vyjg6Wzgc1qRHyOIxxhhjjDEHGkspY4wxZp/gD363GABPVnbZ0Dalplh2+XGrgdVtiePhS4/dBSln27fw2BXDXgdeb8v+AcovH7YOaDFrvSvi8XO5z/MfzR3Zln3tjYylQlczAeUeYESzzQNQlnII39VKnqCA/5HR1KXaT86Jzmhc0OvdQOQB+TwqgYN6Homroz24ENy0Xz5ot91ZDbiryg9U9XzJ6/aiRiPjRfRRoCcw2HWjDwDfaE+/mjkjgqo0FtAVXRhxvAVO1Dk4IPIQcDrQS1Ufrw2NGNovtG5L6kjlEoX/igbc5YND67cmb2lP0dR+oXVbqktGrgL9BoCgQSAxE1xjg+lxrxaGqjYB1JSMKFYlfheIKypXE5Hl2iPSW9y8RYpOBA5x0Kc/CY069kuhNZ9nGlMuPX/XqVvHX/cKwLCuOL4xxhhjjDGma9iAuzHGGGM6jYzhJVVG8RLj8fghwneJzdIG6AVcBFxEA7u0kt+hPAH8j4xLP7u/3TEl0r+AqLNrNwOjR95ZuYdYUdn1wAOt9ffIz+pOAEHuLZxf9Yy/+JvqOSO/jmp8NvSE7aGTh/QNvdGifkGm/dSTG5K+ntrcf966mQIKbN0eOvkS141uJna3Yw/PlWuAmaQiet+AeevuzeYcM/AQ/hcECt/aGRo1oE9ozbatoWG9cDkv3kjRpYnnKjfGz0sg3H/+2sX+ph2f3jxquhPQif7y4d1ddyJQ3kGxZ2JNFx7bZKi4uHi/rDNgjDHGGGO6hg24G2OMMaZTSSxVzfPA8/oy/YgSRJgKjExq1hsoRigGdgF9OioehQ1CLLe8ij7Q291xz7aSkZsErRJ4QwMF5YWh13fm+rieakXysnhepcbqDgDgeu7JQIsB90z6VYe+tg23YXhjK63wB9sB6Bt646/VJSO2gPgpaPTUVkJ9LsNTarP+gfpnatyCbcRSxxREXXcScL/jFZxPY9qhndE67wmA6tDX+iSfl8KU6pKiKY17bPrdh4ozgk4acD/1hld694jowLp8+fTVO0/bBbDq7tNSFlZtr1Q5x/Py8o7yPG+WiJ/XX/U5EZkdDAb/tpd+QzX2hc0wYFMwGEzEHA6Hz4DU+f9d1/35lClTPkhq+wIt8/rPDYfDc+MLqnr45MmTP4ovL1u2bLTnedOJ3W0xCD8PP7BSRBYWFxenzMP/2GOPjXQc5ypi79vD/H7viMiKvLy8JZMmTdrRlnjS5XAvKyu7VUQSdQby8/MPnTRpUuLOm8WLF+f36tWrSZ2BYDCY+OIq2/MzxhhjjDFfbJbD3RhjjDFdRk6nVsbxCxnLKByGodwBfNqsWe8OjcHTm4FEqhSBboIWAT9U+CVuw5ZP55w4Ll1/h0jz36cy+v1K85ya5GVPtUm+f/EaZ963tZ8TaehH0oxdEaluuafkddI/XZyigX+m29ZeEtrYADwaX1aRYOyYFCfWQfngu9bvBmh+Xnujqh36swNw1sxXguNnvPJWjyg7EXm/R5SdZ133yrqzZrx6YUcfOy4QCFypqk+LJOX1F5msqn8Kh8Np6wEEAoFrVPVxiOXnJ+lnt7y8/CeQPv9/IBBYX15e3mr+/9aEw+F5nue9AgSJFWdO5OEHblTV9eFwuEUe/vLy8lmO4/wZuAw42u/TGzhJVe+MRCI/zjam5gKBQJM6A9FotMn59uzZs0mdAVVN1BnI9vyMMcYYY8wXn81wN8YY0+namovdHBjkDDYBs3Qjc/iUbwIXA+fTwb+vFN627o+fhEYdWeB6/+GIflXhRFSKiOVFB+gn6swFKlL1b2jo3i3+/MMZp/SAPRkN8krUazLI7YgMSE4Grw7bs+2nTkEtboPiv89UtbDlnrSw8W2oNS23+wKR7IrCZirAQ7hcFwuDU6pLik4haWayIol0Ml5+QS1uA43bWDCgtOomusj4ma+Wojq7+aeZwImILptw3StDX7j7tDmpe+fUD0TkfM/zXhSR8cS+xOgpIoOJpURKWQ8AuAT4L9d1l0+ZMiXxpVM4HA6qavJ1Xei67oJAIHCwiDykqon8/8uWLRt60UUXbQkGgxP8vsk/L7cGg8FQ84OWlZUVQ1IefpGr8/Lyljc0NPQWkUXEimgfAjy9ePHiY6+44orP/X1foKq3J+3qNeBa13U3FhQUHBaNRr/vOE49QFviSeeiiy7aEg6HV9F4/ZrUGRD/CyLfq5MnT97UnvMzxhhjjDH7BxtwN8YYY8w+RYbRAPwO+J1W8GUcftDRx/QLaz7qP9DLR+XXDPZuR2N5zQWOi7dVtCZ5fDUQYADwD4CePevGKZLRl0mOo2OBVfFlTxjTZL9O4I1s+/UNvb6zenbRXxBOiK2VcQoSTyuzPXTyENeNHtHYS17NJOYUIkA+AKqBbHZQGKraVD2n6I8oowEBLQPJA1CkamDp2jWNbV/fWT27aH38vETlXA2NLZFQZTTL+LM2/rpXvo7qLa21UZh91rWvPveHn5/6WgeHc6+fhxzgN2VlZV+XxjRDE8Lh8JBgMNgiPRFwXzAYTJWf/4ak55uLi4tniogCW8Ph8CVAY/5/z0uf/z8NEbkxaTFcXFycyMP/2GOPTXccJ5GHv2fPnsl5+G9O6lcNnBMMBmv95XeB5MH4nPC/YIjVGVD9Vnl5+YDi4uJtK1as6BWJRM5Laro0qU+252eMMcYYY/YDNuBujDHGmH2WjOMj4LaOPEZNycinFd5z0JUacD7o9wn/qPlSZBCuMyQxA1xpTKvief+Hk5w1xvvx9lnDr43mB44CuSfT46rKNdvmjHhDnG4VGq0/U5DpSZtfSFUwtS39ROSnij7mrz+6Zk7RT3dFuKOumxwcdaNLpTF9SF1A3V9kGnezaD6M54EX5NTa0Ii+/ULrUs7Mb303PASMji3IkGbrmxDROxQJxxb0+Bp3e3hbaNTcXfTe0ieye6A47hEqnIXqxPyAM75PaM225vvIBRGuVI39gAhsVOV3CLP8zY8Smw0dwNHpxGZid6Smef1FKoFEXn9VTVkPQERa5OcvKyvrAyTl/6fCH2wHIBgM/jUcDm8Bhvj7bi3/fwsp9j8lHA5PSdceGAGU+/1OTFr/bNJge4fJy8t7JhKJJOoMAJOA+yORSJM6A67rPgHZn1/uIzfGGGOMMV3FcrgbY4wx5oCmol8G/bEHlep6f6sZ5DXgBj4EOd9v4gKl8faFt731BsKfE/1hipufVyPInxV9EdiRyXEFHhWVZ3AbdojI00Avf9O/3ECTQfSs+vUvXVum6J3Ei6UqMxvy2BpwdXO8SCywW0Uv6jt//QdkQ50/JJ6i4zxXaqtLirR6TlHK2fnpROrcx0F3NVtdF8jzws3b9i9dV45QSqIIrEwS13u7j7ujDif6d0VfQnUuTQdnc06V2ECzsCLSJzJi1cLTEilYVt192g8UrvYXT+vIOAA8z2ueEqjJlwyO46SsB+B5Xov8/CKSQf5/qpO2p83/n0rz/WfQvneafp+05bjZmjRpUpM6A57nBQFUtTipWfmUKVN2p4mzVfHzM8YYY4wx+w+b4W6MMcaYA5rn8N2Ay3kK3wGOAg4H6omliXkLTxcV3rbuj/H2Arozkn92JC+yQGCswmGovC/wi37zq5bUlBRNyujAAXexes4qQWahnAjsVpX/DeR5swtDVVty0W9A6boba0uKnvWUqxBGKxwiEAX+LsIqx8n7ebqZ9JnwGnbPDHTv0aAqE4gVhuyezX4G37V+d3XJiGXA5fF1ojyZbrZ84byqOdtKRv1e0CsFPU3hUMAR+BjkQ0+9FxwJrOyo2e2+LwE4OHMrQ+NapLSR/O7Liex5QGBwB8YAgOM4zQe9ByQveJ6X8jp6ntciP7+q1voz2lvJ/09hUvv0+f9T8PefvLxg8uTJe83D3zwu/OvfGVT1IRG5DkBETikvLz9FVccnNVma1Dar8zPGGGOMMfsPG3A3xhhjzAFtYKjqE2KFJR/ItE+f2/9cDUxLubG0ql+m+xkwb91vgd9m2j6bfv1Kq1YDqzPe9/x1GRc1HnjnO7uA/8zF/gpL110BXJHJcQEGlK55HXg90/YdpaF3/ZZU653I7j4eAYjdIdGhVJvm9ReRMaqNY+kikvEdB5MnT94ZDof/AvH8/4xTVYmnlQmHw0OAI5L23Tz/f2Nef2iR19/f//r4/h3HObeioqJk3LiWX1qk6PcWsRQsAGeHw+F+GaSVaTWeTEyePHlTWVnZH0VkNCCqWkbj31FVwWBwTVLbrM7PGGOMMcbsP2zA3RhjjDHGmLb7BDgqrzb/EODvyRu+ee1Lh7oE7vWz3mR9B0GmROSacDj8hqpWOI5zpqo2yeufpmBqa/v7qWpj/v9ly5b9dMWKFXfU19cfTGw2dyL/v+u2yP//IX5+d+DURx55pO/UqVObzLBX1TtEYnn4VfX4jz/+OFxeXj63vr5+S/fu3QdGo9EjHMc5S0QmAuOLi4u3+W1vE5En/N0UAr9ftmzZjEgkskFEDg0EAuepqgaDwYVtiSdDSXUGEvtDVVvUGcj2/IwxxhhjzP7BcrgbY4wxxhjTRqr+IHseX2m+zXWcT0AnAgis7IRwHgWeEZEdqtokr7/neWnrAaRTXFxcJiKJ/P+qOjMSiWx1HGczSfn/gYumTJnSJP+/iPwhaXFcQUFBbTgc1nA4nJhlP3ny5HJozMMvIpNU9e2CgoI6z/P+7jjOS8BcVW2Sh3/y5MlPishNNN41cIrneX8KBAKfOY6zWVV/BjRJr5NJPJnwPO9xoEWdgUgk0qLOQLbnZ4wxxhhj9g824G6MMcYYY0wbOQ6xgdymubyb+1dexFvYyvaccF13MTAR+BNQR6xoathxnK9ffPHF72Wzz+Li4htFZBzwOLFZ4vXAblV9W1UXAScEg8EWaY3q6upmAvcB7wJ70u0/GAzOcRznFOBXwHvEBvDr/OcVqnqzqp7QfPZ3cXHxAuAkYjPt3/X77QLeFJEb8vPz78omnr3xi6Iua7b6yXSz5bM9P2OMMcYY88WXUX5OY4wxxhhjTKPxM/44HPHWK7z1h7tPGwEw/rpXkouQ/t3zvPNf/PkZa3N97PLy8on+THYAXNcdPmXKlA25Po4xxhhjjDGm7WyGuzHGGGOMMW20auHov3Qr0P7dC3RcYqXKEoSfimjxbnWO7YjBdmOMMcYYY8y+zYqmGmOMMcYYk4XfLzi9Nnl51cJTr+iqWIwxxhhjjDH7BpvhbowxxhhjjDHGGGOMMcbkgOVwN8YYY8wXklbyAXCEv1gmY7kYQCuYiPB0Y0OGyzg2tGebMc1NuOGVL2mU/wb5cNXdp54PMOHal05VJ3Ab6FBgp6re/YeFp9/fxaEaY4wxxhhjOpHNcDfGGGOMMaatIpwHjAJ9D+AbP/7fnuo4vwEdAwwE/l1E7hs/49XvdmmcxhhjjDHGmE5lA+7GGGOMMca0kcK5AKLeSgDX7fkfwCEtGope3rmRGWOMMcYYY7qSFU01xhhjzH5FxvEMWaTNy7afOVDJ/weK6wS2AIgjX0UVAIUrRemDcCdwbBcGaYwxxhhjjOlkNuBujDHGmH2WPks3DuIG4BLgy8BHwK/oxQI+S9Mny1zse+unz9KNHlyPMDVFLO+SIp98ou9qRuMxHeF0YBDgAh+grMRloYznX3uLBeFQoAQ4CagG1uJxs5zJxhbn8hIj8bgKGAMc5h/vHWAFEZbIBHa0Jz4DiB4G0K1hxz8BUD3B37LH7RP5deTz/PweUe4EBndRhMYYY4wxxpguYClljDHGGLNPUsXhIH4DzAOGAAX+v/PYzRN04u8xqjj05CmE0rbGopXMQ3kFIQh8BegGHAQMQ7iRPNbri4zaSwiXAP8LnA70IDbgfx4Oq7Wi6YCuVjALjz8DlwFH+8fqTWyg/k4K+HEHxHcgqgeoz+s7YNTlb+YDI/z1b1eGxu3pU5cXv1vi8y6JzhhjjDHGGNMlbMDdGGOMMfum1VwBnJ1YVn6GMhBlOMoRxAaHOy8W5ZykNYtwOAThBJSj0sWiqykmNitdABfhSiL0RTkceMZvdggOT+ubHJT2+MKVeFzg952RtKUQoThxvEouQLgdCPirXsPha9TTiwDHADej1OY8vgOS/hPAwbu3b+/624FesfVSBdDQreEIv+HfuiA4Y4wxxhhjTBexlDLGGGOM2VclF5t8n7HcIIIHbNPVTEd5tYti2cJWZsgkXOBTP5bVKXspNyYthWUMi/3nO/QlpuMx0V8+nN1MBMrTHP9eOZOnAFS5l9WEgIP9bccktbs56Xk1Ac6R0xMD7O8Ct3dQfAccEd5S5TiE74mfux1A0T8DOK4zWgVQXuqqGI0xxhhjjDGdz2a4G2OMMWafo8/SDTihcQWV/mB7zBm8hp/So9NjgQp/sD0ey8upYtE/0QcYnrRqilai8QcenzTtkEhJ0pLHH+JP/euwPWlr/6TjnZi0/tmkwfaW55XL+A5ArgYWQdLPQUxtQSRvGYCKXAgg6j3V2bEZY4wxxhhjuo4NuBtjjDFm39OD3iT/niLUJG8WQaHpuk6LBbZlFMtu+hFL1ZIZoXfabQG2NlvT8suG5sfTZgPmHRnfAejFu0f/UdCLFN4CtoKsVvj+c4u+vjPWQmY4oied2vf017o0UGOMMcYYY0ynspQyxhhjjNn31LGLg/CID3RrbBZ3nCrC6qbrOi0W6JdRLD2pZU/SsrBAxnBTVjF4aIs1qY+nxAfRhS+1us9cxneAeuHu058Anki1bdXdo6sAnu/UiIwxxhhjjDFdzWa4G2OMMWafI2dTD6xvXMEY1aTZ2C9xCtCtE2N5K2nV6c1iOT1VLPJ1dpJ8Dsq5WtFxkx384yXHeba+3PTLga6MzxhjjDHGGGMOBPZHlTHGGGP2VUuA+/3nR7GaO7SCO1EGodzXqZEIi1Ee8JeO4SV+oqu4iwIOw2slFuEOlLC/dDxCWCuYC2zBYSDKEShnIUxEGS/jmqaraTPlNiQx47oQl9/ri8wgwgYKOBThPEBlLAu7JL4vsAnXvXxBtn39mfDGGGOMMcaYA4ANuBtjjDFm37SVJRzCecC3/DXXI1zvzy1/hlix0K90Sixn8CAv8R2UcwBQZpHHLD+xyzPAwcDhzbvJGMq1kmOB2cRSvUxCmOTvw2+UuzBlHE9qBTchzAcCwCk4/KnJ/PvYti6J74tMkRXt6G5X0RhjjDHGmAOEpZQxxhhjzD5JJuHyOROBucD7xAqFvg/MoReTSJXHvKNiETwG8D2E2S1i+ZwLgYGJxsqOJn3HMgePU4BfAe8Bu4E6/3kFcDPCCbmaPS7jWIByErAUeNc/3i7gTeAGGrirK+MzxhhjjDHGmP2ZzbYxxhhjjGkHXc2ZKH9IrBAulTE83IUhmQ4w/rpXmheuzdiqu0+z37mNMcYYY4w5QFhKGWOMMcaYDGgFZcAGlOeI8B4F9MZhDNpkxvjHBLB83fshR/Sk5utclSsFJoEuQql0HGpdpD8eY0W4BnS5IyzuiniNMcbxTee3AAAG2klEQVQYY4wxXcNm2xhjjDHGZEAreRk4rZUm/8DjO3ImazorJtN1zpr50kRR52lUJq5aeOpvm2+fMOPl81XkKVTOT7XdGGOMMcYYs3+yHO7GGGOMMZkQionlk38D+BSIAFuJ5TmfSYTjbLD9wOGo3ASQHw1UpNquBT1eBAT0pk4NzBhjjDHGGNOlLKWMMcYYY0wGZAwfAvP8hznAKTIcoKGg4UzgmRYNIvXjARCGd2pgxhhjjDHGmC5lA+7/r737CbHzKsMA/pxvZpoJmErFFm3VTV24kiJZWO9NJHGqYF3owk1duHGhcRMTHFsrKhR0UmkyKriwO7up4k6D1UxKSSYWLP5DuumilCyKGjRKaEo6mXtcZEbGMIl+I34n4/x+m3vved+BZ/nx8HEGAAD6Krmcmt2ldk89cOTs92rXnak1fy4ld6XWD6bWQ2ubl5vmBAAABqVwBwCAvmp+nuShJG+qKfOZ1Ply7fy6tTwzfDgAAKAVd7gDAEBP05OpR3PtDv+b+WNZzaND5AEAAG4NCncAAOjpmcX7X5mq3SglSzdY+UVqHS19e3x+0GAAAEBTpXUAAADYzg5+8dy9ZbXuLaW+udby91LrC0sn9r3cOhcAADA8hTsAAPyXRvPLe3av1DtfnykXzj0+vtQ6DwAA0IbCHQAAtuhDR5c/VSaZT8l7189q8vvUsnD6xOjpltkAAIDhKdwBAGAL5o6eeyy1fuVG85I8dur4+KtDZgIAANpSuAMAQE9zR5bfn+SXufnzdK2TMjq9OHp+oFgAAEBjXesAAACw3ZSSz2atbC/Ji6lZ2DD+QZLVJCVdPdQiHwAA0IbCHQAAeqo1oyRJyY9Wbl+5b+nE+JH12dLx8adr8vm1n+MW+QAAgDYU7gAA0N/dSdKl+9pzXz9w9fphmZl9OklK8rahgwEAAO0o3AEAYIve2HPllc3Ou5XXbl/7ujpcGgAAoDWFOwAA9PdqkkxfnLnr+sFHDp95+yTT31n7+fKgqQAAgKamWwcAAIDtptacLyXvznTeleT8xtlq172a1CRJSX7aIh8AANCGN9wBAKCnrsvpJEmtczdZ+9P0yuTEMIkAAIBbgcIdAAB6qpPuJ0lSUz5+g5Xzk8nkoz/77v4LA8YCAAAaU7gDAEBPSyc+8Iddt9W3zN5WD/zzsJbvp+RbpdSHXqvde55d3P+bhhEBAAAAAAAAAGB7Kq0DAADAdjeaX96ze6Xe+fpMuXDu8fGl1nkAAIA2FO4AALBFDxw5+8laypdTc9+G49/WUr5x+onRj5sFAwAAmlC4AwDAFswdXX44Nd+84ULJI0tPjBcGjAQAADSmcAcAgJ4OHj7zvq7rfpVk6iZrq2VS9p5aHP1uqFwAAEBbXesAAACw3ZSu+1zWy/aSv6SWp5Jy7Npn/rq2NlW7yaFWGQEAgOFNtw4AAADbTUn2r315ftdMffDkwvji+uzBh8/ecWWlnEzN/Sllf7OQAADA4LzhDgAA/b0jSSaT7vDJhX0XNw5OLuy72JX6hSRJvbYHAADsDAp3AADo72qSTE9denGz4RuXr66frw6WCAAAaE7hDgAA/b2UJLXM3r3ZsMzM3LNxDwAA2BkU7gAA0N8Pk6ROpj622XBqOp/YuAcAAOwM/mkqAAD0NTP7ZFauvDWTuunzdE2ZlORYZnY9OXQ0AAAAAAAAAAAAAAD4V3NHl0/NHV0+1ToHAAAwHFfKAADA/0LNXOsIAADAsErrAAAAsN2M5pf3zF7N8ZIcTPLOJDP/yd8tHR97/gYAgP9j3nAHAICedq+WhaR+pnUOAADg1tK1DgAAANtOrR9uHQEAALj1eMMdAAD6uydJas2zpZQXNl+pX7r2WY4NFQoAAGjLHZIAANDT3JHlmiRXJyt3PLd44G8323FvOwAA7ByulAEAgC26UdkOAADsTK6UAQCA/n7dOgAAAHDrUbgDAEBPS8fHe//tUq33DhAF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u/sHnuXFqKdBbP4AAAAASUVORK5CYII=&lt;/Value&gt;&lt;ValueAsPercentage&gt;0&lt;/ValueAsPercentage&gt;&lt;PersonId&gt;0&lt;/PersonId&gt;&lt;ResponseDelay&gt;0&lt;/ResponseDelay&gt;&lt;/Response&gt;&lt;/ArrayOfResponse&gt;"/>
  <p:tag name="RESULTRENDERING" val="&lt;?xml version=&quot;1.0&quot; encoding=&quot;utf-8&quot;?&gt;&lt;DataRendering xmlns:xsi=&quot;http://www.w3.org/2001/XMLSchema-instance&quot; xmlns:xsd=&quot;http://www.w3.org/2001/XMLSchema&quot;&gt;&lt;GUID&gt;f21e15b1-4366-480c-b629-5acb1d52462a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COUNTDOWNOPTIONS" val="&lt;?xml version=&quot;1.0&quot; encoding=&quot;utf-8&quot;?&gt;&lt;CountdownOptions xmlns:xsi=&quot;http://www.w3.org/2001/XMLSchema-instance&quot; xmlns:xsd=&quot;http://www.w3.org/2001/XMLSchema&quot;&gt;&lt;GUID&gt;709990d5-1fb8-4e01-b6e8-ac9f89e8bbee&lt;/GUID&gt;&lt;Name /&gt;&lt;HasCountdown&gt;true&lt;/HasCountdown&gt;&lt;DoesCountdownClosePoll&gt;false&lt;/DoesCountdownClosePoll&gt;&lt;Length&gt;80&lt;/Length&gt;&lt;Value&gt;8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7a19e9c1-8d39-4ac6-827a-42d61e0fcff7&lt;/GUID&gt;&lt;Name /&gt;&lt;ReactorQuestionId&gt;936612&lt;/ReactorQuestionId&gt;&lt;Text&gt;What is Safeguarding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da2fa1a3-fca1-4992-9c64-8402a20936c4&lt;/GUID&gt;&lt;Name /&gt;&lt;IsSelected&gt;true&lt;/IsSelected&gt;&lt;Description&gt;protection&lt;/Description&gt;&lt;Key&gt;1st&lt;/Key&gt;&lt;IsAnswer&gt;false&lt;/IsAnswer&gt;&lt;SubChoiceData&gt;&lt;SubChoices&gt;&lt;SubChoice&gt;&lt;NumVotes&gt;11&lt;/NumVotes&gt;&lt;PercentageOfVotesCast&gt;22.448979591836736&lt;/PercentageOfVotesCast&gt;&lt;PercentageOfVoters&gt;22.448979591836736&lt;/PercentageOfVoters&gt;&lt;/SubChoice&gt;&lt;/SubChoices&gt;&lt;/SubChoiceData&gt;&lt;Score&gt;0&lt;/Score&gt;&lt;ChoiceRankings /&gt;&lt;AnswerSequenceNo&gt;0&lt;/AnswerSequenceNo&gt;&lt;/Choice&gt;&lt;Choice xsi:type=&quot;DiscreteChoice&quot;&gt;&lt;GUID&gt;89612df2-9bb6-4c49-83d5-3189928cceec&lt;/GUID&gt;&lt;Name /&gt;&lt;IsSelected&gt;true&lt;/IsSelected&gt;&lt;Description&gt;safety&lt;/Description&gt;&lt;Key&gt;2nd&lt;/Key&gt;&lt;IsAnswer&gt;false&lt;/IsAnswer&gt;&lt;SubChoiceData&gt;&lt;SubChoices&gt;&lt;SubChoice&gt;&lt;NumVotes&gt;8&lt;/NumVotes&gt;&lt;PercentageOfVotesCast&gt;16.3265306122449&lt;/PercentageOfVotesCast&gt;&lt;PercentageOfVoters&gt;16.3265306122449&lt;/PercentageOfVoters&gt;&lt;/SubChoice&gt;&lt;/SubChoices&gt;&lt;/SubChoiceData&gt;&lt;Score&gt;0&lt;/Score&gt;&lt;ChoiceRankings /&gt;&lt;AnswerSequenceNo&gt;0&lt;/AnswerSequenceNo&gt;&lt;/Choice&gt;&lt;Choice xsi:type=&quot;DiscreteChoice&quot;&gt;&lt;GUID&gt;4240219f-8240-4d3b-a3ee-ad862211c3e5&lt;/GUID&gt;&lt;Name /&gt;&lt;IsSelected&gt;true&lt;/IsSelected&gt;&lt;Description&gt;support&lt;/Description&gt;&lt;Key&gt;3rd&lt;/Key&gt;&lt;IsAnswer&gt;false&lt;/IsAnswer&gt;&lt;SubChoiceData&gt;&lt;SubChoices&gt;&lt;SubChoice&gt;&lt;NumVotes&gt;6&lt;/NumVotes&gt;&lt;PercentageOfVotesCast&gt;12.244897959183673&lt;/PercentageOfVotesCast&gt;&lt;PercentageOfVoters&gt;12.244897959183673&lt;/PercentageOfVoters&gt;&lt;/SubChoice&gt;&lt;/SubChoices&gt;&lt;/SubChoiceData&gt;&lt;Score&gt;0&lt;/Score&gt;&lt;ChoiceRankings /&gt;&lt;AnswerSequenceNo&gt;0&lt;/AnswerSequenceNo&gt;&lt;/Choice&gt;&lt;Choice xsi:type=&quot;DiscreteChoice&quot;&gt;&lt;GUID&gt;26ffbf7d-b7ee-4fae-a005-53c6d08db418&lt;/GUID&gt;&lt;Name /&gt;&lt;IsSelected&gt;true&lt;/IsSelected&gt;&lt;Description&gt;protecting&lt;/Description&gt;&lt;Key&gt;4th&lt;/Key&gt;&lt;IsAnswer&gt;false&lt;/IsAnswer&gt;&lt;SubChoiceData&gt;&lt;SubChoices&gt;&lt;SubChoice&gt;&lt;NumVotes&gt;5&lt;/NumVotes&gt;&lt;PercentageOfVotesCast&gt;10.204081632653061&lt;/PercentageOfVotesCast&gt;&lt;PercentageOfVoters&gt;10.204081632653061&lt;/PercentageOfVoters&gt;&lt;/SubChoice&gt;&lt;/SubChoices&gt;&lt;/SubChoiceData&gt;&lt;Score&gt;0&lt;/Score&gt;&lt;ChoiceRankings /&gt;&lt;AnswerSequenceNo&gt;0&lt;/AnswerSequenceNo&gt;&lt;/Choice&gt;&lt;Choice xsi:type=&quot;DiscreteChoice&quot;&gt;&lt;GUID&gt;7bb92a80-f8a3-49bd-a55a-4a3c08ef8ca3&lt;/GUID&gt;&lt;Name /&gt;&lt;IsSelected&gt;true&lt;/IsSelected&gt;&lt;Description&gt;prevention&lt;/Description&gt;&lt;Key&gt;= 4th&lt;/Key&gt;&lt;IsAnswer&gt;false&lt;/IsAnswer&gt;&lt;SubChoiceData&gt;&lt;SubChoices&gt;&lt;SubChoice&gt;&lt;NumVotes&gt;5&lt;/NumVotes&gt;&lt;PercentageOfVotesCast&gt;10.204081632653061&lt;/PercentageOfVotesCast&gt;&lt;PercentageOfVoters&gt;10.204081632653061&lt;/PercentageOfVoters&gt;&lt;/SubChoice&gt;&lt;/SubChoices&gt;&lt;/SubChoiceData&gt;&lt;Score&gt;0&lt;/Score&gt;&lt;ChoiceRankings /&gt;&lt;AnswerSequenceNo&gt;0&lt;/AnswerSequenceNo&gt;&lt;/Choice&gt;&lt;Choice xsi:type=&quot;DiscreteChoice&quot;&gt;&lt;GUID&gt;08802f26-6c60-4db1-89b1-261b72899c29&lt;/GUID&gt;&lt;Name /&gt;&lt;IsSelected&gt;true&lt;/IsSelected&gt;&lt;Description&gt;choice&lt;/Description&gt;&lt;Key&gt;6th&lt;/Key&gt;&lt;IsAnswer&gt;false&lt;/IsAnswer&gt;&lt;SubChoiceData&gt;&lt;SubChoices&gt;&lt;SubChoice&gt;&lt;NumVotes&gt;4&lt;/NumVotes&gt;&lt;PercentageOfVotesCast&gt;8.16326530612245&lt;/PercentageOfVotesCast&gt;&lt;PercentageOfVoters&gt;8.16326530612245&lt;/PercentageOfVoters&gt;&lt;/SubChoice&gt;&lt;/SubChoices&gt;&lt;/SubChoiceData&gt;&lt;Score&gt;0&lt;/Score&gt;&lt;ChoiceRankings /&gt;&lt;AnswerSequenceNo&gt;0&lt;/AnswerSequenceNo&gt;&lt;/Choice&gt;&lt;Choice xsi:type=&quot;DiscreteChoice&quot;&gt;&lt;GUID&gt;c9b1b8fe-8782-4225-a4b5-29f858cf1156&lt;/GUID&gt;&lt;Name /&gt;&lt;IsSelected&gt;true&lt;/IsSelected&gt;&lt;Description&gt;rights&lt;/Description&gt;&lt;Key&gt;7th&lt;/Key&gt;&lt;IsAnswer&gt;false&lt;/IsAnswer&gt;&lt;SubChoiceData&gt;&lt;SubChoices&gt;&lt;SubChoice&gt;&lt;NumVotes&gt;3&lt;/NumVotes&gt;&lt;PercentageOfVotesCast&gt;6.1224489795918364&lt;/PercentageOfVotesCast&gt;&lt;PercentageOfVoters&gt;6.1224489795918364&lt;/PercentageOfVoters&gt;&lt;/SubChoice&gt;&lt;/SubChoices&gt;&lt;/SubChoiceData&gt;&lt;Score&gt;0&lt;/Score&gt;&lt;ChoiceRankings /&gt;&lt;AnswerSequenceNo&gt;0&lt;/AnswerSequenceNo&gt;&lt;/Choice&gt;&lt;Choice xsi:type=&quot;DiscreteChoice&quot;&gt;&lt;GUID&gt;32074a69-4ea8-4240-a3d0-aa623d54ea79&lt;/GUID&gt;&lt;Name /&gt;&lt;IsSelected&gt;true&lt;/IsSelected&gt;&lt;Description&gt;safe&lt;/Description&gt;&lt;Key&gt;= 7th&lt;/Key&gt;&lt;IsAnswer&gt;false&lt;/IsAnswer&gt;&lt;SubChoiceData&gt;&lt;SubChoices&gt;&lt;SubChoice&gt;&lt;NumVotes&gt;3&lt;/NumVotes&gt;&lt;PercentageOfVotesCast&gt;6.1224489795918364&lt;/PercentageOfVotesCast&gt;&lt;PercentageOfVoters&gt;6.1224489795918364&lt;/PercentageOfVoters&gt;&lt;/SubChoice&gt;&lt;/SubChoices&gt;&lt;/SubChoiceData&gt;&lt;Score&gt;0&lt;/Score&gt;&lt;ChoiceRankings /&gt;&lt;AnswerSequenceNo&gt;0&lt;/AnswerSequenceNo&gt;&lt;/Choice&gt;&lt;Choice xsi:type=&quot;DiscreteChoice&quot;&gt;&lt;GUID&gt;6be0d6c0-388d-4d23-b87e-5c0d86c82671&lt;/GUID&gt;&lt;Name /&gt;&lt;IsSelected&gt;true&lt;/IsSelected&gt;&lt;Description&gt;risk&lt;/Description&gt;&lt;Key&gt;9th&lt;/Key&gt;&lt;IsAnswer&gt;false&lt;/IsAnswer&gt;&lt;SubChoiceData&gt;&lt;SubChoices&gt;&lt;SubChoice&gt;&lt;NumVotes&gt;2&lt;/NumVotes&gt;&lt;PercentageOfVotesCast&gt;4.0816326530612246&lt;/PercentageOfVotesCast&gt;&lt;PercentageOfVoters&gt;4.0816326530612246&lt;/PercentageOfVoters&gt;&lt;/SubChoice&gt;&lt;/SubChoices&gt;&lt;/SubChoiceData&gt;&lt;Score&gt;0&lt;/Score&gt;&lt;ChoiceRankings /&gt;&lt;AnswerSequenceNo&gt;0&lt;/AnswerSequenceNo&gt;&lt;/Choice&gt;&lt;Choice xsi:type=&quot;DiscreteChoice&quot;&gt;&lt;GUID&gt;4fe29d15-969c-4b29-8828-8e15524deb63&lt;/GUID&gt;&lt;Name /&gt;&lt;IsSelected&gt;true&lt;/IsSelected&gt;&lt;Description&gt;dignity&lt;/Description&gt;&lt;Key&gt;= 9th&lt;/Key&gt;&lt;IsAnswer&gt;false&lt;/IsAnswer&gt;&lt;SubChoiceData&gt;&lt;SubChoices&gt;&lt;SubChoice&gt;&lt;NumVotes&gt;2&lt;/NumVotes&gt;&lt;PercentageOfVotesCast&gt;4.0816326530612246&lt;/PercentageOfVotesCast&gt;&lt;PercentageOfVoters&gt;4.0816326530612246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80000&lt;/TimeOpenMS&gt;&lt;IsQuestionWeighted&gt;false&lt;/IsQuestionWeighted&gt;&lt;CorrectAnswerVotesNumber&gt;0&lt;/CorrectAnswerVotesNumber&gt;&lt;CorrectAnswerVotesPercent&gt;0&lt;/CorrectAnswerVotesPercent&gt;&lt;ReactorPollDetails&gt;&lt;MeetingId&gt;147782&lt;/MeetingId&gt;&lt;SessionId&gt;151709&lt;/SessionId&gt;&lt;TenancyId&gt;61594&lt;/TenancyId&gt;&lt;LatestPollId&gt;17&lt;/LatestPollId&gt;&lt;/ReactorPollDetails&gt;&lt;TextVoteScores /&gt;&lt;WordCloudAsBase64String&gt;iVBORw0KGgoAAAANSUhEUgAABdwAAAKaCAYAAAAkk5ubAAAABmJLR0QA/wD/AP+gvaeTAAAgAElEQVR4nOzde3xV1Z3///dnn1yIGi4JiB21owyOSgSJWlsvqFS0tVdsf/qwiVK8gJeOHRFvVQJH0BYdhRZrq0CtVoI61GrnR+u04oCK1dZikJIwFVRaqR2VhFsRkpO9P98/ziUnIQm5Csjr+Xicx+OsvdflsxcHSNZZ+7M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YXs6AAAAAADoro1TRo41s6fSZYuFw4viq1bv77EAAADgoxXs6QAAAAAAAAAAAPg4YMEdAAAAAAAAAAAAAAAAAAAAALB3IIc7AAAAgN2qvW3kqW7BNWY+yqXBJoWS3nbT4rAxMXvwd1e/17KNXzs0v67fQbfINE6ywyTfILeHi94PZtYNjt6QdIQkuXzBwBkrL5Gk2ooTrpN8drqP3FgwqG98xcZMHBWlmyT1T43w/eIZKydJ7edNb+1c1BgMNdMtkh0vabvLn4lFNmXAnVV/SdfryXbtxeJR8Am5VUg6SVKtSa+5oluLZ7xe3XI+a/sX3mjySzs6nwAAAPhokVIGAAAAQLtqp5ZOV2DLzbxc0idNypd0gKQSc92cE8td9UHFCSdmt/ELLojV9S98WmZxyYZIypNsiEzTNw2OFqmjv4vUx7yHL0eKgquSi972aUl9JBWb7OIo0Cub458a0uPt2uFRbLzcfiNplKQCSYe59BUpeP79+KcOydSLK6jr3/dJk2Z0az4BAADQq/ihDAAAAECb6ipGlslVoeTdsaG5XWUNQX/FwsNN9nSq2sGB/Kl34ycekG5Xe/SbV0n6fKYj0725sWCQxcLhntyJ/cmOjO/523t8wd3dvunu5yuW18/dvi5pe+rUIWHY+EBPt2s/GF0l0wXWEPSXbFLWmeJY2FiWLmxqLL1S8i+my2a6L69RB5uCES4NVQfnEwAAAL2LBXcAAAAAbXK3m9PvTaosuuO1B4vuWrGlOL5qQxjaNVlVD+8ThmMzdc0nZPqQ3iwKqm7qG1+xsSi+arUiz27Xrki5UbcvogWTzRl4x8qni+O/3zrwjtd+IbMfZZ0+p63d6l1t124spjnF06ueLLprxZai2GtzJG1pOutHZ95JE7OarR+wZuikwu9VfVA0Y8Wfgkgdnk8AAAD0LhbcAQAAALSqNv7pvjINT5ddGldbUerpVxCL3s2u7xaMlJK5xqWmduZaZnFlFs6L7lz5skv1H8EltCpyX5pdtihall0Oo/BTPdmu3Vik5zL9Jedoc9YIRVJqPk0jMofdl9qiRWG62P/Oqhf35HwCAACgCQvuAAAAAFoVJBoGKJlKpkPcvVCSthX3K1T27xqB1WXXM8lNqlMHBEq0/J2l27/DeE7QbOzIfWN22aL0Q1l7pl17Ag/eb3Fol4XzXeczaD5uJ+YTAAAAvStnTwcAAAAAYO8U5eZtUtiQKbs0c+CMqu/srl1h7ZZtdf0LI6UXiSMvyj7vktVKRR1ZyW9o6JOffv/OpFMKpJ2FHY2/LdYYNYsnMBuYnSjeg+xd5t1v165YomWO+l1S6Owyn+4Dss93Zj4BAADQu9jhDgAAAKBVxfHfb5VrVbpsbl/y+Fm73bRj962rb9bOdKZn7ZSvu23kKSblt9bW5c12asdiGph+f+CBO0arEzvu2xIEflZ2OTKd2WzMIPZqT7brLrtvXb3LXs86Mip7PjffVjqqrfkEAADAR4sd7gAAAADaZOZ3uawyWfDj6sLNlRvjJ07bpsL1fRPbB1kQHuGms+U+NjcWjOkbX7FRkkya69KPJMmloXVTT7hra2B3J8LGwXK7v80Bo+h/FWTvC4pu2HzL8Osac2NDJftBT1yTu127cerIVy3IX+qN9Z81NXv467P946++1ZPtekLgetBND6QiObq2ovS7Wxtz72nMbzw0atT9UsuN8gAAANgT2OEOAAAAoE1FM1YulGmGMiu6dqGF0Zq+4ZYdChr/6vIX5D5N0vHZ7Qb8eehcSf+dOeB+YyKMPpCC1Wa2XtJfWxuv+M7XX5XpD5lm0rgwN6fOZH9w+f9I2tLdazLpZ+b2tMKGLWb2lKSDUqfeC2PNFtF7pF1PGJDz2jzJfpUVyy2JnMRGD/11M62T9E5vjg8AAICOYcEdAAAAQLuKp1dNdQWnSPawSeskbZe0w6R1Jlvq7reaghHp3e2SZIsWhUWbt42VNM2lN12qd+lNuaYOeM8uVCu5yqXkA0BzE7lfkDQ/NdYOua02t6uKZqy8Sj2xlTsWPujmY2V6RdIOSRvdrTKI+WcOjr+2rsfb9QCLKyqK1X/N3absMp+bt14kaVC6bmDd/1ICAAAAXcNzdQAAAAB85GorSt+WdIQkuXzBwBkrL+mtsTZOGTk2tSNdkmSxcHhRfNXq3mr3Uds45YTPmvlzWYcuL55R9dAeCwgAAGA/Rg53AAAAANgHbJxywoLAfLVJz9TvCNcFB+UXxqLwTLnfk1Xtb1H9h4v2WJAAAAD7ORbcAQAAAGAfYEH0z+5W7tL3cgtiUtjYssrfI9lXB9395217Ij4AAACw4A4AAAAA+4Ywt0xB46WSvuTSESb1l7TJZNUuX2wNwU8G3bWC/O0AAAAAAAAAAAAAAAAAAAAAAAAAAAAAAAAAAAAAAAAAAAAAAAAAAAAAAAAAAAAAAAAAAAAAAAAAAAAAAAAAAAAAAAAAAAAAAAAAAAAAAAAAAAD4+LE9HQAAAACAvdfZk18Yax48lS4HgQ3/7T2nre5+z25jrl9+qUlXumyIpIGS5NL652adfmRvxNvVc73hox4PAAAAH42cPR0AAAAAgD1jzPXLvankty+ZNSr+UY199vW/myTZvb77qgAAAMA+gwV3AAAAAB85c/9y1v22K/Lz/JxfzRy1aQ+GBAAAAHQbC+4AAAAA2vTcvWc8rd5IRWn656a3Wrm/Lbb32rwCAABgj2LBHQAAYB9UW1H6tqQjJMnlCwbOWHnJno1o79JafuzQw6EWBbfIdLxM2931jJtN+Z97T/tLe+2i0IfJdKOkEkk1S2adflL6/LmTXzrDFV2tSKe72cGSGiX91eS/tSD6/m/vOfPtZnFNeukiM38su3/3qNTdbpE0RNJ6yeYsmXXaj8+79tf5idzC70g2TtIhJr3l8qcH9C2avihe0tDymjsTy5jJy5+Va0zzHmzamOuXT0uXGnNyDl9292c2dDbveej+CXNVSDrJ3Gvd7LXQdevS2adXS9LZ1y//qUnjs0d26fIx1y+/PPV+/nOzTp+QPvfZ6393aqDoGkmjJA2WFJr0tssWexib/dwPPvNey7noKWdPfmHs7j4zXY2zp+c17bxrf52fyCm8UWaXSjpM0gaXHt78jz4z+x+08w3L/LuhBc/NOp1/NwAAAHpYsKcDAAAAAHpbGPlV5sFTMn1aUh+5ik26OHB/ZcykF4e01S4Kda1MT0g6SVKBsn5+Puf65d+N3Je520VudpikPEkHSDrGZd+Ootiqcye9+OX24oqi6Nvu9jNJwyT1kXSM5D86Z9LyqYncwl9JNk3SkZIKXCqR7LbNWzf9qGU/PRFLTwhd4831GyUXnQtSsXwlFuj5s25cekhn+zvn+uXTA0XLJZVL+qSkfEkHJOfCb7ZY46pzJ794Yo9eREpnPjO9HWdH5zUe9yCR0/dJmc1Q8gucPElDTJo+4KCdi4zf/wAAAHodP3ABAADgY8+kb7pF5+cmcvrJ9HVJ21OnDjGzB9pu6ONd9u9BYIOXzDrdlsw6/QRJOnvy8nKXvqN0ShDX7CCwwRYL/1XSi6nWB0VmT3z+upePaCey8911RmOUGCDpt+mjbrpdspPkfo5y+/SX9MvMOWn8aTctL0yXuxLLkntPP2fJrNNbpDPx21PXaEtmnW7L7v7Mhrbjbmu6/CrJLkjFPKmpaxXHwrwySXpu1umXLpl1urm0Puua5qfHTe9uHzNpeZlLFanrCl26Srl9+jfm5Bwu2dOppgdHbk99eeIfD+hsrLu9lg5+Zj6KODsyr5K0fOvvrpTpi1lN78tNRAfLgxEmDVXyywAAAAD0IlLKAAAA4GPPXXOem3VGevHzF2MmL/+MXDdKkkvnjJn04pAls0e9tWtD3f/c7NPmtDxskW7KZN92W7tk9qmTJXNJ74+Z9OJ4ma1VcnNLQRg0XitpcquBme59btbpL0rSmOtf+rnk52aN/eMls0ctkaSzJ7/wsHnw1dSZWH5DdJSk13o0lh5g0pxnZ532pCTF4z5n+daX4pL6SZK5ju5kdzdnva98btbpD6beb/ncdS9cEwbB2FT58B0H7hwraWE3Qt9FJz4zvR5nh+fVfKI8Fb+0vuiddyctWnRhKOmDcye/dI27P9/ZsQEAANA5LLgDAIC93sapJ5xv7hMlHS3pEEnbTfqLm79gricHxFa+bHFF2W0+iJ94QhBGV0s6U9Khkocy+7NF/p9KxOYW3bViiyRtio8cGYVW1cqwtTK9qUiLlZP3g+L477c2i2nKyLFmlsmxbLFwuIc5w2R+o1wlJtUUzajK5PquvW3kqW7BNWY+yqXBJoWS3nbT4rAxMXvwd1fvkofarx2aX9ev8CaZj5fsMMk3yO3hoveDmXXNLxe7YfKlzcquZa7k4qkkudmnJO2y4O6Bnml57LxrX+mbsMbhWYeWpha4JUlLZo96a8z1y9crmdJD7nZa24H5K1nva+VZp0wvp98HkTZ51n70wKyox2PpEdFz6XfxuEVjrl++WemFYUVFHe2llesaN+b65ePShbBlg0Aj1cML7h35zJx37SsbP5o4dz+v51376/yEa0QmXvOlqcV2SdJv7z31xTHXv1SvZLobAAAA9BJSygAAgL3axiknfMvcfyHp80rlspY00KUT5TbJZcvrEiecnN2mrqL0liCM/iDpCklHSTpAskK5TnKzuz0vuqEDQxfLdbJM0xU2/HHrd04ubq+yh8G1kj8hT+b6jmSZn7Nqp5ZOV2DLzbxc0ictld9ZUom5bs6J5a76oOKEZvmdPa6grn/hL2SaLlkqF7MNkWn6psHRIvFzXKdE7nXZ5dCDjS2q9G+tnUXB/7U8Vp8XDpAye8pl5rWtNM06Zm0vNIexTD13b/Yg1CiyDzLnYtYi/UsvxNID3HPeb3Goviv9tLyuDijcfZXO6chn5qOKsyPzuiOvoFDN/l2wFvGaS6oTAAAAehU73AEAwN7NvClfsfzGMJZ4wD5stNgBBx6p0E+NpIukMLPdu3bqyAvc9b2sHl72KLqusd6rYwfZodZoXzezzGLVgPjKlWqxYFZ384n9lB+dGrkeMWmQpKMachI3KJknu61Ax7v0742x8PFD4qsyi2N1FSPL3FWRKobm9i0l7HEvSBRamHOfy8dKOjiQP/Vu/MRj/im+4kNJ2tRYeqVMX2jqXvfmBsHMRiUO8TC2QORi7pT0jvC0mEUDvXmVza22i7m3PJbfENuUyG10pT437tbalzFZx7zNRc7W+k+zoO1zvRFLT2jlerp0K0bqupoOuGYumX16O3//el5HPjMfVZwdmdeChh3bErm5kVKL7u4a0LyGm/RSr37hAgAAAHZGAQCAvZxl7Tw2D7Zt16DGQXf/eVtR/LVVRTOqHhg4o+qsgXe+/odMg8huzWpeG0s0fnHgna//4ZB7Vm0fFH/9jYF3rPxe8YyqWe2NWXTXii1F06ueMffFWZF8rv1A/f6BM6rmZC+2S5K7ZfI7m1RZdMdrDxbdtWJLcXzVhjC0a7KqHt4nDMdm2kkTs96/WRRU3dQ3vmJjUXzVakWe3Q4dYTqr+QE/s9lp91c72tUz931mq1x/yjo0OrmYmTRm0otDJB2R6dv8pc4F23E9EEsi886CWC+F2Wmp61qVOWD60lnxpR/tZqEOfGb2ijhTnrnvC/WSXs+EYhqV/Vk4d/LvRol0MgAAAL2OHe4AAGCv5tJqS+Zhl5s/UBhu+cHGihNqTF5l0qsey1uYzq9eG/90X4UNx6fbmuvX/Wf+adPuxqibOvKL7naZpGOV3NE+sGUdkx+ym252yfWdiieT39mlcbUVpeOaajTfpOoWjJS00K8dml9nWbmYXcuyc9QX3bny5dqK0npj8awT7Noxk156NbcxtrQhr+Gz7k1fdpj07LOtPTC1vd7M/sPljyYLftTZk3/3H3kNL9wV5eT0C83nS57e2LLDguiHPXcdPR7LO0rld5f7aWddt7T/su+PbnW3/x5wl6TK1PvjcrblVp47+XfTGgrr1+dtDQaFHjvCzM922djQEmOW3Tu6ZcqXburwZ2YPx9nEpQdNeiBVOHrMpJe+6w2/v0cF9YdGkd/fW+MCAACgCTvcAQDYz22cMnJsbUWpp1918RHH7emYslnkt0rK7Bo3Kd/kpZIuc+nHChvWfzD1+NGSFCQamuVTjgK9u7v+66aU3uxuiyV9TckF910W21Ny243TY7vk+m4Zz+64e6EkbSvu1zwXc2DN0oBYctsquZg752cyfzqR27jFPHhK0kGp4+8FHnT6joFnZ522wOR3S8nHnJr75ERu8H5o0dqsndDb5faN395z5ts9cwm9EYs/l1UYnRPkbhpz/XIfc/3yDu/47y1LZp++0KQZSl2XXBdGHq3J2Zq7I1Lsr2Z6QbJpJh3ffk9d1qHPzF4QZ8aovqfNk+tXmQOmWyw/sdGi4HXJ1in5BQsAAAB6EQvuAACgXdmL8bVTT4h/1OMX37nyd/Wx4EiXvmnm98t8uaTtWVUGmAfTJCnKzduk9KKXpCDSP7XXt187NN9NUzJlWZUUHVcU65dbPKPKJHu4w4HGErvk207F0zSeNLN4RpW19Ro4o+pqSSqs3bJN2dvfIy9q0Y+5RC7mTggCe1BuYyW9ImmHpI2SKnOi2Gd+M/vUdV3p89lZo242j0ZLekLJhcx6SdslXyPpPrmPWDL7tF/20CX0Siw7cmyyS/dLekPSzo8i1s54dtbpU4PAT3HpYUnrlPy7vyP1fqlLt8qDEb2xa7wzn5k9GWe2eNyiAf0GfE2yKZLeVPJz8KZLU3MTWy5S8g6etC29GQsAAMD+qsM7rgAAwMfTxikjx5rZU+myxcLhRfFVq9Pl2orSpoVks9uLp78W/2gj3JVPPDG37pDoe3JNTh16v3hG1WBJqp1SWiXTyNTx2lii8ai20srUxkccpjDWtOPT/briO1b+QJI8rqAuLP2TpGGpsxuLZ1RlFqt2N2+ZMaaUvq50ehi31UU5fUstvqyxZb1W2mWuw6R1A2ZU/aulvkyovW3kqQosk4vb5QsGzlh5ye763J+cPfmFsaldyZKkILDhv73ntF3+fID9xbk3vPTZKMq+o8EvXzJr1EN7LiIAAICPJ3K4AwCwnxt4x8qntRd/CV9XccJTLq0L5Is9Frw94F39ve6fEoMVBkMyYbuy07ncKWlR6n1xmJvzq40VJ05q3JFYHRyU84lY6F+Rmxff8drsIq16t06l/1A6VYTZ1zfedvzPG3M9URvF4ta02N5lZn6Xy5L5nc2Pqws3V26MnzhtmwrX901sH2RBeISbzpb72NxYMKZvfMVGSTJprks/Sl6ehtZNPeGurYHdnQgbB8uNXMwAWjXm+uULZFodc3/Ggw/XNVheYSzMPdPD6B5Z5p/6v+3IsUXt9QMAAICuYcEdAIBeVnvbyFPdgmvMfJRLg00KJb3tpsVhY2L24O+ufq9lG792aH5dv4NukWmcZIdJvkFuDxe9H8ysGxy9IekIqfnO5tqKE66TfHa6j9xYMCi9eJs8X7pJUv/UCN8vnrFyktT2Tu3aitJnJY1pHphPq60onZYpx8LDPQyuNdlNqSPvFb0XHG5zVyTSVd6On9Wnb7j5fckKk13YlIF3vHZnR+fPzQ+Ta2wk3aAwUt1gSWEsu0qoZP5kSVLxHVU/r6so/Y5Ld0iKSTrFFL2SWxCTwtRmffM7JMniijZW6Icm3ZJqPsqCYENuKEnaYNJ/ufSVjsbamqIZKxfWTi09Rq4pkkyyCy2MLuyrLVKQ2rK+SzIaacCfh86tO2bdVyR9PjkRfmMi9BulQGb2tMuLJH2yO7EB+Fj6Z7nKQ9n3FB2Y+YXPmxbb/x6Yf/Wlu0dt20PxAQAAfKyRwx0AgF5UO7V0ugJbbublkj5pUr6kAySVmOvmnFjuqg8qTjgxu41fcEGsrn/h0zKLSzZEUp5kQ2SavmlwtEgd/f+7PtbKMm7Pi0X2IyUXvSVpcN3B0Vezzxc2bv58erFdUmg5jY90pv8o0FdNulrSr5XMM71D0mZJayQ9rsjPKL6j6ufZbYpmVM0MYn6SpPmpNtsl3ybTH839JmsI7knXLY5V3Sbp8mT+du2Q9J65Ho1i+nSk3T90tSOKp1dNdQWnSPawZeV3NmmdyZa6+62mYET2FyS2aFFYtHnbWEnTPJmDud6lN+WaOuA9u1DZOd4BICVQWGauaZJelfSBpISSD55e6rLJyu1z7G/vHbVijwYJAADwMbbX3j4OAMC+rq5iZFkmlYgUmtu3lLDHvSBRaGHOfS4fmzr3Tn0sOOaf4is+lKSNU074lpn/MNOR6d7cIJjZqMQhHsYWSDo+faq9He45sYbifvHqunS5szvcs9rtNod7bcXIX0h2fqr4m+IZVZ/PnJtSulCmb6SK/108o+q83U4eAAAAAAD7IHa4AwDQS9zt5vR7kyqL7njtwaK7Vmwpjq/aEIZ2TVbVw/uE4dhMXfMJmT6kN4uCqpv6xldsLIqvWq3Is9u1K1LuR7YDOjK/L6t4zqb4yCMk6Z1JpxTI/EuZM+Y8oA8AAAAA8LFFDncAAHpBbfzTfRU2DE+XXRpXW1E6rqlG87Vwt2CkpIV+7dD8OinTzlzLLN5UuejOlS/XVpTWp1LT7DUGTX99ae2UE1bL/DhJQRTa5ZIqCgrrPy/PpJOpLdr0j//ag2Gih108v2asu2fujgjMhj96xbDV7bX5KPoCAAAAgD2FBXcAAHpBkGgYEAUdT93m7oWStK24X6HCqOkOtMDqsuuZ5LVSnaRP7DYGJVreydard7aZ9EOXHkgVL/X4WbfXhVsuzKpSafetq+/NGACgPeXzqjMpsky6fcGEkvgeDAcAAAAfQyy4AwDQC6LcvE0KGzJll2YOnFH1nd21K6zdsq2uf2Gk9OJ45EXZ512yWqmoIyv5DQ19Mrvg35l0SoG0s7C9+t3VsLNxQW5B7HuSBkg6tC7a+nVJmXQyQcx/2pvjAwAAAACwp7HgDgBALyiO/35r7ZTSVTKNkCRz+5LHz6qw+LLG9trZfevqU+1GSpKZznTJTHJJqrtt5CltpZNxeV32QnwspoGS/i5JBx64Y7TLuvqw9ISk3OQgHmur0iH3rNpeO7X0Ibkmp+r+UNJBkmSu1wbEV67s4vjYSy24YtjTUsfv5ADw8bAnU0Dty+mnuhr7vnzNAADsj1hwBwCgl5j5XS6rTBb8uLpwc+XG+InTtqlwfd/E9kEWhEe46Wy5j82NBWP6xldslCST5rr0I0lyaWjd1BPu2hrY3YmwcbDc7m9zwCj6XwXZWWOiGzbfMvy6xtzYUMl+0PUr8XckG5KMzU7bFB/Zf0B85ebWasaCnB+FYeMkJXfoD8xEYsbu9n1Ia4s7HvmwyOxGk5dIqqmcUHLS7haByufWnC/ziZKOlnSIpO2S/mJuL3gQPXnUhpKX43Hb7cN9U/08ofQXP7LFDdsKL8w9aNtXzfyx7PFDqdQiv0WmIZLWu2zOwgnDfnzenLX5xQUN33FpXCqWtyQ93dBP0xddWJK5HaVsbvVIM1W1EkatpDdNvtgL8n9QefFRW3c7Z65PuLxC0kmSamV6LYp062MTS6q7O54knTdnbf6APokbzfxSSYdJ2mDyhw+Ids7cHit4Q64jUlUXVE4ouaRZvHP/dKosuMalUS4NNimU9LaZLQ49nP3YhOHvZdcvm1tzUU/PdVdj6cpcl8+rflbSmOx+XJpWPq96WtORxsMrJxy/oZU/C+PbaJkAACAASURBVHxESPkDAAA+Dno1lysAAPuzohkrF8o0Q6nd6ZJdaGG0pm+4ZYeCxr+6/AW5T5N0fHa7AX8eOlfSf2cOuN+YCKMPpGC1ma2X9NfWxiu+8/VXZfpDppk0LszNqTPZH1z+P5K2dOlCPHiuqU8fHYW2qbai1Gunlr7asmr/+KtvmbS4xeGdubH6hV0aG3sFd7/WTU+Y/CRJBdaBnyHL563+lsx/Ienzko6UVKDklzAnuvkkuS1fe+iak3fbzy6L7XriwOjDry26/vAdLetG0rfN/WcyDZPUR9IxJv9R+fzqqUUFDb9yaVpWLCWSbsvfkvxyqwOKJZ3ssuna2fDHcY+sKW6vcuQ+3uW/kTQqNd5hcn0lMD0//qfVh3R3vHjcg6I+DU+a+QxJQyTlSRrisunbg4JF8rb/jMrm1Ux3C5a7VC7pk6m7Zg6QVOLuNwcKVpXNW3Niu9fXQ3PdI7F0f64BAACAHsMOdwAAelHx9KqpGytO/JXJrzL56Z582Glg0t8keyfy6NnAYovTu9slyRYtCv3aoWPr+hfenNohmty56npkwPs2s26wv9HaWCb51kTuFxI5iZkmneXSoXJ706QfDrijam5dRemFrbXbnahh++RYn4IGdztH0ieVXFxru77rPjN9JXPA9ct+8eq6dprstXypxsr0VNMBDbfR2u9u43dpvEv/HmtsfPzRq49/vyNtTDYpvVXVTTcm6vVAYZ+Y7YgSRwYenGqmiyLzdne3t1xsd/n8RL+SqyovtLD1QP18k87IyWn4UyKR/4TMz01dwO2StrjbOQnPfzUv2PmIpK+mr+2yn/zvpIcuP2abJC2cWLJSLdLkXPDgm/3ybOepZnrEpUFyHRU2RDdIau+5DFeZ+wX1XrAkL6i/VPLZqePFjQmVSZrVnfHeOHTNlSZ9MavZfQ2xvBl5icZDFESPKfl3ddc5nV9dJveKVDE007fqwz6P5wX/KHTPuc9MYyUdbIqemvjgH4+Ze+VJH/bWXPdYLB2Y68oJJedI7KD+ONgfU1ntj9cMAMC+jAV3AAB62cAZK34v6fedaWP3rauXND31aqa2orTNdn2/94daSRNaPTmjakCr8d2xst1f5Afd/edtkv6t3YCzFOf0W1YXbvlQyV2qkqKHOtoWeydzu79y4rA5nWnjUv/0+0DaduABBzQ+dOmROyWtSr0eaLe9R+fLrEKpxXZzm105YdhkmXk7ze5dMKHkRUkqn7v655Kdm3XuxwsnDlsiSRfPr3nY3b+aOh5raIyOkvRaW50uuvJftkh6pmxe9WKTLpUkkz6n9hbcXXMWTDzuSUmKx33O2kNr4pL6Kdn46HauoUPjmXyimgrrG/oOm7Qo+UXEB2Xza64x9+db69vcbvbUTTcur6y84rgHU6e2XPxgzTVuPjZVPnx7rGCspLbuTun2XPdYLN2Y64+rjqaFytTvZFqf9nQlTVJnUv50JJ952fyaMwJFV7vb6ZIOltSo5N1hvw0U+/6jE455e7fz1YGUUFL3U2ddPK/mnN2N0941txq7NNTlt8h1fCqeZ9xsysIrhv2lJ2MHAACtY8EdAAD0mHfjJx5QG26+zmTJxXbXyqKc15fs4bDQXaZnOt9Eq106U5Lc9UBD44c/uHhedY27qiS9qgPyFraWlzzNZdOz+rp9wcRhcU1sq3a6XvRKpr15rWV9j2Sul9Pvw8g2BVnr9pGpKLufi+fXfNFdl0l+rKRBynoeQVN8aj9VSaBMKqZ43KLyedWblVoEdnVvvPPmrM2XGkZkzrmWLsra9b/w8mNfLJtfU9/yAcvlC9b29R0Nw9Nlk40rn1c9rmmMFt9luEaqjUXu7s51T8bSmbneX6XSQk201Lxmp4Uqm1cz3eVTlPriNevb1xJ3LwkUXFo2b80XFk44dkU3wyiWVOyyk7Wz4ZJxj6w55WffPLa2m33uonxu9XflfkuLB4XnSTpG0jGRwsu+MX912WNXHPf/t9VH5D5e0vVqmo7D5DosMJ02/qfVxz18acn/SanUWfIftmheIGmgm58ot0lrD11ziqRX1IqOjtMZkesqyb+VdaiPpIvNfUzZQ6tOW3jZiLd6InYAANA2crgDAIAeUVtR6vlhtN1kd0qSS/Vm9m2Li91x+ziPrNOLPvLoVkmZ9DMm5btUKtNlMv1YOxrWl/1k9egO9BRJ9lbHhszJLN6Zq9nDOcNY8EH6fcwa27yjo2zu6pvdfbHkX5N0rFpZ/E7JbeN4asCgWeodl+p7arz++VGhsn6ON2ljs5pmbtIuaZx8Z2KAOpeWorCtE92d656MpaNzvT9Lp4UKGhsHV04osQUTSk6Qkml9LLm72pRM63NVQ9Snv9R4uLueTjVPp/U5oCNjLZxYsrJyQollvxqiPv3l+oJJH6QCSqdJkiRVTig5p3JCSbPPg0m3N+9n9w+0LZtbXS7Td5T+8sBtdtDYONhD+1dJL6aqHRS4PXHRj9cc0U5XV5n7Bcm5sElZx9NpilIxNp1z040NDSrMD2J9I0XHy3W1Sc97+6mzOjRO5/g3zex8FeT1c0VfV3LXuiQdojCWubOoB2IHAABtYIc7AADoaVtcWukW3V40/fUXd1+943yZbpc0NT2O8vQJO1WZh2f6H5Wrf+hdNS1azrKzNNmXaqTaSXEgabH66Af2GbW543qXWJbqOplmNx3QIBvdtPDpy7RJ6bQqpu/bmZrUrP3zOlWRrpFplKTBSqVwkGuxQs22MepwCofeFsS8vTQurVowcfjvJj74xyM/DA74/1w62cyPd1eppANTVQYEkU2TtLTVDlw1qQdyBi5/qHxeTX3lhGFPdDXOINr9NZw3Z22+WcOUdNmkqtB1yd/fff/Py+KjG8vnV/9UrvG766e1WEy7fvHU1fE21wfbigoUKbXo7vLm6aLczefXFLVczbY+uZu0o9na+MzKCSXt5aFvU3fnujdjaW2u93dtpYXqwRRD7epSWqYuCMxuytwdYVq74Ipj02mo3i97aNV4C2Nrlfx7UxDkRtdKmtxqRx1MU9Td1Fm9kQ7JpTmVyZzvkvSL8nnVn5F0Y7JLnVP20KohCy8b8Va3YwcAAG1iwR0AgH1M8YyqI/d0DK0pnlHV+w90c/1UpilKLpj0U0JflvSfmfPb9DlZ1g7hQD/ZTY/FqdfJ2qlLfIlOsTHqWoqDsGUOjLb5Mk2Xa4pslx2+JTKVKEeX+v/oC/ZZdTeFwx6Vesjlz1IvTXzwj7nbg4LvKbXI5ckd3a3yQJea22zJT5UUk/zRi+fX1C9oWkjqcUUFHw6Scg5qCsIeeWzisGpJisc9WBvVnNyTjy3s6njPfPuo+ovnVb/uUqkkmWyU3C2d377sJ2tGtUwnI0mVFx+19eJ5Natcnk5H86Wz4ksrlsVHN/bcVXXMHowlofRDeM1jvTzW3qOVtFA9mtanhR5Jy9RJu1yPa2n2Mx8WXjbirfJ51eslDZEkk05rs7MOpinqbuqsXkmH5NbsS0yXLTP5jZmYw5xPSXqr27EDAIA2seAOAAD2GTZa632ZlkhKPqDRVa7sBXdTedb7l+wM1aTarVSL9BX+rPopV6dKekTJBaGjlKsb1NUdlwd0bMHdn1eZXBWpYijTt9Sgx5WjQpnukzRW0sEK9JT/UcfYSfqwS/HsYWVzq58KpHWhgsW5Hr3dRzv+vj3IHazUYpckmdpOVROTfRgmGr8U5OYsSy3K5rr7E2Xzas5fOGHYr3sj5qP+NuLdtYfW/EPSQZLk5l8f9+M//9y1M7EupyYuadheM57pQXlmB+rR5fNrvht7ZM09iYbGQ839/raaufldclWmiscdeujBld94cNW0/LzC9Tv9H4NywuAISWe7a2zkOWMeu/LojW311V17KJZ3lP4MRnba+J9W9X/40tLNPdDvXq21tFC+MzHAeiqtT5ZUmqSZHajaflqmTmp5Pe6tfnlaq6Z/g9pe0G4lTVHruZGiW2XBU0o+mDU7dVappMu0o+G7ZT9Z/fWFlx/X+p08HR2nEwJvkU7KfGP2/05m3r9HYgcAAG0ihzsAANi3WLNd65/3pcmdk75UB0n6SuZMpPntdnOOtthZekbS4sxB1+e6HFd9B9NYuG7OKlXamXrQztEWG60NCnRN1rnDtV1jWzbfZ5gd5qYbAouWhYH+sj0oaJBy3pF0fqpG6PIZ7XWx8JoRm3Jy/HOS1qUO5Zn8ybK5NWN6I+R43CJJ2Q8RHBXmNG6IcnLec+nLMv3X3jLe0A3D5sn1q6xDt4QN0cZAwevuWqfkwvIuKq8oWeiyGVJmCe7CIIitSTR+uCMWBn916QWXpsl0fHevb3f2SCxmzzW91+hEY96m8nnVXjav5tUeG2Mv1FoKIOuTu6nFoZktc6+3eF29u3GSaZKsWZqkyHXc3/72fm7lhBKT6eHuX03rUteTuU4zFbdSLfvYLs85SOtomqIFE4f/7sBox5Em+6Zk95tpuZpypktNqbO6NU5ntHwItNya3V3gbpt7InYAANA2FtwBAMC+ZaCeVtNDIvNkulCSZDpfUvqhflvVoEXZzfx/9EVfpid9mWp8mT7wZXJfJlcqn3BKj6Y4aMlfUV9Jw7MOjUvH4cvkivRu8wYa2Zvx9KYoCL6aevDer116Q9IOSZslrTHzx82jMyonlPx8d/08fGnJ/wWKnStl5qaPmf+ybH7NGb0R91F/G3abTJebVJWK+T25Hg2D2KflLf589uB48bhFDf31NcmmmPRmamfsmyafumln3kVK3rWRYluy2y6cMGxqEOmU1OLnOiUX2XZIWifXUpluVRSM6M3d7XsqlnwLJkt2f+ozubMn+txXVV581FaTrco69KWz4ku7dQd0Mk2SWqRJKqleFh/dGI97oEgn76aLRFPTzqX8SV3Pn5raa7TcMxvGyx5aNUTSEZnz0kud6b8tc6886cMFE4b9rHLCsH9bcEXJqAOjHQMk3Zs1Tpups3qDmZ/VrOzRmdlljzVmvlza22IHAODjgpQyAABgn2IlavBl+pmk61OHyiX9SFJZUyUttM817dTz53WzXL2b4iB/l40Mu25s2K4BinUihYN1LIVDT0vlSd9tnO3Ve/zyY95V8qF7HXrwXnt9PTrhmLclHdpG08dbO1g5cfjitvpbMGH4srbOpXadP5R6tXR16rVrn7uZs8oJJa0uXHV1PEladGFJg6Q7U6+MS+ZVfzaS+mQOmL/Wsu2jV5b8XtLv2+q7pYUThz2uHp7rrsbS1bmWpIcuP2abpH/r6Fgfdz2d1qcH0jJ1K+WPy/9D0qOpwlHl82v+o+GhtXflRw39FGq+N/27vCPmsR+22VEHdTd1Vq9wXVs2r/pVK8hbajsTn3X3a5pO6dmFl414a6+NHQCAjwkW3AEAwL4n0E8UZRbcT/FlOkVSU5qRsCmdjP9a+XJNyWpdpUiXyPRnG61GX6afShrf7Zgamx5S6b9TgRpaWSw/UJua7ak1zbQzu5gzHvu9i+dVL3BptQX+jOWG62JhTmGi0c6M5PdkVftbvsUWtdkJ9muVV5QsLJtXc4zJpyj5JcaFQRC7MNH4oWIKsvKzSNolKc2uUg/+/KGkW1KHRoU5jRtSv3ZukOm/5Fmpv1oye07uQ1JjplP+yGV/XDhh2Kd2ez0TShaUz109XGY3pqKenBc2TG4R+naXylNf5HWP2WEuHxsouiE0absKWtbYbeqsnubSz0x6WjsaWv6RvRdYVtqyvTB2AAA+LkgpAwAA9jmph6H+Ll2UtEBNGwmq7LNakalcoOYpDkyP2GdVbaPV6K5A2m2Kg9YFLfL/upry5CY0Wq3swLXPaKukVVltvuRL2QCBLjL9s6TveWQro/qcfyQa9XfJH5d0WKrG313BV1O7uoFW9XRan+6kZeqJlD+VE4+7OfJgtKQnJL3jUn3qmtZIus9j4YiFE0p+2ZW+W+qp1Fk9KRbYg558+PYrqXg2mlQZNgafWXBFSfp5GHtl7AAAfFx09yHoAAAAe4Q/r8vkzR6gmmT6NztT92fquQI9ry1qWnR/UaG+oT5KKKG4mqfs2GhnNeW+9qUaK9NTTYNquI3WaknyF3SyomZpMH6mmK5TqKGSFkoamhXT9+1MTUrFXZaVwkGS/lOuaZLWK9AguY6Q62yZxso1xkar1/NoY9900UN/OjwWBZfK9SWTjnCpv6RNclWbtLje+/xk0ZX/smW3HQHYZ108v2asu2f+nwrMhj96xbDVezImAAD2d+yoAgAA+6adekL5+r7ULHXLDkXNFrNlpsif1w/lTSkOFNOG1KP5Nkj6L6mdFAdtGaVX9bz+oKYd8uMUalzq/VwlH1rZr2UzO1MLfZmOkZRJ4ZB58Gv6/n+2RKADHr9s+DuSpqdeAAAAAPYCpJQBAAD7pNRDUR9rcfjnNlq7PmDvDN0m0+XKTnEgPaocfVrWfoqDNsc3uRr1BUnzlUzDsEPSapmu0pm6Su1kPLazNFWRTpFaSeEgLZV0q0wj2N0OAAAAAPsW9k8BACCpfH7123IdkSouqJxQcsmejAcAAGB3SCkDAMDeh5QyAIC9Rvm86syOYJNuXzChJL4HwwEAANirLbhi2NNiIx0AAHsVUsoAAAAAAAAAANAD2OEOAAAA9DLu4AEAAAD2Dyy4A0APu/jBmhOiILrazM6U61BJocv+HEj/WR/lz1105b9sya5fNr/mjEDR1e52uqSDJTVK+quk3waKff/RCce83az/VnJ1uusTLq+QdJKkWpleiyLd+tjEkurutsu0n/unU2XBNS6NcmmwSaGkt81scejh7McmDH+vq/NRPq/6WUljstu5NK18XvW0piONh1dOOH5Dd+I5b87a/OKC+ptcNl7SYZI2mPzhA6KdM7e3FvwemrfyuTXny3yipKMlHaLkAzX/Ym4veBA9edSGkpfjcYu6Wh8A0Ht8qcbK9FTTAQ230dovcmrvz9cOAACQRkoZAOhB5fOqb/HA/2CyK+Q6StIBkgpNfpLL786L7bihWf251d8192XudpGSC8B5qTbHSPp2pHDVN+av/nJ7Y0bu413+G0mjJBVIOkyurwSm58f/tPqQnmhXNq9muluw3KVySZ80KT8VZ4m73xwoWFU2b82J3Z2PjupKPPG4B8UFDb9w2XRJQ5Sc6yEum749KFgk79j/ib09b+XzVn9L5r+Q9HlJR6bGGCjpRDefJLflaw9dc3JX6wMAAAAAgN7DDncA6CFl86svkOt7WYdedtN1sbzGatuZd2gYRF+3yOoz9edWl8v0nXTZ3GZbmJgZWm4/i/lPlFzQPShwe+KiH68Z9vjVx65vY+irzP2Cei9YkhfUXyr57NTx4saEyiTN6k678vnVZXKvSJ0LzfSt+rDP43nBPwrdc+4z01hJB5uipyY++Mdj5l550oednY/KCSXnSB1LudDVeN44dM2VJn0hq6t7oyhnZk4sPCSKfIFMn2xjnj7SeTPZpPQkuOnGRL0eKOwTsx1R4sjAg1PNdFFkntmt3tn6HeHuVllZeamZXanklxMDU6fWl5eXH9mZvj6uyubWXGTmj6XLgdnwUCq1yG+RaYik9S6bs3DCsB8n76xo+I5L45S8A+EtSU839NP0RReWNDT1WT3STFWtDFcr6U2TL/aC/B9UXnzU1uyTXb0Lo6vjScm7RQb0Sdxo5peq5d0isYI35DoiVXVB5YSSS5rF28m7PnpjrrsaS1fmuit38AAAAADYd7HgDgA9xFy3ZhVrPRF+ceE1Izalym9IzRafFZjd5EotlZrWLrji2Mkyc0nvlz20aryFsbVK3olUEORG10qa3OrArjkLJh73pCTF4z5n7aE1cUn9Uv0e3WbAHWxnbjen43R5ZeUVxz2YOrXl4gdrrnHzsany4dtjBWMlLezKfHRUl+ORT8z0Ib059G/DbkqlWdl48dw/XeMKXupQAL08by71T/cRSNsOPOCAxocuPXKnpFWp1wPNw+lc/Y547LHHJpnZvZ1ttz+LpG+b+wRZ5tAxJv9R+fzqQfKGM1w6O6t6iaSS/C06RNIVHei+WFKxy07WzoZLxj2y5pSfffPY2jZjcR8v6XopE81hch0WmE4b/9Pq4x6+tOT/ujNePO7B2j41T8r0xaw26btFTmzvbpGyeTXTXT4lHVvTdKnE3UsCBZeWzVvzhYUTjl3R5vX10Fz3SCzdn2vgY8VG62k1++sEAACw/2HBHQB6QPmCtX21o+H4zAHXr7MWl1ut7zsahqfL5lqaWmyXJC28bMRb5fOq1yu5u1gmndbm4IGeS7+Nxy0qn1e9WakFYJeKutNulzhl48rnVY9rukxXM66RkhZ2dj46qqvxnDdnbb7UMCLrzLLsnOYLJhz3ctn8mvpUypf29eK8JetqtUtnSpK7Hmho/PAHF8+rrnFXlaRXdUDewuwdx52t30HZaYxWSDqnvLy8239+H2vu55t0Rk5Ow58SifwnZH5u8rhul7TF3c5JeP6recHORyR9NXlK4y/7yf9OeujyY7ZJ0sKJJSvVYqHqggff7JdnO0810yMuDZLrqLAhukFqujumFR26C6Or46XuFslebL+vIZY3Iy/ReIiC6DGp9btFunrXR2/MdY/F0oG57swdPNg7+fM6Q66rJe3yrBWZvm9n6u12O1Aqt3mgW+Q6XsnnbDyjUFPsbP3l/7F35vFRlVcf/547WVV2URGtS6UicaPSViAhCQatFS3awqsJ4oKA2tdWoBaqoim0Fa2ARauyabUkqGihLUorS8KmVhEQSKhFK60CrwIie5a597x/3FnuTGaG7CH0+X4++TD33ue5z3meGWY55zm/E9GulOuByJocwr9RVuLwGrm8LUJE1pKuoA8OdyNkAacSyNRAWYTNNMkjIlMjls46Fj1Q7gMyEMpRXgceCrTYRwpdpA9HQl3WksxBdhDOgJoqOYxNpOEec1yhCxDOEIF1ONwv/YmoiaJvkEo69yGEsmqA33MSkznIPyGcVSM5RGTVGAyGY4Nbn/8krerIgfS9/vTDi3/crfLoPQwGg6H1YjTcDQaDoRHQiuoOeBxXYsmOurRXJdZuVe+5+I5z2/oi4t5Quy+wtegXbWctaBOr39HWo7bU1572qU4bPJ95Cl9GtBJRiT4XjyZcN7ezcz8QGkMgVaEnwu0Iz3Ckalv+nM259W5fC1T1LM/hBuNsrxVT5o7IWPX723p+Bc6rUdeeKR7ZY+n8UV/fJyK/95z3VfmdboluOn/U1/cVjcxY7MCi4DmBqxJaEsjCmD/q6/u6bb9gOhAu1Jwo66WW43mzRRC2VbXrMXr+7d12FY26YJOK3B3v3qIyLmyiFs29I2PG/FFf31c04pLPLI3oF8z6iEeD17rRbGnAWhtaB1rKr1FKgZi1VlA2aikJa60AdyIsQPkOkIabRTIUH+/oKjewDqAr+BFQsyaHchkwGovVlBJRk0NLmYiyGnFrheCpFYIwjiQ26nJq1FiJQLgH5WVcp3c6ioXyPIQc++2ojprjAa4i7GwHizlHWYNY3ApE1kSB67BYoSWEaqKoYnEiryFMwlODBZjIIeZjftMaDMcsg19RX8HM8rsLZpZtqPYfPiTJvi87plcdLphVtr5gZtmdhYVq/v8aDIbjErPD3WAwGBoBSUvey5EqJeBkVUdPr0t7ETrFaOY9F9cZbPk0Yru0QK30umvTL2Cn99TkohEZiXbWevvVej1qS33t+arSOtAxHYfAj3KJDmCois4u71gbD3lTrhvA3JEXvTVyxtpzDlsn/FDh2yJ6iSo9gRMDTTpYjjwMlNSnfSKKioqex3WAeBleVFQ0PPB4dkFBwYji4uIIHWvbti9KSkrqoaru7kgoLygo6BW8Pm/evD6O49wNUbsvYZGITMvPz4/YfdnQfi2B4LwTfKyie8QTbxHl7eBj25G9VjiZBUciX4tDZ5dfo8rtoBcAnfE6tIL3h7jFkIE6Zb3UdbzobBFVSuYPETt4XDz8glWxskUakvURTUPXujFtqXeGkaFVoCsoQCOySaaRzGT8tEMJ1VoBXtYSekgu22LeSLgF5XrSWU4leSgv4r5Hn4bNs0AwS2N0eHDuA54lGcHhHGz6YHEjVvgzR1eQjxLK1ED4EVW8RBJtEJ4EN1MDiwW6lu7Si3iZGrcCPyGZl6RvOICrpSz12FYAvOKZU4Hn8RrpR3mce8dHuBOHwdgsJYnbEEIZIoinBs0KRhGVVYPFJJTTUOJm1RgMhpbl6ulbU1P2lS9E+G7UJQu4FOGZraeXDxz8StkNseqsGAwGQ2vGRBMNBoOhEQhIdnwQOiF8L//pjR0StRdkU/BYhVxUQ16j/Oc2nks4PRqF2umLNzIBOzd6Tg3MKSw5arC2ruvhoTr4QEV9jWVPIG011E8h27veQ2dt7l0rOZlaUl87g8wc1evw3BE9Xiwa0eN/596RkXWic6QDENJUV7igIe0bG5/Pd4+qhndHer5fFBUVTXQcZzXE2H0J41R1Y1FRUY3dl/Xt11KokxTKSBEl4kej7bN2BR/7xB83rpM/c/M4VV0EegPuc1bD+R0gOaExtcx6qc940dkiArsjWsbJFmlQ1kf0vRq41o1pS70zjAytA+VnnqOtZDNW+vKFZLMVH7cSDrimI9yT4E7TJZeFcjn7JZs/Ak97rg3w7HIP1eTA4gDgl0wOSD82Si7PSjY50o93PfaN89ynSLKZIQPYJ7l8hkVEpgaHSJQ18jvJYbrX2Q6AROxa/66WuO8RWsJJwHWhKw6zE9w7EdOlP6/JAPaRQ2SGCBEZIiM9j7fxBaOlH7skm00IcbNqDAZDy9IhvWo81HC2RyJck7pPxyVsYzAYDK0Qs8PdYDAYGo9fAfMDjztJsu/1m2eUjSbdv1mrkrrgcJ1jqRbfceE0AEV/A/wB96Bbwezy31Q9t/XRVKeqHTazNezUOuJT31PNPpsAKvooSlHg8MKuXU8pumnGxodTU9psq9CDnZNsTFJB8gAAIABJREFU62zgClUGOZqUN2/U+UEHXJ3WI8CnBHTrcaTvrc+vb+/KRjTcHkVmChp0cpxXMLv8UWfGh48h/lNV+F0jLlmD7MyfWbbAgo9srEXJ6nySxpGdh6zkU0PrAggSKsRY1/aJKCgouA24raio6BPCAZ/ZBQUFI47S9VbgJ7ZtvzRs2LCQw2bu3Ln5gEcnW36UlJT0UlVVVRsRCe++hAUzZszoPmrUqMMN6deSRGc+RFxz4l8LcvX0rakiVQ8GjwXW28rNO3d88WFpYa6/YHbZ82iN7INa2RIrC6O+40VniygaGUiLky3SkKyPaBq61k1pS20zjAzHPvoObangIs+pEpFw+oNk8S8tZRvB91pJUGtFozKMhNLADnYXh28B/0LYjLo1OVCeRfitllIOrEd5j3SK5XL2x7FvmJYyzHPPaBviZ2rA4phnT2Yhu9iNG4xLQRgCPI1wPW4AFGA/VaHP+rrhhDNERHC0lFCGCIEMEX2DVMBbg6VEhhDKqqEfq1hBJY0YNDcYDI2D4HlPErbisEos2aWOdkboB5wHoMgwYFILmWkwGAxNgtnhbjAYDI1E0YiMV3ELCwZ/CPZ2LN5xKpMOqrJVhSleKZOiERlzUX0MQj/gx6bYVV+osjVYBBM4pHDTH0Z0P2pBtqai6I6MYkUmEbZziGX5tlT7Dx/x2dZ/FFYqPIxwSUS/Oq4HACLLwo/Jrfan7C2YVab5s8rfa6g91e0umAn81XPqPsvy77KEzapswy2A12jU105EzlDhp5Y4pbbFvw9Z6VWQ9ClwfaCFreikerdvGn5XUFAw3etsd02TiN2X+fn5M4YMGbJv6NChnwWkYoKceeKJJw5qaL/WTMf0w51xpSlcVF6YNzKjrLQw119YqBZOpG5zS423+MfdKsWTvSJIVkR2zpwtWbGyRRqa9dGYtKAtCTN4DMcYh4jOhEhca0UTSAj5ouuGRGWGhHe2R9TkwP2/1BMCNTkq2Kal5MaxLzGSIFNDiBmUlQyqgBc9p4IyMvmevsVyFYdqbYcXX9SO+lgZIulEZNUQlVUTCILUrgaLwWBoVhS6Bh7+pmh4j/OLRmYMn3tHj/FFIzOGd9ve43wVVzZK4cwWNNNgMBiaBLPD3WAwGBqRohEZk/Nnlv0V0R+B9BP3i6ajyIcWvFJpp82MaD/ywnE3zdzyhiXOXUAfhVME/LjO36Xqs58ovv3if7XEXLwUj+jx0M0zyl53fNyJkgl0wf0BvB3lUyyWYFuLPLvbgbqvR6pYYyvVqVJ0gLgyImmNZc/8IWJfPX3roI4nVI0TZZgDZ1jwGegLJ2rF5ENW+j+jpZtbYt0cy/q+z7avE+FaB84T90dIJbBTRD/A0Sfnjrzorfq2bwpEpMbuyLlz57aFyN2XRUVFw6LbebgUKK5vv7rYeyzSbfvFO7Z2LT9IwAmuoj8Y9syHryoV1R8llRcCPY6Z8YQZKM8Gjs4vmF3+a98LWx6vrvJ3FdW42SINyJZpdFrIlqNm8BiOIU5kLxWEapHAUWqtSAKnrx1dN6SGfNNXAJLNW7qWczjED3H4diAgG1GTA8GtyeHaF0aYLNnUK1MDJ8Gnn8UcHMYEjnprKb2BvNB1u95yMrHGrZkhcoQDnBDOqgEismpUEVaYegkGw7GIwA7gHMdJegyRiP/vhYXiDH5u6+QUu2qM+33cYDAYji+Mw91gMBgameKRGRuAo0lwhJg38oIVwIratp97R4+FJNjVVjQiI6Zed337BfnDqIy/A3+vpZkh6rIezw3vfgD439q0rY89AS33iYG/aM6J1ae51+2l4d13AM8G/hq9fVPgOE6N3ZEiUqfdlyLSpiH9WjuBgptPAeMDp7LsJP9nga9qnyH8GfVoJrfgeOd91mPW1tPLr0VCRQzH21XOeAsLVRaK0I4Yu9WK7sgozp9V3l3QB3Gf4yGW5RtS7T+MD8uj1QGNHfw6JmwRWYZqUH4kmMGDImuLR/T4ViONYmgk5HL2aymbCMuZ5KoiQVkZXcW52OFaK2jCWis5wFJP2+yIqxahLK5AYdMXA3/oWpI5wCMIYwN9L/DYtzFknzJQS5ggufjrPtv4SD/KtZS3gD64/yPmEv4NuV76835jjldj/O9RqaV8gBt4AMjyPg+sJAsjJ2MwHJMI+rwiExH/qUTXfAHSnOpTHcBR+X2zG2cwGAxNjHG4GwwGg8FgaBCO49RwSarqXhHxHk8eOnToUXdf1rff8UC37T0e2HpG+VZR/lehO7Af5U3b5xvvc+wJR71BM41XWCjO4FfKbkjZJ/cJeps3W+TLitTHOqZXeXZti7cIYr2zZZqC5ralthk8hmMI5TdIoNYKdKOU3+hKHsWmXaBQaKjWCkL8WivCPbqc9ziBEo7QHyIKfS6RLP4FoKUsQPgIm0Wk8Alp7OQApyLhmhzgkX8RIjI1EIq0hIeBbVh0Rjkb5QqEQSh5klvT4VUrhDkofQJH50acbw6ismpYya91KY+TQlecxq/BYjAYGocTnIrJh6z0yyxh7k1zttw9b/gFbwevFcze3FeVp1VZeJIefrQl7TQYDIamoPa6fwaDwWAwGP4rOFrR1OLi4kGquiB4bNv2RcOGDdsc4z4fENh9KSKbu3Tp0jM3N/eouy/r28/Q8tw8q6y/A95aDMOL7sh4rgVNMhgahJbyKHAf8X83HcKhQPrzp1CfEgYhhN4jEZ5CY2ZvfY6SKbl8FBjrPaBXAnNslBsll1c99k0EgpkaCSZC56DDvYZ9ykWSS4338NDlv3EiqeyECB34IyinSy6Rhc0T3Pto42opW3CDfwCvSg6DAVSxWMmf0VBWjZeFwGWEs2rmSg43x10Hg8HQbBTMKvsYwULd75QKlQJfKnQM1XsRtqE15aSKRmR8vXmtNRgMhsbF7HA3GAwGg8HQJKjqoyJSFHh84fbt24uKi4sfrqys3JaWltbZ7/efbVnWFSIyCMjLz8/f3ZB+huZj6KyyuQqbxdLFkmx/5LOT2lT7JdtBH/c0254qvvktZqTB0AhIDuN0OW8g3IXQBzgFT60VfDwhOSSuteIwA2UpFuOBS4BDKH8DHpRctoXaJfF9qrkO4VrgPDw1OYAPEJ6UHCJqckgOD+lyXsfiTojK1HDrBixBWCQ59dzdDshVHNJS5gEjPadfjXa2NxUiOFrGDezmPpTbgDNwNZ9f4DCPcYLHDmVfvPsYDIZm51yvLFvAyd4lIjqoHmkug8FgOI4wDneDwWAwGAxNwtChQ4uLioq6E9h9KSJDVHVISkoKjuNgWa4agwYEeRvaz9CMCGehFKgjj2hlUmBrWoSy0E7F+n6gLoPB0KqR/tSp1orkEqv2x2YI74KP2S+TetXkkP7UqVZIHPsS98lhFDCqIfc+2riSQ9yaKJJBFfCrwF8IXUF/1CPPZLHuaDYaDAaDwWAwNDXG4W4wGAwGg6HJKCgoeGjevHmvO44Tc/elqi4BFhUUFOxujH6G5sFvOfk+x7oNZaDA2Qrtgb0oZQKLKjVtzvxRXzc7TQ0GQ6OgJcwFNqMsppqPSKENFtkoEVk1+DBZNQbDMYJg/j8aDIb/Xsy2MIPBYDAYDAaDwWAwHLNoKatwg6/x2InDtdKf95vLJoPBYDAYDIZ4mB3uBoPBYDAYDAaDwWA4dhHyA/rtA3GLertZNVAGLKKaOTLA6LcbDMcyt8/5R5sKqeqcpim7jOScwWA43jE73A0Gg8FgMBgMBoPBYDAYDI1O/syyAkvkZ4peHDqpfKDI5OKRPV5qQdMMBoOhyTAOd4PBYDAYDAaDwVAntIRBCAvCJ7hIctl8tGtNcc/6jmcwGAyGpqVg9uZJqDwY77oik4pH9HioOW0yGAyG5sBIyhgMBoPBYDAYmpW8MavfA3oFj/0V1W1Kn8492IImGY5jtBQNH/ALyaWw5awxHM+Y4I/BEKZgVvnlqD6QqI2gD940Z8viecMveLu57DIYDIbmwGppAwwGg8FgMBgMBoPBYDiW0VI09FdigjYGQy24k7CqQhkwOXhB0RcBGxDLce5uAdsMBoOhSTE73A0Gg8FgMBgMBkOdkFwW0sjylPW9Z1PYYjAYDIaGon0DD17Zvv2LgtLCXH/BrLLxAMUjLrxl6Oyyt1R5FiGzBY00GAyGJsE43A0Gg8FgOA7JG7e2nVZXDhe4DtELUToA+4FNgr5c3dY/p7Qwt8Lb58qfrrnQcXRT+IwsTK723VKd5C8UdLCKdAY+FtXn2n+284n584fYA0avut4RuVfgMsASdBPCE0umZM2LuPfYt7o76mzx3vuQSv6Joj8DzQfOBr4E3kxyfA//9Yne22LN65rxqzpUVTFSkYEIF6B0BPYBH4H+TZLk6SWPZe4Itr/iJ++cKj7/TgLOOIW5y6Zm3hxapzGrpwH3Bg53Lp2aeXro2k/XXIOji4LHivxk2dS+0xu0xjHWwV9RdXNSavIDCD8EvgasWzo1s3dTPh+NPYcObdv/z5cHvrpXVG8BzgMOifKO+PQXbz6e9ffweq/5C+jAaDuS0pIP5I1ZHTr2t61OLi3M9cey+WjEknTAogfKfUAGQrlkh+VsdAV9cLgbIQs4FXfH3Scoi7CZJnl8XmOMUq4HRgLnA6cBhxD+jbISh9fI5W0RnLj2wHlYjEe5BDgELMbmQbmCf9cYawX9UO4CMoFTAD/wH+BNhCckm0+OOn+hCzABV8ZnD7AOh/ulP2WNOa9E0hlawqCjzbmxtd+1lCVAXkRj4WEt5WFP2zMR7gF+FjjzOSdxpvSi2nP/NIQvgDaBezwo2fzqaHYZ/vswwR+DIYLTARzHfjjWZ3qlnfZSilXxLMppzW+awWAwNC3G4W4wGAzHKUNnlw9S1ZADwhK56A939Gj1OqLH67wakyvGrvkW1RWvCZwJ4FEvbg9kKZKVtC955JVjVgx8c2r2p/HvpO2qk/yrEC7WsP+gh4o8/tXXTr8ob/TqnSqM93oWFPk2SnHemDXtl07t+0zcO6u2PVF0BfAtz+nTgGF+yx444N41Vyx5ou+GiHndu6Z3ZZW+BnSJMa9eIL3Uzz15o9cMWzqt758Alv328s/zxqzeDFwEINAvypRsz+MuV4xZ9Y1lU7P+CYCjOREtxV4asqUR19iXlrwauCR+m3Dbxnw+Gm8OTpu9+/cuEyJ2qKWocLU60v/Ksav6vjkl6/2jz6+JEO5BGRk61rCkopYyEeVBpIaDLAMhgyRu0+V8T/oTsl9X8COUp6Lap6OcDFyGxWhK6Q28E8eiOxF+5FnvNGAoPvJ0FX0li3957Ps1yngiHXgpQHegO8rtWkq+5PCXBCtwKzDGc48zgDOw6KslXCi5/F8jzSsRtZ5zi2DzND7GAj7gVA7wfeBVT4vvEnS2g43DC81tYktT38BRPQJgdQ0wXYqwPobJe4CPgUWk8Vu5nP0x57WSb+JwF+5nQVfcgNuHwCtUM1MGsK+2gRvJ5bMEwZ9fAMHCkPtIoYv04Uio2VqSOcgO4OTAqamSw1jPutQ5MGgwHCukprTZFuu8L/lwW2wL3NezwWAwHFcYDXeDwWAwGI4j+o9+q6ugiwk6UeELLBnor6huo8KVwC4AhIsdfH/KKSxJFHzPRdiBzVlJju8cXOcFAKrcgjAeZbJWJp+s0B/XMRJs8XBhocb9niFCf4UUH3qpViafrCLjCLt8O6qlL182cm1ysP2VY1acKZa+TtDZDvtF9QaS09oHxt4ZON8W0ZfzxrzV0zPcMs/jr3333rfPBsi5t6Q9cHGEXVheB7z38Y5lU7K2QOOvsUB7Vb06uTqp3dKpmbJ0ambveG0b6/lo3DnIFQgnBZ9LRJ72XEx1VH4ePFg6te+1S6dmCrDWewd/RXWbwNxl6dRMqe/u9jjcCvyEZE6VHERy+CaAriAfd9e3ADbCnVTTHuVMYGGg7ylYLNC1nBC6mzLa8/g+lDYk0RaLS1DuQliBz90FHhPhFpTrSaMdwg9wHZUAp2HzbOjWKygAfk7YUT6NZE5F+AawKnDuJOBlLeHsBOPdicPgwNxGe650QshvtHklopZzbmwkhwGSExVMUX4ReB24f7l8FnAQ/znUxuKOKPuHeI6WSC6fNZXNrYg7ERagfAc3gNIJN4jyjq7i3Li93ADYy7jZFulRAbBfo5QCN+IGhlKAE3ADTD9G2ailXFtL+zoB3wYmUsFaXUqn6AZawngc3gXuALoFxmoTsO0xUvhpLcc6OsrzEPr/047qqHkc4CrCznawmBPq6gYGVyMU4GZBpQZszUAYRxIbdTmXNZqtBkPjsQPAqTp8SvSFoTPKu1h+K5g12LJBV4PBYGgCjMPdYDAYDIbjCEuc8WjYsSCi9y59vO/rpU/nHlw2JXOJaGiHHUDP5ANJNyW4XbXfV33b0t9m/uevT/TeJuifIi/rlqXTMn++7Hff2bNsamYJkTtfT33r4MqzEtkqju+mv03N+mDZ776zZ9mUvo/hdXjBN9qfVHFD8MCRpPFAB8+8HloyLWvB0kd77Vs2NbNERX7s6ZsKOjFkJep1uOO3/P0AfFZSJu6OVgg5pzUb4Op73mkL9Azfg+UgCo2+xirKD5dNy/rr4icvj7kD00OjPR+NPAfH9nNj8LnUiqSHoq73itmr+fid5DBd+vJFxFllnOeoSLKZIQPYJ7l8hoW3gNuZHGKQ57h96JHFAcAvmRyQfmyUXJ6VbHKkH+8msGe65LJQLme/ZPNHwBugGBByVmpI4gRgK9mMlb58IdlsxcethJ136QFJlPjj9ec1GcA+cpiOK8EU5PxGnFciajfnluXJ0CNlQDCIoW+RDnhlkJ5rXrOOUeofRLmV2AGwegWYJJcNEQGUHIRq2gPfIxg4hG4kRzrPtZTBCI8Q/gx4G4vvUMlJ+DgfuB9lL9Q+cJNwuXLZBoSypFAKIht4joU10o/ywLrULzBoMBwDqJudQrUbKIq8ZukOkcBnq7Io+rrBYDC0doykjMFgMBhaFXPv6GH0URNznedxddqB9AinrKpvBeLJ3HW4DvhDnHttLP1N7v95jiMdlsjfIo5U/08l/NSIY7VNYOc/lj7Re4v3hCoLRPi+51Qe8HLgYoTud7Uv+TXvccc27f+8d/9eP6HvNpqXU1iSVlqYW1GRJCvS/YSuCdIPeFGQ4A72gyhvItwg6jrc/cn+TLzfk9TjKGnUNdZ/LJmWtTb2tRo05vPRmK+TspLfZn4YPFj2u+/syRuzugp3dypAuzj9movF0Sf0HdpS4coMBRimpQwLHUXv41YuBYoBEDajgewHt9jbb7WUcmA9ynukUxxPviLQpyTiWCgNyGsEx/6WvsPuKPtKRMKCLJLFv7SUbRBwVAt9iYcTzvAQwdFSviL8nHT02NGweSWiFnOmhXc4Sg4lWspm4ELAwmI4MIGqCDmZPRyOCAz+NzM9oFcO8Ect5XIIPacDdBXnxpEK+p24gZ9IYgWY3Nf8F7qKW7HZirtZLBhgGlvjHgFkAPuAxVrKIuC2wP2vwnXoB7nf83gPPq6RLNfBDvwTeCTe/euNMAflysDRd7WEkyWX3VrCSXjfkx1mhx7HCAwGHu/TldyNEwoGBgODxY1udxNzxdiVg0StsFSgJRe9+XjfzQ251tx2GmJjwTKF/j6LPGB1nGafVyWlTGtOuwwGg6E5MA53g8HQrOTPLL9RREPF+yyRi2zoKY6ORzgX2KbI9OIRPZ65evrW1E7pVT9XGIar7fwvYGFVOybOH5JRFb5n2aWSQL9T0EWanvrboqHdIhwFsbTAVemiaLiwnLDOcbh/3siMUGG5+o4XGnfmpj6IdbdClsKpEtDhFJFFttrT5o24KEKHs752xhx7VvmApppfQ+0cOqP8m47l3CUi2airo6rIhxa8Uumkzpw/6uv74o0T1HBviA1XT9+a2iGt+j4RvQ03lf0zQX9/glMx+ZAv/Z9oaEfd3KIRGTdzDJJTWJLEfs7wnEo+clLFIW8xymiZTLXkvAS3jHgtqsohb6hDRXZGXBcrySsE7jhWgsCIbo8+I+h2byzFgrMg5rzszp/8J2Ls+YUZVXljVn+Oq8ELkJZy0OoCfLLmscwDA8aseleRPoF59AuM109d8e63VWQp6A0qckbe6FXnujvdw7bYyUnL4tjSwDWWGkUyE9Aoz0djz0E05s7OI4Qd7i2L8H81zh2iA746BO4k5HAF11G3AFdfGlx5h55AT4TbqeDXWsoPJCfKyRzEx5dR997teZoA2sewb0+MO+2B0G74jjGuB8eLCsxQGadlw+aViNrM+VhAeAoN7M5WbtMSfgERcjJF8r246/ffRf2DKLUJgNUpwKTLuQaL24ELgM54pVnChIoyBsbz1s14w+NsbzpOZiG72B2wLyUgVfQ0wvUQ2p2+nyrme+ysX2DQYDgGUMf6C5bzK1UGAYUxmvxHHLl+/ohuu2JcMxgMhlaNkZQxGAwtigM/FtUXEXrgaoB2F/TpgtllD3VMr3pd4WHgHCAdyAAeSN0XkYqeiE7AtxWZSEXV2mEvbKmh3xlhi+qtiv4NyAqMdwbKdZaw4tbny05L1Le24+XPKp+oYq1WXB1O8ehwquo4C2tj/qwtCXU462tnc8yvvuMVzCobr5a+K8gdaFhHVdBeij6W4jtSLx3V2tpQWKhWx7Sq10R0Eu4P+hTgXEUmHrLS53s1Zo9lOpft0qO3ikI5Kf5FqYp/DUQ14fVjCwnLyoh2y/3J6vMVcaUMVFeq2CvCba1s1dDud4B/lD52+WfQJGtcUfsbNc7z0dhzUJFYDsjqOo/RVDjUnO+JUc41YXK0LEXEXzZ3hZpm8xYncU5AUuN3uLv2Dnnu1gHxFFOMxo5yjmsN5+BXAfu8dsd6vw2fkyiHtpea84+pw97geSWiNnM+FqhgLoReG12x+AFeORlXh9sAsYMokcQOosQLgFGrAJOLJ8CkKxiHxSLgBlyHeyxnO0CoJkiN8dTVmW5qJIMq4EXPqaCMTLiWglAsVwX+39Vcl6MMEBEYNBhanKJRF2zSaruj+u3c4DmBmcBvBM2vOtC2+9xRPda1oIkGg8HQZJgd7gaDoWVRvV6gX1JS1abq6tSXEXVTbZVfAPtUZUC1pr6XYlW8AK7UhMKtt8/5x+jnhnc/AFA8MmMDUT9IBs/4uF2KVPQR4QWFzijd7Crnp0SmE0dzp6gOrtT0pSlW5W2gwfTGTv5q8oGpDRmvYHZZPqoTAoe2CD+qtNNeSrEOtlFNejKgY3iK4CwYOWNt95mjeh1uiJ3NPb/6jpc/u2wwGpG6/bYK9/pS/GVSkdLVtpwfiBPToVcbamXDP7tuGSVwjaffk1W+lEkp1f7TsJx5xNCePBaZP3+InTdm9acEdoYDh/YeTOvw/sxex47zM4R0jT6jSFfvC8+BfwOUFub688as/ozw8+Dbdc7XukB4Z/XgwrKUvfv3nurpXlF1khPe8a3OMsQK/v/D8jGewPcgRVYsm5K5JW/Mml1AZ9CBSLgAnXqKrrauNY7N8TCHhiKXs19L2UiwaK4yUEuYILnUqlir9OIwruPsRQBdSzIHeAQJyFwoFyTonkOklnN2xFWL9wL2bSJc1DdXFQnu+tVVnIvtKZSqrKmN3UejgfNKRA5HmXM971tbqgk6XK2QZncN5CoOaQnPeeb7FISCTesklw1NbGfrob5BlHgBsAqU8HePWgWY9A1SUR70tFmPw80IH0oufi3leVzN+MTjCafHtLUpsJiDw5jAUW8tpTeufJqL7ZGTce0MI0yW7ITfuwxNyLIp/YykYT0ovvviiAD33BEZo1rKFoPBYGhOjMPdYDC0NFPmjshYBVAwc/OrIFd6rj1TPLLHUoChs8t/r6pBbWdfld/pBsTdERGQH1mcP6tskQT0O4Ua+p2RKNPnjrzwNYDCQp2+tWt5IUGdW4koLFev8URlnAZ+ZypaVHTHhSEdzqEzyu9W0ZAO5yFfenwdzvra2cTzq+94opE6qlptX+P5ct4wHdXa2oCOJHywraptj9Hzh4gN7MqfXX63qK6glaCwSOBHgcMTO7SpuBb4Y0vaFIfuefe+fYFXx11EBkVu6vU46EQWoRoqZJlsV/8A+G3w+MsDX10nEd9rZGlpYW7IVdG+Xae39+7fewg4EUBgaOBSRYp//7tuQdTVK4Ef4Aa/wlkN4nj121vTGsflGJjDEe+BT05IBQ424/ggPIpSFDi6EKFIS3gY2IZFZ5SzUa5AGISSJ7nuDl4tZQHCR9gsIoVPSGMnBzg1IIsWpOYu3vC49+hy3uMESjhCf4go0LokpHut/AYJ6eZ3o5Tf6EoexaZdQOM5+Bo9gvBUQ5ejwfNKRG3n3HR8Slh+p6+W0F5y4ziEk3gam9G46xt2Ipvd7dHk0EhBlHoHmNLpDJ7sG+EF6U8ZgCoWK/h2gvE+AC4NnPqerqJDLWRlahW4SYT0o1xLeQvog+u8nUv4s2u99Of9KDvrHRisDVeMXdlD1ApJ7InjZC55ot8agCvGrP4fgZcClzYvnZoZkrfJG7t6CRoMFMi8pVP7hnbp9x/zVh8L527c7MJTAVvgE0UWqe2btuy3l0fIozUmV4xdOUgcazzCJQiHVFmsIg8un9K3hnxbXe2sq568rdpFlAlAL1HdoyLrbOX+kmmZkZKG97yRWp3U5j5EQpKGCr//6mDa5PYnVfxTCBRwhrnLpmYek5KGDWHorLIZYBzxBoPh+MM43A0GQ4siOO8EH6voHvFsHBHl7eBj25G9lni0iCVyZ9XQ2eXXqHI7aFz9TvXod8bECu9iLSwUp2BWWaiwnNKw8Qrmbm2rR6pCP1QEGVYwq2xYuK1Gd46vw1kHO5trfvUdr2Du1rYcqQrrqCpvRO+EaRC1sOHq6VtToSr4Ix9VSgLOdgCKh1+wKn92eWVA/ueYR9V6RCznRjS0G3Bm3phV7f0+/xucyFdJ+5JOtyzrDFs1W4SrFR5eNiVzSYvYatnzrhqdGFGlAAAgAElEQVSz6hbU96ktzu0QCqqBytavDqWGHMCW+ic7+G4COgCoysQBo1f9R1PSl2t1xTdF1VuErxLkIe9Yrsb7qtUgVwVOBb4Dyd8XP/k9N4NCZAWqPyBScs+2bbs0wu5WtMbxOAbm8Amuk8MltfqHV9/zxu9Dz0UzINkUayndgQdxHV9DAprK4bhP7L2MZ6AMwuKn+HHDBJHtbJRJ8QfmRSwWUlGj3+do2BEtuczVUi7CLUQpCGNxGIt47INDOBRIfz6pzZyPQsPmlYhazrkJWQahwEEuwl4tBWCt5PAtb8OAXvgiIgsLV5BqtLEjaOwgSn0CTDnsYAUHCTrdlR/oMl4ljWpWUAj0SDDerxBXKx3ohM3rupzRVLOZFLogXAeo5OAt5lj7wE0i3OKpfQJH50acr9m2XoHB2rJsStaWvDFrdgJdANRnZYEb0BCRfmjozSYjZ2zJyaVTcndfNnJtMlrRO3hBVUPftQaMWT1RcYLvqSEUMkAzxOe/7cqxq7735pSs92lkbEfvFKwfhUZW0gSGimpe3uhVfZdOywq9JpvaTlu5VZQxwfuryBnAGT6Lvjn3lVwYLIBeWKjW6n1rXkMisizPFZjY4aSKy/gvkABWCG56MQ53g8FwXHHcv4EbDIZjG3WSQpqcokToD9s+K1RAxyf+uCmc+TM3j1PVRaC11++MhW1FFJbTOIXl6jOeVlTXTYeTBDqctbSzvv2acz2j10UsaVwd1VrY0D7VaYPn81CI+rEqokICfeRjjOXT+mxX5GrgPwCuQ1XmJNnJO5P2Jx9B5GNHdYXARJTeOFqvXXoNRZXlFlppIxtscfYAvyH8WvjSUftGr8TJm1OzP1VHrgGCMjFtVeSPVFd8JbCcgLMA2C8wZOnUPjUL/6pHxz10Kpy9EKnj7iLo+6VP5EY4VFrLGieipeeg4izwHgs8W53ctiJvzGodMHrV/Hj9GhvJ4SEcegO/Bz7C1Sw/EnhcAtyPcHGEEyuJ76PcBbyBm4VzBFc+YwvwEkI/yeXVuIM6zMBhEPBOoO9ulCKUyyWXj6LsG4dDLsrLuM6+yoCNW4An8XGx9OdPjbEWDZ5XIuow5yYhibEBXfp/Akevm6A8GXX8J+nTej4HmoVwEGUfwgLCO83rFUSRXOYCjxEMJ7kBpi8Qtnp2zx/C4SbJdgNMIjhR2R1Z+PiMaj4HrgX+nGC8V1F+TrhCdG8s3iGVgwhbgSlIjU0M3s+QYOBGtbSOkkgVvAwciDp7BCfkWA/bmU0xMIlwmG0IwhaEIyj/AVYGaitcEt23dojifoa6Rw79QpdU+3kbJjtJWQDtT6jsRSBbDMDns5cD5I1ena8wAfez3Fa4k+S09v6kpDNBFgaan+KoLLh25NoTaGQEblFxrk+uTmqH8APCNShOE5Fng+2aw05RvRNkMMlp7YHRoQtKJ5+dEsoGWL3/rVFRzvYnk6udU1DrYoHzaCWShvEomFX28dH+ItuWlwydWTYGVSPdYzAYWj1mh7vBYGhRLF9460yNa078a0Gunr41VaQqpN8psN5Wbt6544sPSwtz/QWzy55HY+h31sIWiVFYrr7jSVryXo5ExBMmF43IqJcOZ23srG+/5l7PwLqEdFTV0UbVUa2NDV9VWgc6puMQcLor2iGigaro7PKOremb/7Ipfd/r+7PVF6bbcquoXqvuD/EOwGFgJ+h2lFLLx5J2/965tiVsFJH9B9UaeKLozxC9CeUc3MDGm5ZlFy6dml1jx+6yJ/q+fc34VRkV1dYIUR2I0AOlA7Af2Ar6piTJ00sey4wZuHHUWWZJ5F4DS52VwcdZJ2VtXr1/zZd4Mj4clQg5mZAtrWCNj0ZLzmHZlH4Lrxi9+laxGIVyNm7GTKP8N5Nc6qSzK/35O/D3WrfPZAfwbOCvXgSc5LVylEt/VgC1lrU62vwlJ7YOe13nlWicONc2c5Q51+OeR70GIJkcAP430dhRlOL+P3CdbRbP1aHvfwcOM1CWYjEe973jEMrfgAcll231uaXkME6X8wbCXQh9gFMAP25gcCk+npCcqJ3z/XiAlWxF+V+gO+7nwZskMR6bCTEU48Pj5TJZS/grwo+AfkBX3O8JHwKvUMXMiA5JjKWaKoQBuI7QtHrN8yoOaSnzCO/sBXg13m55yeEhXc7rWNwJZOIGmC1gO24gbgnCIsmp2+72ECrLEC1wH9Jn8OBXfF+eclZ7qM4ItNgNnOxgZQMLxKfZnnX915uPhz6vx3nuWrRsamZIOvGqe1febVtWSDrxyIkV8aUT64kq05dN7Rd0mP8xb+zqy1HuA1AYkDd61bmBXe5NbqfA9CVT+4YkDVfvX1NIIMNS1CPjKDoyuJYK2zp+umP0/PlDbGDXlWPX3K2tSNIwDucevYm3rZ6rQk7BnPKvijDvuwaDoXVjHO4Gg6FV0zH9cGdICut3qrwwb2SPMnDTNLc65d9uzPJG9R2vaGi3/UNnlW9UNChdMjCnsGRCaWFuo+lwNgbNvZ5FQ7vtL5hVFtZRFb6X//TGDo0qK3MUFv+4W+XQWWUfKPR0TZAsVAVxNYzy52zJai1yMl7WPJZ5AHgy8FcrAlqkcZ/hpdMyn4L4WtFLp/a9vi42vj2tzxHgF4G/WvH65Ky9uLsgH6vLWADLn+i3jgTzKywUh9jF+mJSrzWe0ucfiWyIaNsMz0dTzWHp1MzOR7vPsmmZLwAv1HZcg6E50LWcwEHuJehshw30I2bg7b+d2gSO6hEAq1uASXBwHXOxnHN3Bf4S2bcBGFGrsWoRuKntfCWHUdRBQqOugcG64Fgst8IO9HZ7up52ifgqv4ZaAhwSmKXwcxF3x7s49AvvP3blZK6+55221eK/yHPbYXljVoekE22isBJIJ9YTQUsijpVSdSW5XEtFvnX1Pe/sbh47nQhJw7wxq0OShoLjShre80ZqtYbqFiCiJQFnOwBvTumzKm/Mmkpa4XfQBqOMwjjcDQZDK8c43A0GQ6um2/aLd2ztWh7S71TRHwx75sNXlYrqj5LKC0mk39nM46lohA5n166nFN00Y+PDqSlttlXowc5JtnU2cIUqgxxNyps36vz67VRqAM29ngF+BWEdVUn2vX7zjLLRpPs3a1VSFxyucyzV4jsunJboJg1CmIGGdnWeXzC7/Ne+F7Y8Xl3l7yqqv2uycQ0Gg8FwzKClaFTp3krgxwGnrsFwXLJ8St9/541Z/RGuhAk+n2SpI2cFcg/fcZ3q1s+BS3LGlpysSmawr6q1HKAyxe5gaSNJJ9YTRzVC9slWa7clEf912zeXnapJX0SdqiFpeCQlvU2SeiV+Jep7vyis/pKwZF6rQ4jKEolBUMNdYKZCL+Cb1G1nvMFgMByTGIe7wWBo1QQKYT4FjA+cyrKT/J8F3t4+Q/gzGlH4rMXGK7ojozh/Vnl3QUMF+izLN6TafxgfVjg7N7IgXrPS3OsJUDQi49WCWWU/B34J+IDejsU7VAZrWoK415qM8z7rMWvr6eXXenQ0x9tVzngLC1UWitAOOLMpbTAYDAbDMcM+hA0ov5AcVrW0MQZDUyOwTAMOd3WkH8JZAKKyMu1Q+ttHTqqoAlJ8JN9D2AmtPp+r/55a5dtbnexJ2lQmL52WWS/pxPpiiURo7vvEOTnq6/RXzWVnDMnMGkG79KojB6qTk8OShq5EngcVWBNdR6BVMXdExlGzOApmlY0Mth08u6xjirKHOmQbGgwGw7GKKZpqMBhaPd2293gAYbjAetxibJ+j/MG2fN9BadwinA0cr3hEj4csh95IjAJ9SgnC/TjWxS2xuz1Ic68nQNGIjMmq9FJ0trpF7Q4BBxRZK8jPquz0x5ti3CCFheJUtecGkAcFPlaoFPhY0If2VqTcCHjkMWRfU9piMBiOLySXhZKDhP5y2dzSNhli43me2ks2OZJDydF7GQytH9Vw4VSEXAJSf+rTlX+Z2eswwvsAovw43IlNbz7e9wuAxU9evh9lo+ceA3MKS5p3c5+QE3lCsyMuq753TNgZYPGT36sEPgiZImS5TnaXK8e+lcV/mZzM/DsyglkKral0ksFgMMTEvJEZDMcpu352fpvkE9p2rj68f1fnxz480NL2GAytlZtnlfV3IKTFiTC86I4MoytZR64c+1Z3R50t4TOysK6a7waDwWAwGBqfq+9Z2bk62fqcSP9A1SG12r89rc+RvDFrJoOOi+r2xNKpmaODB3mjV+cjIelEEF6xsB6ualO5LWW/1dlW39kieoUig2ypziudkrsb4IqxKweJWguC3SxLLgrUMKnTNWA/KsOS/b6SqpSq/qLWHwhIJAosWTI188qWsBMgb8zqLbhFfRHVV5dMyxoMcMWY1aPEW6hamaxVyY+TXtlVHKsIuDB8ibnLpmbezHHG0FllMyC8G75gVtnHAEUjMr7eknYZDAZDQzGSMgbDccaehy4djCP3I1xq236s1BPYPeGb60X1151+uf7VlrbPYDhWGTqrbK7CZrF0sSTbH/nspDbVfsl2UO/u+u2p4psf9yaGuNSlWKjBYDAYDIbmY/GT/XZdMWb1RoFLPKffCxQ3xxFdYSkRDncNFEwNsnRaZvGAMau7K7jSicoQB2dI0v5kHEAEQJryi8CLiC6sTvYjGpHI/7ml1t3HkJ0hstr2nbV635qwpKEwXlKrx+NYgCwEPa4kDW+f8482FVLVOU1Tdj03vPsBqCk7YxztBoPheME43A2G44gvJ/Qcr8oj0d8QBe2JMP/LCT1/3nHS+sktY53BcIwjnIVSoI48opVJAbHNCAnOnYr1/eAPBIPheGbPhJ5HgLTA4f91mrS+1RZta60keg52F17WXexwxoggCztOWmcyRgwGQ72x0GWKhBzuAiuDj1OrktZUJ/tt3Fo7AP6U6uSV0fdYMjXzoSt/uup125E7BTJxC35awHbgU4Ulotai0qm5jS6daFkyw7FZiuh43MDBIeBvSY7vwb8+0XvbsWKnl8JCcQYXlt2wd/9X94HeBpwBfKbwQkr1vseqk9t+5WneaiUN82eWFVgiP6t07IsFH5XYFMws+0CRycUje7zU0vYZDAZDU2B2mhkMxwm7Ci/7pmU77xL+IhwL2/Jprw6FGzY0l10GQ2vhxuc2nelzrNtQBgqcrdAe2ItSJrCoUtPmzB/19Vb7Y8dgqAvG4d7yGIe7oTVz04yN3S3LF3qNqrKweGSGeY0aDLXkyp+u6e843iwCHb50alarkzQsmL15EioPxruuyKTiET0eak6bDAaDoTkwO9wNhuMEy3buIuxs3yPKG47FDsvhdHXTFDsCPsdv3Q2MbDFDDYZjlJduv+hTYGLgz2AwtFL2PNTzPZRewWPbV9XmlMKygy1pk8FgMBgMscgbs3ouwmaf6mK1Dn9UJSltfHZyttrO4wF9G4DtR5Kk1UkaFswqvxzVBxK1EfTBm+ZsWTxv+AVvN5ddBoPB0BwYh7vBcPzQL/Dv275q/zXtJ2/aG7zw1fiLOtjJSa8DvZFQO4PBYDAYDAaDwWAwtBxnoRTYyCM4J4YcNBp2tu+0RL+/5rGs1ihpeCdhVYUy4C/AeABFXxSkAPBZjnM3YBzuBoPhuMI43A2G44czANRx7vU62wHaT960d/eEy0YLzjugZ7SMeQaDwWAwGBqDkwvfN0WIDQaD4TjAws5X9d2mwkDgbIKShlCmyCJJTp3z5qO9WqmkofYNPHhl+/YvCkoLc/0Fs8rGAxSPuPCWobPL3lLlWYTMFjTSYDAYmgTjcDcYjh/8AP5KLYt10fFVlPnsFAC7OY0yGAwGQyR7HvzmdxFdHDxWePbkSevvCh5/UpiT1tbed4Rwgw2dfrm+Z/Awln53B1/l/+y1U+9V9BbgPNxice8o1i9OnvT+32PZseuhS3IttX4OejmID/hAhCc7Tlw/rzbz+HLcZe00xRmucJ3AhUAHYD+wSVVePpDUds45haUV3j6xbPf7Km+27JQHLPihwtcQ1nWauL43wFcPXvZ1v+gYUe2DcBquPNrnwDYRXam2tahj8rp3pRBn94RL/yLIwMhax+CzUw7smRBaPjr62iVLYakfYFfhJd+wbGsgMAA4CzgTSAW+RPhQlMVUWc90fPT9CGdHSz8HR9Nwbyz79k7ome0g94PTG8SHsFHQpzpO3FBkdP4NiZg36mITFDIYasGbU7OPZ0nD0wEcx364tDDXH32x0k57KcWqeBbltOY3zWAwGJoW43A3GI4XhH+i9LLSrNOBrTUu+31dkUA7g8FgMBw3KNrmSyd5Gah3h1gKcDU4/XdN+GbfzpPWve/ts+ehnsNRZgKWxyfWW5XeeyZc+u2jjbl7wqXfUpzXgDOjPGrtgSwRzWrr3zdyzwPfGtjpV+99muBW7Xx2ymrgkig/OXsn9LzExlkp0DbKbXcmcKaqZGHpA7v9l+bChtKj2RwLy7Y+jHPpVJRTFfqR4ty1t/DS7A6FG7bFu09LPAd1oT727Z5w6a0OzAEN26dcrsjleyZc2osmZPCMj9ulSsVwhOs0KpgD+nJy0olzfn/bORHBnJtnl1/oqG4KHquyUE5IuUUOVxeq6GCFzqJ8jPBcVbseT8wfInbBzPLrEb0XuAywgE2CPjF3xIURAY9YBUCrD7bNT26z/2dAvri7Ur9U9E3H73v4pbsu2BZrXvlPb+xAkjXSsmSgKhfgBpD2KfKRoH+zLd/TLw3vviM07qxNp1pYOwm/QOYWjci4OXi9YNbmaSD3Bg53Fo3IOD14bejs8mtUdVHIZvhJ8YiM6Q1Z45jrUM3NKSk8APwQ+BqwrmhERu+jFU2Nea/2/E/KfrkXR29BAkEh4R3L5hd/GJURMyh008wt2RZ6P6K9cWsZbVTlqeKRGUUFs8oigkJFIzJMUMhgaAFSU9psi3Xel3y4LbYFZkOYwWA4DrFa2gCDwdBIqL4M4MMaGOuyT3zXe9sZDAaD4RhBovdk15krcOQkCy5N9iefrMjT4VuTaqE/9zbeU9izB8rThL8HfiUq10qV1V5ErgO5jbCTqga7H7ikqyCLcR3fAF+I6EDbV9UG0SsVdgUGv1gt+09amBN3g4eiuUB7VK7Gl9Ku06T1Etzd7sCDQNtA0w9UpUfHz60Ux7ZOV8f5DspPEV3tE8sGOHnShms7TVovCGu9Y9i+qjadJq2X4F9wd3vAgA2q/NjC+Wa1zz614+dWiviss1AegtDz8jXHlsfjzSFAsz4H9aBO9u0uvKw7yLNh+/SAig6SKqu9itwAckcj2xeiYObmb6VYFZtUmKKQDXQK2NEeyAJ5yu8/8vcbn9t0ZqL7CLSTI9WrVHQ0cIZAKkIP4PGUfVvmFMwqewTRP+LWwDkRSAe+rUhx/qzyuxLdG6FtSpv9KwQKBb6BG7w4TZBhviTn/fyZZZdGd7lpzpbekuwrE5HJqmQG5iVAe0F7AQ/4bHtL/qyy7wf7zBtx0efAZs9tIurwCJLtOewybOaWb4SOHM2JaOtjafBxY65xSjKrcTWZzwusQ70QoU3qfpah+mjgeUoBOqBcbVusyJ+15bLoPvkzy261xFmO6JVAG+AE4HIR5rrBCIPB0MLsAHCqDp8SfWHojPIult8KBgH/1axWGQwGQzNgHO4Gw3GCVPlmqfCo4MRxbIijwqNS5ZvVvJYZDAaDIREW6jTwFo6DfWOHSes/aPvIu3tS/EkPRV2P3I3sl3vxOMZUeajjL9ct6vjo+/s6Tlz3F5DChPZa1nhcBx0AItzbceKG108pLDvYaeKGJRaExhe05x5n300JbqeOww87/XLdXzsV/n1/5BXpHj6Qf3ZKWvehzHy/uvOv39958q8+eLfTL9dP6TRxQ1bHSetWJbI3EZ1+ub7nyb9c/2SHSR+sP61w4xcy8/3qjoXv/6fTL9dPQsUr0fa9RIEDmvk5qAd1sk9se7S40jrBM4UnT9zwp46Pvr/v5InrFggyqZHtA2DYMx92RaKDOTKwqoo2glwpgWCOohcn2dafcgpL4j8nQq6iO3wOZ9l+6xyBj8MX9RZcJ/FkX4p1slran4A0n9tVHy4s1Li/kwT6o6SIpZf6UqyTERlHOEDTEeHlkTPWJgfb3/jcpjMtx3kdcHdYK/tRuaHKSWsfGHtn4MZtgZdvnF0W1kBCl3mG/tqNz2w5G+DW59e3V7jYa5eNHXLAq+B1xu8ouq3HFmj8NUZoL8LVpKe0KxqRIUUjMnrHbZ+YK1Q5KbymGhEUQpyIoNBNMzZ2R/AEhTigMKjKSWuPNm1QyGAw1A6F/wBUu9kvkdcs3SHCoEDDRdHXDQaDobVjJGUMhuOEgL7s+LjXJ617rBnNMRjqxdDZ5YNUdUHw2BK5SJUuik7AdQjtQVjnONw/b2RGjXoFQ2du6oNYdytkKZwqborqJyKyyFZ7WmC3YM1xZ5R/07Gcu0QkG6UrYCvyoQWvVDqpM+eP+vq+ho4TkC4YCZwPnIarn/xvUVmplvNat88y3i4sFKc+7fNnll0qwvoYU9sDfCzoIk1P/W3R0G4RDs2Y6+1oD0fkPkEzgHJUlyHys0CTz090jpw5c1Sv6mCfW5//JK3af/gL3N2FgDxYNKLHr2KtsyEe0lCHe1nnX24MSaO0feTdPXsm9Kwi7NBtFzmc5nkPrSTrTxHHji5wLOLuDlW4znNYXWFF9ndUVoiEN+2Lch3whzi3+0fnX61fG/OKsANX6gLQwV/aPXO/nMAaFTaqo+s0Sd7tXLh+R8y+tWRXYc/Tfbb8SNFs0C4gp+HukoXIxIP0z/myI/BFnFs163NQD+pmH0TY51N7gffY8vletW3/o41oHwB+n3+8eIM56L1z78h4PXC4pGBm2UMIzwAo9Dz9jFNvIv5rqzo5idv+n70zj4+qvP7/+9yZScJOAriBrRtfFVASsP19UVGo2NYdq+QrMwFBBKq2/Qp1oUpwCraitu5fK6AiNRMUtNpWsRUVqFtbZZESFcFqFXGBJOwkM3Pv+f0xd5I7IcskZIHwvF+v+yLPfbZz72TIvec5z+c8Mb7/VwDBR0v+KMpUT/0HkYn9k07cZQWPlvzdjTwHOPzj3uu/DXxSl62WOKOfnHBKUhLlrtC8ktOBSxJ281+7rY4/AhK7Dx2ZRkKyxb0umVE0qV/yni4LzSv5GbDY7ZvpU5kJXATg/h+clI3B79ezgE9jMf+ZCL7krQP8InI2MC9UtKEre6Mepz2v4X4pm/keq2U5lz854ZTav8ONwxHLd0XRhJPWA4xd8MEMO+pcW2Wnpi4K+SzfFPUsCokSjkzqn/wePRd69P1ZqDb776jBYEgfC15V+J7PYgTwRh3Nvo76M8yOFIPB0O4wEe4GQztly00ndtkW/s5xW246sUtb22IwNBVHdZyifwWGktju3wflYktYMW5+SUqCpeC892eqWG8ohIBvudGZHYH+qnqzhbW2ti3poXkl09TSfwpyNUpft08XQU9T9K4M394b9nee0Lx117nSBT8EjnWvpScwWEWnoPLGht4ffLep7euhBwmJhJlURN8du+CDHvU1VtWfqvC0K2/QQcBSy3qYam3Nw3dbHS7x9onbe39IlbMdG2IL0rDL4EH33+G+qZZze2s5l6SPd/rszW50rUv3QPRLqF3mxo3y9vYPZNrO7tLCPE0eIvp+aidOqMeW/9RZo86SGmd6KlyCUigiz1k2m7YW5v555y/yetUzfp1sCQ8eZNmsU/QW4AyQ46hytu9LoH65jFb7DJpII+0Tr5SIdvPbX3hru7FnE81rX2JWSV3M6ehUpC5EiLMipb2qt31N1iad7QA4WmOxRP+aUlK+Silb8a7UzYdPTqxytieNSVmUUJzqRQuVFLk/ldiz3nK0G3/CE2EPOmLc/E+yADJ9gRU16s4CEKxkBPsukD8l5kxEteve2Jl4A6tEq+Rkmvkef9hMznaAkqSzHeD3V55cCkQ99SmLQlpjUUjEl3r/rfgzzWSXwWBoIupYfwZQdSPZ9+UzceT8xVf13dKKZhkMBkOrYBzuBkM7Y+uMvDGl0/PeszI77rDt+MdWZscdpdPz3iubkRtqa9sMhibwY1EdFXWyuoNM8ZzvEY8RTBZCj5YEJREFL4Atwo8TfeJHq/K82+wwwXlu0px3qxxqwUdLRgF3QFWU4Nsq/D8rM97Zp9aJCLeII+X7O494bFfhxmiULpmWr6uDMxDlGoEVKtWyIo1tXzyp/xp3K3/VkdhWz/lJeQCUvnbUSVk8qInCOIX/teLxwyMT+0vRxP6Diq/u9x/gT55mV6f0UfI9xaWRiQNrc+wZ6qGmFFi3vTsz62pbe3+prOV0rJZz+09Jr0Y7WUXoXGcdUlFXXc7tax4Q1ZtI7NSoY2i5MOrn4Trq68VynHvxRB0D9zi2dVRS6x3h7+mO1aqfQRPYb/s2ZzW7c70mrnRJymLObqvD7tC8Ek0eDtb7NbrVuZgjkLLTyLJkd2oDK2WRQzV1569jS418wCl8UfOEOlaNc/JtqPW67Gi3U1PmXpzfP0qqvVl2vPJIgMcnnLQT5J9V80hCx73qX3hbqdJn7xN8fO1xoo5XTgbUfrUOW/brHlPfglljkUYvWqUsClV0S10UinX2tciikMFgSJ/I5JP/pTE7R+P28OQ5gbnA3YIGozu7nlQ0ud+qNjTRYDAYWgwjKWMwtCNKZwy6C9UbqfmKKJyqKkVlM/L658xcfUubGGcwNAXlgaJJA54FCIf1gQ293w+TjHITTkw2E5Wb1X2vVjQSuXrAHLdqe8Gc969V0WRkzdG7fR1GAsWJfni/D6Uasy8ovvbUpIP9IxLO+CqaOo8mEtEBYMHOTh07xh8ff2wFsNY9Hkm97Ma1rw1XBuel4LySFwTGJ24ZPwB+UVcfUfm/yKR+D9Q8r5Y+KI5c6hbPveJ3Hxzz1DUnfzrqns87wI6qyE0VHm/ILgNgoV43kKp0SKnvEDsa20fLoZ+70dwAUn4UR+LqrAJsi2UcibXPX4gH2jQAACAASURBVJJE48WL7dLCvM+Bb7undud8bWXL3JXN7lwWUG5fc7eG+99fagcGWiqnORanCHyHVHmJ4XUOUgcaxiqzOaOqDFt6zFp9g3gddLqv5mzz0fTPoDVQ+EzgeLcoZb2sI4DPk/Xb6dgH4s1qX69+w5TtNX29DVLnYo6jKdHR+9JQ/QGEwqsCp7uFvgWPfXiiOvagRFn+Jn5dkdyHZNm+s9XibM9v8ofJhdDmvseq1Llg1ljUYb8WhbLL9xrnusFwAOJ5rgagaGL/yW1li8FgMLQmxuFuMLQTtkzPHYbqjfW1UWVaWeGgl/YnwVx7IRKJXEPCCXkMkJQj+DQUCh0biUSOU9XbReT/Ab2p1ggdHwqFnmjKfMXFxSla2bZtnzJ27Nh1adr6iWsnqlpUUFAwZn/HPGiwqEoWFw6LE5pXsg3X4a6QAxAq2tBV90ZPSbYTZGxoXsnYZFlrBrgpuUCxq3E70HN+Sc2XAi9NnSfRlnVVW/2VR6LxPfcXzCt5X5XVwDt0zCj26qs3tj1AwaPvX6DKVaAnk/id7lnzGjShBV83wku1nS6eMGBZaF7JOhJ62pYvYE8ACjM67/TKyZSW78n4U239DamIOrs0xZcq3ohTNO67tEVdrWq9imjS2Ytj68XAQ1Vl0ZHUY4CIvqAq17nFTqWH6UXAH1rKXAmXRIF33AOAssK8P3q05HM0PMwv4eUJ2Q1NjYrNquyUCexKHXWYBdurLlIg5nW2b5kxcDjKUc18KdXs52fQCiyl2uGOWvYleO2z7cube8LF+WKH5pWkLOZ0cvZme3NGHED0rnlCLKc36v3M9D8Ay8PD46F5JZuoThroy9i+9kg8Mj+jFpVksJ3DPZ0rfP7Mqih4VXlVRAury/Y03Pc4S3RF0fh+HxQ8+v4WhV6KXIiqR9ZMqv6OHmT3uF4EPlPPotCOQGbKolBgl90HfG36JTIYDAaDwXDoYhzuBkM7wUJ+7Cl+BLpcRcrFkRxEhwF9AVHVa4BD2uFeXFz8U1XdJ4oXYM6cOR2B5SIp+rWGtsK2UjR3FSprvj1rRSxbGueZ6lJbP7Gk3uSLTZ0n0dm5BbGeAw6DRFI8hTyEPOAq9kZ/HXxs3WXFEwYsa0r74Nx1N6vq7DRsCtR7jY58VVedCA+pupH1KuOHhZf9UiwnX6sdTJGXfta3tghFQw3syr1rrcyOFUAWgKJnb52eO9KK+ZaR4ZyncHOLGiD2/WBdiatJLujMsum5/ybme5OADlXRcH3dHVvvEEuuwE28KKJzSwvzuts+/5LddNqWze6jNBbv4whnI5yH6G09Zq5Z2lgzSwtz56CSqcifROz1vpizudvuvXtKu3YaqJDrabq2ytkOCHyiibwPAMR98cv1pyc8IQ9urPr9lPDyeGlh3krgO+6po0qnD5pi+yvnBWIZgxylZXMR7Odn0NKo2veJ+Mbh/o567XMy9Xuq1c7f5kVeAK1azNllZbboYs5+cNKYef862avjro6M9IrQCNYr1QV9ARVPAtDAZcD9yXLGdi4m5b1MXnkisasJgHh35+2M7ewGOiUmo8Ctqijdm/FPRNR5tORvolwGOhKPbKgI1XYkzhws97hetMaikN+xUhaFxPFffqAoykQikXegeldOIBDokp+fv6ueLgcs7elaDC2PK92YFsVX91/ckrYYDAZDa2Mc7gZDe0HcrcbCb3Nmrr7RG6mX2Dqf+1uQ65HqLfSHKqp6qaf4bjQaPXf8+PHbACKRyFl4dEFVNbRx48anwuHw/iY1NDQBy6cpb8sC+3wOkhUoZ2+KMsDsyMT+dcqm1OinuE50dbTeaNamzgNQNOmUtybNeffYPVbHyxW+K6IDVckj6TyBbMuR24BljW1/3gMbMkWi06vshNW2MubLzd+sXx4eHg89WjIfZVw6dta83ynXnxEv0kr/HSQ0r3v37n34ZapaLSejzE9nDgP0umv9ztLCvLuAGZBYUEHkOc1wIPF/dxj4ZUvN32PWeyVlhYN+qugjienJVpEXyUh+vfQ+Eou4WbX17/mr977YWph7niDPkIja7QE85rPjdGV7QtnCmyXIsZqojyM5CJcLeiVY2AGLsu5daq567bHgf70nHNXnRKR694noI2XduzxSWpgH8EyPWatHATji3Gyp9VeSC1Gi9/jsjHscCwSWq/B1DemaZmN/P4OWptfta9dvLcy9RpDHSHyaVfaJJuxT5Bqp3gHWLPjivjtsf7x6MQdrbujRku4BH0ug47ao7jwKx9/HUudsRc4T5Laiif0avZjTHDhqLSx4bN2VlSqfB+AqUaoTSgsbOtl7qpzYtqWzfbaMxs0ZoOjM0Nz3P4tq5msB/95BOFQFAShUOqIzvHMtzu8fDc0reYOELBi473AC/0gudIrDCoTLSP322X5f5XLvWAfTPa4PsXz3qWOPI7lwqcwMznv/3zEn880MqfweLbYoZDAY0kWURY1p3mKGGAwGQxtgkqYaDO2HwwFiln2X1AjpkTBOzOfcAaCkbFk+VPm25+f3ks52l2O8DX0+3+sHqrM9GAw+HwqFJHm0OzmZNIkU9N0hyFrPqQvdxHAN9gPeqzohnB98eG12fe2bMk+SuZNP21M0sd/vIxP7/aTo6v5DOzl7s4HfJusVTm5K+5wOe3rh1dhVWbBwUv+S5eHh8XBYLRy+m66N9fHk2IG7wavRrg955l1VPKn/muaY51AhZ9bqsCCTUdaQSAy4A3hFle/v8HW7q+XnXzVXVUYAr4DuBHYDbwsa6jFrzZQGutNz1pp3nMo9A1T5GYlI029I6C1vBz4EXlUoVKz/zll/fJOcdb5YfBLI/4A8ochq4Ct3js0CK4EHbJ8MzJ61ekWKbbeveV5FxwFvA19SR5hrr5nvLQPOBnkR2AxUAB8oFGb7oj8AbTZ96trY38+gpek5a80TFnwP5OWa9jmVe2fUcLbvqGOYRvH7a078AtXzqNaz74HyWCzOl7H4nr1i+z4W1RWKzASGINqSyQ7qROE1hEp1ZE2GUirK3VQ7i8rEliu8Mi1PXXXK545lXUDi9xGEroj+IcOq2CaOvAYc6Q68w1Lyn7q6/+qac4pHGqbKDqXqd98RZ0XNemDlE+PzvM84B809boiiCSetV+UaqhfiswV9McOq2IboH0AfVWrVhTcYDAaDwWBocUyEu8HQfogDGRb+riQcHylYcasbCT2M+L5dW4aioqJLgUkiciIJ7ejdwH+Av6nqsxs3bny7pjP7ySefHGRZ1jUk9Kt7AzawXkQW+f3+ufn5+dsBIpFILrDPCylQCnwMvKCq9xcUFFQ5ASKRyHzYJ9J3QiQSmVDXNTiO81kkEgFAVY8uKCjY5I51FnANcCYJ2Y84iZfXl23bvm/s2LGfpHGLqliyZElmeXn5Ta59fUhouz6xa9euOmVC6tNwr63O7/cfCRSq6mlAqYisAm4JBoMltdhyIwmN+xRbOnfu/BG16Mm3NSp6J0rELQ7o3fuwyOg5a2/LzOjyaYXu6uW3rWOAc1QZ6ah/xMLJJ2512/4KSG5h7SEB34tj5pRMoUN8nUb9R+JwsWOpFl894N79mSc4t+Q5CzbaWC8E1Pkki71f7rYChwNVGs5CtZxLY9r3/eLUzRt6v78L1/mtopeN/d36Z5SK2Eb/+2GgX7PdZ5/9sNi+KSQW7Ks04kVMdHtjEVBmrZoLzK27Se30DK/8sL56gB6zVveqrx6g5+2rXgNeq6N/h9rOe+l11/qdwIPuUQ8rq+dMw/Yk3Wf/qxxY5B6NoufMNQugYVmYHrNWvw1cWEf10DrOt/ln0ND8zWWfu5ixjyO3vDBvYOpKtGxoaKx0iUwa8M5Vj304oNK2x6lwkcBAEpHhe0g4rL9QleU+1aUV2f3eba55G4WyI7qr64WBLjtuEhgNHAuUKfqyD3/4yckn7fMMsHDCyW8HH17bXzL8E0nsDupH4rp2ABuAl22f7+GnJpxUu7yZw6v7hEpZ/C3544lfDFi3off7Zbj5TRJm1pSTSXBQ3OM0KJ7U/4nRcz/4xEJvQXQIib9NaxEeyhT/nysd+/pkW22mRaHGEIlE/kwt/7/EYrGdyWdLgKOOOiowfPjweHFx8Umq+oGn6fOBQGBMNBq9VUQuJ7GjaFUoFBpSXFz8Q1X15l15JBQKXZMszJ8/PysjI8Obz2JNKBTK89rx1FNPHR+Px6eKyOmqeoSI5ABfi8injuP8DXhh48aN/wyHw05jryXNW2QwGAwGQ7vFONwNhvbDf4CTLVsf3Tb91PHdb19b9bK3bfrg421xHnOLn7aGMUVFRdeJyEM1Tncg4aQbLCJTTjjhhCHA35OVxcXF01T1dqBmNNVpqnpaLBbrCjS0RbiHe3xXRMYsWLBgyJVXXlm6f1eTSnFx8a9VdRqpzowM4CTgJJ/Pd1VxcXEwGAz+OZ3xwuGwVV5e/gfgfM/p44CZnTt3Hkwz7Eby+/3jVHWqx+Y+qtoHOGPRokUD8vPzv0raUlZW9qyIXNBStrQEkav7FwfnvX+SoNNJXGO+ZfnyY/E9+LCqw1uFlFjXyMT+z4TmlfwCSP7eDXEs/k6lv6q9JOr2ax5E+ig60sK5wRbYzT5+NFvRWU1p7yaTfQiY5tYNtf3xTe6f+E0If0KrkkvuF8VXnfrv0KMlL9QYr6LSTQ5rMBgODRx0XOqfQOf55hz/8QknpbmYU82TV/dbRz2LDEVX938Ij8Z3TYon9b+0rrraWDz16L0kpJ/Sln9yE3Pf5R6Nomhyv1XUc33hsDi4MjHp0JR7vHDyqWkvmDXUNp2xIhP7N7gotHDSybUuChU8tm6gd3hRmm1RqBXpFo/H3xCRgQ03bRxPPvnkQNu2/yYiXQGkOgHB0ap6tIgMBW49/vjjhwPLm3v+Q50RU99I0cKPV8S6LH94+AGhhd+ctilWrbJsIk53HM5B+Jkq8xHriaZZazAYDAcuxuFuMLQTRHhFlZMFzrbFt7G0MPdTQcoVzbZxjqHKUaqtosMpIt7t8DcGAoFHdu7cKR06dDjWcZzTReQKEakKkItEIqNU9Q5Pn7eB623bLsnIyOgdj8cvsyyramtwKBRaQ40XtUWLFnWLRqOni8gCoBfQ1+fz3QD8wu0zHhgfiUQ+oVo65tFQKDTRY8c4qI7W9Ua1u/UhVfXqdt9r2/Zsn8/XTUQeU9WhQGdVfXrhwoX9Ro8e/WlD96pv376T8TjbReS3wOx4PH6E3+8vUtVvNTRGQ6jqj0VklN/vfyUajY4XkXvdqh7xeDwI3OOx5QJPvwczMjJmRaPRI0RkIYnoqgOS4on9ZoyZU/Ki4+PHKGeS2KJvAV+gfI7FUmzrBU90OwCRif1nB+eW/AXR60DOksTOCkeR9RYsqrSz5u7vPI5lXeKz7YtFuMiBEySRJ6AS+FJE38PRB4smnfJWU9v3/aLfrRv6vL9BlJ9oYuFnB8rLts83zefYzapjq448KKJeh/sfF1/dv6w55zAYDG1P6fS8QkT7qMgisez1e7Z3Ku3UrbKv42iQhJRQkvdyvva1bJJZg6GRqJO6o1EsadZFoXQIhUIXwX4lGh2uqv8RkfMcx3nLu2uzFhqVIdbn801X1aSz/T3LskZv3759Y8eOHXtalnW0qg4VkZEkdpo2x7UYDkGKJ568sp7qV0PzSlaJ8LSq/rHVjDIYDIZWwjjcDYZ2guVY99viXEUiqaIFclziyTvFJ73Lp84DtXRvCbonfxCRnbt3745PmDChAljrHo/UaH+L5+dS4IJQKFTulj8C7qABXLmZlyKRyAsk5FAQkR/gOtybiZs8P28IBoM/FxEFvnGd9RtIOF87OI7zU+DnaYw5yfPzxx999NFNrtTO1oULF16rqm/ur9Ei8kAwGHwWIBwOP9C3b98w0A1AVU+sw5ZPMzIypuTn59vAlkgkci21RJE1J0VX93ueeiLeIhP7n1xXHcCTk/v/A/hHY+d19ccnNtiwifO4EgGPsO/vfbO0dyMbHydFY72Ka9xjHxq637WxefPXy3v3PmwP0BEAy6ltToPBcLCTiHydJMokbB8dO1eg9j7/Ybzt+Lhc5q6M1TqGwdCCFMxbVwjSR4VFaHx9dGdOqb/Ltr4+8QVVtXpRSHmvo7PnYFwUUsuyLh89enQ6sj6NzTd0UtUkqh99+OGH691nzy/d45948sYYDC1B1MlammFVWJJIFF2rBJbBYDAcrBiHu8HQTuh++8qPt07PLXCjkLNqabJXRILdZ61tlLb4frCOhA47qvpIRkbG/ZFI5H0RWe04zjtAcTJSp6ioqCsJ/dAkSzzO9jpZuHDhBY7jXKWqJ4tILzya0h6O2P9LSeDaeYrn1DLX2Q5AKBT6dyQS+RRXZ1tVz2hoTFcv/VTPqeVeXfsrrrji7eLi4kpSk9M1GsdxqpKtuVqc23Ad7q5mZ222LHOd7QAEg8HXm8MWw8HLpDnvdtxjdbhek852WNP38wHmBclgaI/4ArPUqVwnao0C/S8SO23iwBbQd1Stp3usP/6Psnix3cBIBkPLoNJVhUkok8BPRpcdgIVqSrD327bPd/ncCacddItCqvphms52VLVRDndV3QwMcIuj+vbtOzwSibwJrBWRVSLyz9GjR9eeT+AA5fs/f+skRx2PBr48v1sl2En0JtAgid2tZcDLfsd321/uG/JpQ/3jFdEx/szArQhVGvqv3HPmkGSLC6a9nh2NMkmRCxFORskhkTx8I+hfxS8PL73rzKr7OGLqm38G3UcL358V2Dli6htV5XjXWGB5uFoLf8TN73bTWOUEgYsRHYBW5X/4l6BPx7rGH1seHl5rou+LJr3bcU/nijECI4E8Evkatgu6AWFRzI4vWH7f8G1Nta2phMNqbbA+GO8WB+3veAaDwXCgYRzuBkM7oufta57fNv3Ufrb4fgJ6BtALkW9Q3rJ8+mB2ePWnrWWLZVm3OI7zHImEopBw0uapap6IXAX8OhKJXBYKhZaJSDapQXMNPuBHIpGbHceZDSm6k7URaNoV7EtNO0WkNm34UlyHe9KRXR/btm3rgkcXXVVTpDlERCORSBkJ2ZL9oWYi3cqaDWqxJUV6pRltMRyEhOaV6G5PWaHSgp+50fUGg6Gd0SP8jx0kEs/WExm8qrXMMRj2QTtmzKKich2OjMLiv1DvohDvKM7TsW4D/rg4Xw7WRaH/pNvQK9OYJkuA73vKPYFLgEtUFVXVSCTyYiAQuCo/P39LI8c+IFDVrp1EVwDf8Zw+Ahgbt+wLz73+zXOW3nfGmnpG6ObLCrxBalBQFedc/+aQyqg+S/K5uHqdpztwGshpGuenI6a8OfaVe89osmTKOT9/8zvEKp515QVrzjNUkaH+7YFJ35+64sKX7zn785S+N/zt1L1OxR8Ejq8xbC9FeqGc7rcCxwBTaAFC80o+rqtug77fE+jqFre1xPwGg8HQlhiHu8HQznCTpaYjY9KijB49+q05c+Yc27lz58uB75J4WM0jIXkDieiK24BlqlruRoonndlH1Te2G4k93XNqtYiMOfLII9cPHz48HolE5kOqdmdzUNNOVa0tOVkPT/sGda27d+++s7y83MF1dNd00quqFBcXN+i4bwjHcWpqe+7zYlaLLdktYYvhoGe7wBq19JdFEwa83tbGGAwGQ0vTmGShhtYjUtA3jUWhgxcRqTViuQ5S3us7deqUGYvVHdQfDAYfWLhwYYaq3kztyXYFuDAejz8MjGqEHQcMInxP4T0/mhuvzNhEVnyCqM4mcW05aunTgye9O2Dl3Dp3PwwX+I+qnpcRD7z10oP/XaWh//2pK4520BdJvM8A7BDVcZrR4TWNVQwSiJBwxHdF9OkRU98a8so9p69+5Z4zLoL0E5N+b8pbvQXnJao/o2+w5Kr4nugKX4fAEFEiQC+EUx18fxwWXvbdZPT5sBuXHSG2tZTq4CcVmC1i/T5zZ8ZneztFjxecS5XE7ojG2pYmx9VZk/o/alo7OQwGg+FgwjjcDQZDizF58uQ9wO/dgzlz5gS6dOlyh6omFwROBigoKNgRiUTeA3Ld8+dHIpHsumRlysrKeolIZ8+pBcFgsAQgHA5bJBz8zY5r57+ApOzKcFWVpKxMJBI5jupkrIhIg9rr559/fmUkEllL9bWf7R3zqaeeGkIrSbi4trxHYmEEYKjXluLi4qGtZYvhwCMysX+bOZt0Od5Ex0UyjDFtZcvBhLlvBoPB0D7RGro5ItLBW66oqDja5/PV2d99trt70aJF90ej0YEichoJ2cTv4HG2qurwZjW8lRHHN/qv9w1JysTcNWLqG6eTiOQH+K/unSt+BDxdR3cV5fJX7h26jzPYEf80VKsCU0R0xtJ7hj7nFped8/M3fyaqi91yJuhM4KLG2m+JMw2tXhAR0euX/ubMF93i0nOnvDFDhd+55bzATv9o4EkAXzxjGqKHVfWFx5fec6Y3Z9a/3KOtKXWUW9vaCIPBYGhujMPdYGgnlM7ITTv6pMfMNYsbbrV/RCKR54CNIvJCPB7/ZO/evV926tTpcFIjHb5K/qCqvxKRpF09gBcXLlw4JRaLrRORI30+38WqqqFQ6N6NGzdu7tu37y6gM4CIXLZgwYJnRCTm8/nCQL+Wui4RuVtVn3SLfRcuXHj3okWL7qysrOwGPEq1JMte27YfSnPYucDD7s8nRCKRO4uLi+8CDncc5/+az/qGEZE5qppM1HliJBL59YIFC34TCAR6A/9X4/3OYDA0gC73bP5WfinDCbedNQaDwWBobURkr/f5ae/evZlAUyOGAVDVXV5JRVXt4633+XyXpjNOfn5+FHjHPQAoLi7+o6pe7BZzli1b5h8+PBE13RLX0oJ8+Eq1sx0AVZ4TqXK4A4ygToe7fri0Fme7O1CK1nnMF3jWW87p0v1P5TvK41T5W3TEsPCyrLp01uvhYs/PsaydHVKkaVR9K/AqJjlcjOtwF9GR3rZiyX2NnHu/EajvnbMcZb0tTmThpFO+bjWjDAaDoZUwDneDob2gsqgRrVsjUrUPMFJVb/D5fHTunAhI9zyk26o6K1koKCh4pri4+BeqejvgA4Y4jvP3ZHSO2+92SCT9LCoqekhEprl1Q/1+/yZ3qE0i8ifPi0KzEgwGi4qLi09R1RsBUdWfx2Kxn1uW5W22GwiNHTs2rQS1gUBgbjQavVhEfgggIje64wM8D+SQSNTU4nz00UfzTjjhhItE5ALXlml+v3+ae/+fJ5Fo9ejWsMVgMBgMBoPhYEdVPwGGJsuBQODyJUuWPHH++efvk08nXSorK9dmZWVVAFnuqbOLi4tH+v3+ZbFY7Dzg5vr6RyKROSKSqap/EpH1qro5Ozt7T3l5+UBVTe66RETWJp3tLXUtLYd+UfOMoF94X4Ms+Hbd/aVWDf1h4WV+duBd4LB7ffLZl942i8P9oyOmvvE10Ns9lZWxyzoSSOvdoI55Ans7V+z2JjCF1PQEaskJAKNGLfKVpz6vO77K7RvSnbu5KJrYP7+15zQYDIYDBavhJgaDwdB4LMu6RFWvIZGU6SNgL7BNVT8AnrIs66yCgoJnvH2CweBsEttYH3X77AZ2Au+KyE2BQOA3ybYbN268VVUnAKvdsb8GnrQs6/+paoNJV/eHYDB4s4gMJxER8zmJBKS7VfUDVX0QODUUCqWdHCk/P9/OyckZKSK3AR+7430MzNi1a1c+teittxThcNjJyMj4kYhMr2lLdnb2FUCvZFsR2d5adhkMBoPBYDC0FlsLc8eVFuZpQ0fZrYPPbGgsEXnOW1bVR8rLyysikYgWFxc3adfphAkTdqrqXZ5Tmar6XCwW2wYUi8hddfV1bcpR1SuBZ1V1HVBWXl5eAfyD6iCPPcD/tvS1HLg0SkO/2elVsqXx20qVzg03ajvGzf8kK/jw2uzzHthgJCoNBkO7x0S4GwyGFmH06NGbgUfcI21CodAaYGJD7cLhsAM87h41ucY96prj2HrqngCeaGj+YDC4AljRUDtP++epZ2eBGxk00z1qUqu99Y3Z0HyhUOjkuurc7cW/co8qiouLv0d1JBWquqquMQyHNrqC03G4FmEocDiJEKxPUF7A5l4ZwT5bh3UJmXTkJhIJj/sAm4An6Mzsujar6zKuR7i3+gS9ZDhbq4rLKQe6AyDcJ2czJaX/3xiEwzXA2SSi0GxgPbCIGHPlXLa78+QirK7FhFISC1IvkMX98t9UJVTT5SwlsVW9GuE2Xc5tHnuPluFsqiq20n0zGAwGQ+sRDAafLyoqGicik0nk1TiCZthtGgqFwsXFxV+QeOY9EYgB/wTurKysfCMjI+OXdfVV1UkislhVzwMGquqRItID2AJ8CbzpOM6DY8aM2dga19IySO+aZxTp7TXWgVqj2OtjeXh4fMTUNzZRvTDh23Lst46E6r/no8IlGeU7yg/3dKuIdnZSouAbYvHifHvE1Dc+pzoKf3f5rqzsepK8pvQ9Z+obn0l1HhfLzuzWF1jXGBuag1GL1Jex7YPJoJNi8T2nSMBn5QSiTmheyVqUOX0395sbDkurBRcZDAZDa2Ec7gZDO8FBTqvtvIh2t+AcVX4mMN9Gnmhl0wwHGZFIpEhE1tm2/ZKqbszKyuoSjUbPVtWqHQYi8kVFRUU7i2QyNAe6nJko05F9XsD7I/THz3h9jfPle6ys6qNYrOAPwPme9scBM9nNYNLdkWeTdjSYLmMaDkkJKy+nAaeRQVegsIFherjHd6lgjL7CEBlBabo2pNjTlvfNYDAYDC1KQUHBAmBBfW2CweCHNMJ57SY+nesetTapq28oFCoHFrlHo0jnWg4QThpx/dsne3XcRWQkqY8KrzRpZJEXUL02WQzYscuA+5Plsp3bLpYUX4u8UkO/fa93OJ90rFULX+EFgevcYqfsLhUXAX9Iy0aVPyJatUPBdvR/SSOoKV3b0uG8BzZkZmx//3mEH9aosoBchN9tOOr9C0ctKvnR4vz+0U76DAAAIABJREFU0abMYTAYDAcqxuFuMLQTes1atbKe6ldLp+etUuFpUU1b6sRwyPJtVQ1ZlnUHQCwWw5uYC/hSVS+ZMGHCzrYxz3CgoisIolVOahvhOqI8hZ8uCA8CI4HDsHhO3+UkOY09AKxgMl6nsfJbYDaJyLki0s1h0DE9h7suZxRwh+fU21hcz15K6EhvbC5DqdKjleGsoYbjQpfSjQCnk3A69AL6EuAG4BcAMoxz3bkaTJra5vfNYDA0itIZg8Ko3tZQO8unx2aH13zaCiYdUpj7b0gXteyFP5j6+pWo73NbnKtAqxOmqmzYtjszPed1DSyNz3bwjQayAVRl5rlTXv9MMzq8prGKQaL6gKd5JciMGkOkaOGTGbv8vJ8ueeKlB1O18FWtO8RyrkDp4Z6aO2Lq693jvvgSOrHNv91/lGVZfWzVs0U4T+G2V3975lIA2x+d7bcDo4HDAAQmnDPljW98lvVk5s6Mz3Z1qjjWZ3ERKr5X7jnDu6s1LdvSIbtDdBrs42xPRbggc7veDMyqt53BYDAcZJjIJ4PhEEFi1lLAEqHmA5/BkIJlWUFXT/4dEluLY8A3wDIR+XkgEDg5FArVt8BjOFTRlCRtETmbOXIu22U4m7C41lN3NLsZ6SlP8vz8McO4SYazVYazDknpVz+Vaec7uMXzcyk+LpCz+Kf8gN0ylI9kGHfIMO6pbwA5l+0yjJeAF6pOKj9I21YvbX3fDAaDwWBoZ6jymoVW2sgaW5xS4G6qF8/LHLWvSEeepTZevufsz9WRC0jI7wB0VZE/EKvYJvAacKR7fodA/iv3nJ4iS6fipGjhCzwSC3StGDH1DT13yutVO0hfu/f0LxQ5D/gs0ZEeII/57cCX/h2BvYh87KiuEJiJMgRHq3btLb97+FfiyA+AfyenEeEWR50P9nau2O0T1qHcAdqzKbalg8BYT2EDyuMicifK40CVXJEiY2vrbzAYDAczJsLdYDgE0DBWma3j3eKgNjXGcMAzevToz6lbT95gqBX9O12p4BTPqbG63POiVdMVruQCxbqETOBUz/nlIp7WZ/E2K6gEmiXBlmvnQM+pJTKU8gb7vcYFWFwFnEwior1nLc2OaKI9B/x9MxgMBoPhYEJEduxS68JOojchOhrlWKAMeNmy7PAr95z9yf6M/+p9Z7x9wbTX+1fErImieiFCP5RsYAewAfRl8cvDS+86c/M+fX971vPnTHljnFhMRuvXwn/1t2e8c8ZNbwzoYMs4Ub1IYSCJyPo9wJegX6Ast3ws7fafL9/19l163xlrvn/DX09Vu9MYFS4BcoEcYLugGxAWxez4gtT50retIRSSmvl3Ryb0u5mEDBIA4bBaH/V5/25Rpioc3ZTxDQaD4UDGONwNhnZCaWHux3XVldnSE7SrW9zWSiYZDIZDid1k42vEC5nQBYAOdMG7404oS2kmqC6njOposbrJ3Gfn3r47+WraqezzIlwTXcHNKLMbnB8CabSp356GaIn7ZjAYDAZDO+Tte0/fC/zSPerl5d+e3igNfYAXZw8tB+5yj0bx6r1npq2F/+ZdZ+4EHnSPRvHyb36wG3jEPZrdtvoQ2Awc6zj+u7zOdoBwWJxRj2+YnWFHp1qehLMGg8HQXjAOd4Oh3SDHpdUK3m241aHF/PnzszIyMjpkZ2fvOf/8xusTGgwGoBPleNOBCbPl7ISeeb3sZScdcUg6j5Ucb7UqworUc3USr47m1rfoQNR1Tu9rp5J8qRaOqm9IXUImynTPqdU4jEFYL8OJ63LmA+PSsq82DoT7ZjAYDAaDwdDMCDpfkZlI/HBga836LCd2uAM4Kk+0unEGg8HQwhiHu8FwaFGqOLe2tREHAosWLfLF4/HJwCRVPQWwysvLnUgkslZV52zcuHFuOBxOVw/aYDjkkf9mhy5nLUmZE+VCXUahDCdeb7/zqXT75SZOcLYqIuImG/0bQ6hLFsWiLCVNqtKTpJ5qjOHUEqnm2vle1Xxwvr5Odp2yMh3oBXSuHoAF8j1KAFSxWMF367s+EjkQAq69vpqVbXLfDAaDwVAvPWeteQJ4oo3NMBgOajo6FbN3Wx0GW0LR6Mc+uHbhhJPfTtaFHl13hioPq/J8Z91zZ1vaaTAYDC2BcbgbDO0GqSeJjVMOsj5uxyKH/3rd161n04HJkiVLMsvKyp4XkR/WqLKAXBH53QknnHDhokWLfpSfnx9tCxsNhoMS4U6UiFsagBDRZdwGfIpFL5RjUM5BGIkyQoZXRTvNBR52fz6BFdypy7gL5XCU/6tnvg9rONxv0Ne5HpsTUO6vs5/yK4Tk/5k9sHlRX2MKMdaRwZEIFwMqw7iXYWxmBbtIOt2Vy/RVniGLGCsIA/0auCufA8e5fc/QZXSX4TWkvVr7vhkMBoPBYDC0MLutDh8iWCjHWI7zVnBeSaVAmUIOSqaiiEXX3drhw9C8kpS+kYn9j28jsw0Gg6FZMA53g6Gd0GPWqvy2tuFgoby8fFotzvYUROSCWCx2MzCrlcwyGA565GyKdTknAdNJRJfnIyT+b0o6xmtTR/2GuRzGxUDye3kjwo1u2+dJJPj61j79hvIOK/gnVEWZj8WuSjg6l0Ry02772DmcZ3QZv0C4HfABQ7D4e0o8eKIOERxdwUMo06pm9bGJGJDQHP0TcHHdd4VXSTrcYThCuS4H4F0ZxnegDe6bwWAwGAwGQ8tznDcwQhI7745MeaRJJGY1GAyGdodxuBsM7ZQtN53YJdCxa6/Ynh1bet21fmdb23OAMdbz8wYReV1Vt4hIL1U9CzjB08443A2GRiDDmKGv8SIWPwbOJJG00wK+IBHtvRThBRlWreUp+di6hJF05GYS37s+JJzZC+jMbHbxUa1zCaqvcD5+ZgPDgN7AxwgPcRZzWUGdC5EynNm6jL8gXAec5fZ1gPXAIqLMrWp8FrfyNzag/AQ4CdgBvIyfadgUpkTZ18TPz4kRRTiXhPM7q63vm6H9smX6qSeK+EZJ4vtwEolFFwHdDPIFIn93lKd7zVq1stVtu2XwkZalVyA6AjjFtS0L+AZY22PW6noXwmsdz68/VNXvAieLSg9Ec9xxHaAMpQzhG9B1YL1t+ZyXs8Nr2kXy+O3h/jm2HfghIv+tSn+UngjJ6xegNHHIJtDVjuqrPdf3fV0WL7ZbyiYND/Nvs7ef4ShnIQwE7QOSrZAtCbsqgF0Cmxz0A1FZYwmvdJ+1eq1Q7/+khyxf3zLgcJ8v8D+g5woyADiMxDt8KfCNIm9aykvZ649/qTk/269vGXC438oIqjjfE+RYEn+TugPlAp+q8K448kJzz7s/NCXpqcFgMBgMLYX5g2QwtDNKZ+SOwpFbkCp9YhRZLaq/7nH76mfa0rYDhUgkUgFkqurdoVDoZhGpeskLh8NW37597wamApWhUKhW55jBYDAYDC3B1sLccYLMb6idONbQnF+tfAPgm/CgE/y2/kYTuy0afL4XZBk+rs8Jr1rb0rZ9PmVIh45dKmahXEcdC07A9h6zVndvaFwFKZ0+6FJL+Imiw2j8u0wM+KOg9+XMWvNmOh1Kpw/6IaIvNXKeRrHD163DseHlFQ23hK3T80ZYwk8VzqfxwVNfofqIxHz35dy5cnvjLa2d0nBeP7XlOkFHA9lNGOJLkIgqj/e8fdUHKWO30f1vyu96XTRlrB2/+G6PqD8+E3SCpJeP431RvTHn9jVL0mhbJ5+Eh2V1tbffCtwEZDTcQ/+NyE09Zq5+NnmmtDBvC9Czvl4Cy3NmrR6+P7YaDnwK5pUsamrfoon9ze5tg8FwUGMi3A2GdkRZYd40Ve6o+fopaB7C4rLCvF/kzFo9u22sO6DYDBxrWdZdXmc7QDgcdhYtWjQ7FotNJREpajAYDAZDgxQXF5+kql5n4fOhUOjSlp63bEZuSG2do9Ap3T6KDlebf5bOGHRNj5mrGnQENpUt4byjLLviLyinNNC0Qcd5eTg3t8yReaJ62n6EQgeAyxW5vKxw0PO2Ldf2+vXKL5s+XOvxTXjQCT5bHwHO2Y/rPwKRsGY4PymbkXt9zsw1kYa71M2O8OCeMVvvxtaxglr7MdSRoDeIMI6EFNghzZbpucNiEiuWRFR5uvRTkRdKpw/6eY/bV93blHlLw3n9sLc/D/RNv5cch/JMaeGgJ3K27fixPLixsilzG9onxmluMBgOZfbnwchgMBxAbAkPHqQkNIfrQuH28nBubn1tDhGSzoXDa6usqKhInn+iVawxGAwGg6EJlE7P/V9VeZJGONuTCGSi+mjpjEHjW8A0doQH9/TZrIAGne2A1utwLyvM+7Fjyz9QTmsm81B0pOVz/rVleu6w5hqzpSidkTvKZ+sa4JxmGrKnqhSVFubN0/CwJgVgld+ad1bMdtaBjsO8UzYbZdNzzxeRv9A4Z3sSQfSepnyny8KnDsBmGY1ytnvRcWXdu/zxk/AwszPUYDAYDAZMhLvB0G6wbOcaEsn/AEpFWeJYbLYcjlLhAhLamT4nbl0LTGozQw8Adu3aNbtz586DVbWouLj42mAw+Hayrqio6AwReRh4fteuXXe2oZnNTnFx8UhVfS5Ztm37lLFjx65Lp28kEvkEEkmNVLWooKBgTMtY2Tw0dK2qKpFIZLyITCaR0DK59fnTUCh0bEvMaTAYmpdIJPIOVDtgA4FAl/z8/F1taFLr4rOvQOVa9k8i0kJ13tYZuWU9Z675Y3OZJjhW1OYZqc6J0lCPOq9ha2HuLQq/ai7batDDEvlr2YzcH+XMXPNiC82xX5RNHzRZVX9Hy0iBXl1mb8/RUaPyG6PDvXX6oB85ogtJS3LEkDY+53xHZWqaEjJ1o3pv6a3feaXHr975PJ3mW28d2Nuxrddk/3cX/KBrfPvjyMEnW1tamFf9nIsW9Zy1Zr+fcxWkrDBvPMJkNPVZs8es1U161jQYDAbDwYNxuBsM7Yez3H/f9sXiF3Sf/a/yZMW2aadk2wH/i8AQpKrdIUvnzp0/JBGNdYyqvhWJRCqBMhKLEsmXnK6dO3f+MBJJ3W0dCoWOb1VjDfsQiUS8u+l/GQqFwo0dY+HChVNE5LfNZ5XBYDC0LqpyXTMN5ROVuTvCg9/sGl65teHmDeNY/Ezg7EZ0qdVBVzpj0HhUW8rZniRDVRZvCQ8+s1d45aoWnqtRbJ0x6FJVfZiWzbv1o7KTNt4D/G9aNk0f9D0xzvYWQZVfNNMH3Q0rfgNpfKYKUmZZj9JcUj7C6GYZpx1QVpg3BfitSQdsMBgMhyZm+5/B0H7oA6COc73X2Q7Qffa/yhVrSqKkfVrftAOO43CjWFwySWzd9UYUHeO2q3kY2gcXeX5eCeSEQiFpanS7wWAwHOQcFrXtJuk+18FljWy/zzvJlumnnojqQ81kT0N0sGznqc+nDOnQSvM1SFl48LdE9XHSe197D3SiT60T9uzK6ljpszqJTwYK8msgnV0fPy2bnnt+Q42+Cp96mHG2HzSMSef3uawwbzzww1aw55BDPM+aAit9sXhOj1mrxUS3GwwGw6GBiXA3GNoPcYB4pZbUVun4Kkp8dgZA2luGDe2LYDD4PC0bJXfA0NC1quq3PcU1oVCovK62zTWnwXAwMGfOnI5dunQZ4zjOSBHJA7KB7aq6QUQWRaPRBePHj9/m7ROJRLJJSJVdCJxMYrfQdmCjqv7V5/M9PHr06M3ePrUlGA0EAv8TjUavF5ErSUiR7Ab+blnWL0ePHv0Pz3x/dudKIRaL7fTuSjrqqKMCw4cPj9cx15hoNHqriFwOfAtYFQqFhuzPNbUx7yncIz77tZzNga+/6VmZE/AHBjnKNZK6wFgngoS2hAfO6hV+76MWsO+vghRZGn9z5+5OX2UFyvyS0amPwLcR5weoNaJmB0t89wId0xz/K5TfqN96MQqf+amwhKz/8tl6maLXpzlO346dKm4AZjXiuloMtfU3QPcG2wl39vjghFtrkYRZC6wtDedFsPkrbmBGHQgi9+ukwUtl7spYXY0Ctv9O0MPSuoAE2xAew3FeVqVkZyC7tBNb/JB5hM/Rgah+H+RyEt8vQyqfiHK3+PWl7sQ2byWjp+VwHsrtwBFp9M/u2GnPUODluhpoGKvc5heNCMD+TNA7LXVe6rZ9z+YdPTI7ReOBU0WYIEgI8wyUgkLVs6Yqa2oGRBkMBoOhfWMc7gZDe0H4COU0K8s6CtiwT3Xc1xtx2xkWt7UBbUFDGuNLlizJLC8vvwkYR+LFfBPwxK5du2Y3NPbChQtPdxznWmAoiWS0NvAJ8IKI3BsMBr9uyBa/338kUKiqpwGlIrIKuCUYDJYARCKRpUBNp8xtkUjktmRBVY8uKCjYVNe1RiKR+e71eZkQiUQmuD8/KiJlqnqTW/56165dR0+ePLnKATF//vysjIyMb4AuACIyPRgM/qq++9uU603ifi43AuOp8bl07tz5Iw4ibX3DgU1xcfGpqvoHVT1eUiW1e4lIL+D0zMzMY4Apnj5DVPVZ9k3w1x04TUROcxznp5FIZGwoFKpPI7xLLBZ7VUTO9JzLAM5zHOd7kUjkjFAotHK/LrCabvF4/A0RGVhbZTNeUyshT+R8LZNqOEq/Bl4CXiorzL1WkYdo2BkmliM/BqY2o3G7RWR0zsxVf66l7gP3+EvNii2FgwaDnpfmHG/6YvGLanFmrQJWbQkPXGDZ1mtA7wZHEqZ8dcOp9xzxm7W7k6d63L7qL9S4d6UzBoVRvW2f/jWwfHpsdnjNp+lcRMr4hQP7g17eYEPlsZ6zVk+D1XU26RFe/f7WwsGXC85b1BMtr3BC+eH2KKC4tvpvwoNOwNaxDVtfNeACy6/XZ4fXbKuldqN7PPtNuP/PfXbGJODWWu1vg/t/APBX2xe9/LBwiXd3wmbgsdLwqX/F9r1DGk53xfcd6nG4lzu552maeRYEWWZX7r6k113rd3pOVwLLgeVbZwz6g6g+DQTSGa8t0J+ekFnWrctNiI4D6QO6CZUncr6xZpfh1Nu39Nbc01Wsa0V0qMLh4j7nqvCCHY/de/iv11U955YWDprvJhOuRphQWphX9azZY9bqiU0ZG2Dr9NyRIlL1TCk++xR1rCNRKSSR16RUYJXi3NJj1nspz5RbZwy6VFQnASeS+B3aLfAfFf2bKM9m+9a8LeHUm9FY+wwGg8GQwDjcDYb2gurTIKf5sC4E9tkW7hPfpVrV7tAmFArlt7UNBxrhcNgqLy//A+DdUn4cMLNz586DqeclPRKJzHQcZzr7OnP6A/1VdXwkEjm/PmeZ3+8fp6pTPWP0UdU+wBmLFi0akJ+f/1VTrqspuHq5PyeRhPjwTp06XQI8k6zPzMz8oap2cYu24zgLGjtHutcbDoetsrKyZ0XkAk/3tD4Xg6ExLFq06IhYLLYUSEavqojMBn6/c+fOzzp16nS8ZVmXqmrVi/jChQuPdhznRRJR8AA7VHVcRkbGa7FYbBAQIeG07go8vXDhwiGjR4+uyzN4DrDGcZxcx3E2+Xy+mSJyrVuXCfwCuBwgFApdBPuVNHW4qv5HRM5zHOetgoKCHS10TS2P8Pccq+tEmbs8XleTnFlrHi4tzDsR+FmD46mM00mDb64vyrkR2I44F/Wa+d6yxna0lMlpxspursPZXkWv8HsfbQkPvtiynX9SnVy+LrIDHf35wPz0rW1+ROQa1YbugO70xe0b0xmv56yV/ygrzHtB4eJ6R0QmUIfD3ec414Kk+TdHftPj9lVp2eY6le/ZEs57yhenwQX+Q4ANtTjbq+gRXrupbPqgsIo+0tBAIppbX72qjE/Tpk3qC4ys4WxPoefMVc+VTh90M6L3pDlmq6JhrDK7i/ucm/xqyXEIM8sPd+p9niqdkTcTZbqgAikPu/1F6e/3BcZvKRx0fq9Zqxq9KNwcY6vjG4eS+kwJfcA645vwdwYcFn7nK4Ct0wddJ/vKdHVQ6InKYIUpZbFBQ2DV31vj2g0Gg6G9YxzuBkM7QaK+eU6m09NSp47vtTgqeqdV6ZvXupYd+Dz22GNdsrKyelVUVGyZMGFCnS8T7Zm+fftOxuNsdxOKzo7H40f4/f4iVf1Wbf2KioqCQKFbtEXkOr/f/1Q0Gu0iIg8CI0k48J6bM2fOSZMnT95T2ziq+mMRGeX3+1+JRqPjRSS5aNQjHo8HgXtCodC5sH9JU0Oh0HhgfCQS+YRqHf9HQ6HQRG+74uLiP6nqpe69uBqPw91xnPxk9K+qLi0oKNiU7vxJ0rleqPpcLvD0ezAjI2NWNBo9QkQWkpDCaHcoSFlh3niEySjHAT3dqk/3R/u0tqiwnPDadfX1OVSIxWLTqHa2AzweDAZv8ZT/5R5V2LY9TUSyPadmFBQUJO/vsqKiop+JSHJHUabjODOpW97EcRznijFjxqwHWLBgwQy/33+tp/60Ovo1BbUs6/LRo0e/W7Oima+pxRHVGyRct7M9iS8WD9sB33iQLg00zS493M4F3mkG4x5oirNdR43ylcrGkWn524UZ6cg09AqvXFVamLcAuKrB+RP/97eZwz3hGJQfNdyQZxolUaGyBNF6He7AWeXh3O41o9IVpEyl4Yj7BK/nfHj8tMQGg/TpFV69GUg/gr6doqI31uVsTyKqf9E0viBS/bezLs5soD5p0/Se4X/saKhdjr/rg+X29mvTjZpvTcrjeZMRT1CJ8NuAZc2OEztCbV8RdTxPlRXmBlU9z7kq1xGTp7RDrIvY/gcVHQkcZqHPbQ4PPumo8Mo9PWatGg+MLy3MS3nW9Ea1N3XsWi9O+THCKKm0XtEMHQ9a9Uzps6ufKRGd4ul0o+2LPSJ74uLr2OlYbD3dgSvArlpUbzb7DAaD4RDFRMYZDO2EnDtXbu85c/W0nNvX3F1r/axVd/WcuXpazp0rt7e2bQcqkUgkFIlE3svKytoBfJyVlbWjuLh4TSQSuaKtbWsDJnl+/vijjz66KRgMbh07duw6T5TpPojIzZ5iJBgMzsnPz99eUFCwyZWYSXJ0p06dRtYzzgPBYPDZ/Pz87Rs3bnyAhFYyAKp6YlMuaH9Q1Qc9xXMXLlx4DMCiRYs6iEiVdrSIPN6U8Rtxvd7P5dOMjIwp+fn5WwoKCv4F1Pm5HOyUFeZNAR5D+S4NOwwMzUPK99O27fsa6uD9LgC4MixVZGRk/Ak3v4jLiPnz52fVMVxJ0tkOcOWVV5YCUU99t4bsSRdV/bA2Zzs0+zW1KAIbc2atefP/s3fu4VFVV///rHNmwjVAEvBuq774itxkwEsVVFDat7W2xbbmJxmk3sBLa6tYFZXglGBFrdJqawW0XsgExLbaV8W+igWr1VqFRBSt4q1e8EIm4SJCMnP2+v0xk2QSJslMMkkg2Z/nmSdzzll7n7XPXLJnnbW/Kx3bePF0SSXrsjsqX2uXY3FixpFftaVh9Yg3jxQYkobpl55Tm/aqPTFOWkF0gRO1C7WoqwgMY3c5o91Qh2cy6Vfx3kvDzGdiemzTnZWhow4HDk7nPEZ1bgo9eUt6fFzgVLT6OR10Q/kHQKurUAzS7Pfm56GxQ4lLALbGF7WOm5YUo4TWxBSWpmPb2WjSfErhnXyn/KoBobWV+aH1r2G02fmUasM8VyCcP3/dovyb1m4tCK3/yPMazY8P7u15zc5zO7JvEW4vmFf+p/yb1m7Nd9c1mlNCw5xSkmpCiDrbdzAkNuTmN7fnh9atzy8pv2twSfnEwTe88q/OGLvFYrH0BGzA3WLppmy+6ojcLaFjDtt81RGtZbP1SMLhcAlQCoxO3q+qRwHLwuHwvC5xrAtYuXJlLxpfhzWhUKg+w+Wss856gbhOZyNKS0sHAKOSdk0Ph8Na93Acp2lBwWaXNhtjnq57njh3fXadiHR6MbVgMLhaROoynx1jzPkAtbW13ySh3Q5E8vLy/rct/acz3hSvy+rCwsL6IEZRUdGzpHhdugPJRR4F1rrRWH5BSbm0J7vd0jwrVqxwaRxMM4MHD96tFkgyq1ev9tG4CKOXk5PzSbJNYWFhrYgka7v2dl23uUBiqpUiO1vyoR38J9XODhhTh2KQZrWZUyEiq9Kxc+CYtnnUiNWJjOXM8XwtymAk8Y/WMoGTyfOvfR40nVVsg7bOGXdYuv1mG/FalgGpt1O5L1Ic0HQfiPN/afUrslt2sutJmitM9N0h8yvWpGdrScETTfWzUyGgpPH9KGj/5o45scbz3xZ4MZPMZTHO39K17Sz00qG9kIbxirIm+Trn31DxgqaYT0VCxw1AGua5CtOTP1OOaxp9x6k46X53ZbVvA/VzysS4klaoNMyhFepX9KnoXbne1i2VxWPXRYoD91QVBy6KhI4b0Bljt1gslp6CDbhbLN2MqrljgpE5gVecXn23eV7sHadX322R4kBFVXGgJ2Ztp6S0tPRrNFOcK4k5ZWVlx3eGP13Nli1bckn6f6CqVcnHRUSBqqbtErILaWcBirQoZfB5k+09IZBcr3MpIueuXr3aJyLJ+v/h0047ra1+tjreFK9LZfLx5l6X7oDCV+ufKxUZySa0wOD5FY8kAvdSUFIuVk5mjyLVZykbOuK7ISK7OqLfzsZRzej9q563oXUrUGk9uzoNXmxrQ1VNJ+sWmkgctUY8ECVpXTNPvXR9yDqKtFoMs0PPr7uvLjBImjcgnL9n25+ehKpUZGDe6veYtDBHE8cUpHUWSe8zU4f6feszse8MthcMbDSfwpHG81xQSTGfcqK1Gc1zk+r7tEo2+3bUSWsOLUavJWn+KdBL0ABwnsLv8Wrf3zz3qEnZ9s9isVh6KlbD3WLpRkSKAyWqzEkxPTpKYVlkbmB4wbzyuV3g2h6F4zgXqdarX25Q1UdFZHZi+wEgCLgJSZQXusTJTmTQoEHbq6urDYkfI00zylVVysrKdssyV9XqOi3zxPaCadOmXdMWH4wx2nRXW/rJJrFYrNR13RuBPFU98OOPP/5BE7mJNmv8pjPeFK9Lsq50s6/L3kzQ7MMyAAAgAElEQVSkeOy9oOc02imcHykOnJ/YurugpHxGdWjMGONJqkKVEYR3MDyGL+c3BU00Z1vScE91TD3fcESvRBkh8Hp+SXk2dcT3GAoLC71wOPwBDVqzTmVl5eEkZcM1ZdKkSbFwOPwRDbq3bm1t7f4kZaqvWLEiJxqNJgcud3me1yhjfE9ibxuTBx9n2CQte1Ha/b0iwuttbutQoE2/IVOT6fjTbmNEukzKSoTBaY6/Y87v7B5wd0T30zREw1XNWx3iVE/BMZnUhGnXjUNRJ09J441mNJJJvwWhF7dFigO1QE4bXcs6uZGt26sG5dbPpzDaeJ4LEoH8pu9w48+pxqtNtlswuKS8TfPcpmS1bzea1hy64IaK5zeFxh2a45kfOqLHKhyFSgDolzDJE3WuB1Z35NgtFoulp2Az3C2WbkLkurGtZ20rcyLFgR6Rtd0Sqjo+8XfFAQccMCY5SBwMBn8kIj8GEJG0iknt7SSytJMzkk5OuiHB8uXLjwd6NW03bdq0bcntHMc5PSHJ0NEkZ726HXWS6dOn70jWaBeR3wJ1y7PXBYPBTDLRMibxuryStOvE5NelrKzsRFK8Lj2cApRjEebh1b687Zpj08vgS4F6zqWgD6IcDfQxSHefM/0lecN13Z+11kBVH0veFpEfJG/X1tZ+l8bJHavOPffcrGWXi0gjSYWdO3e2+/PQ1WPKBEHSllMBEH/vtIqCq5DXulWrbGndpJnzm/SC3ZmOP955WpIyONJ1tSNUtc3fW9nA6O71EtTQN522jkhWViP1VBRttTBpEu363lHSzkhuSyHMPap4ptzxdg3aMF8V4eTkOg1V1405XlLMpwpCL25r1E7ldA1NzMo8tyP7bokDQmu/HFxS/kD+vIqfFMyrODH/MycP4dZ6P+DIrvTPYrFYuhP2S9Ni6S6IXkTD5HGDwqMCs4nvfEATWduK9ois7VY4AMBxnOsnTZoUa3rQ5/Mtj0ajdwFduqy7k1kM3Jl4PjQcDt9UVlZ2M7CvMeZ3zTVS1ZtEJJx4PvLjjz8Ol5WVXV9TU/N+7969h8RisUMcxzlVRKYAk4uKiiqb6ysDPgTqlrePv/feewede+65bQ7utISq3glcTvwGdXIAps3Z7ZkgIotU9a7E5hHhcPiX999//6/8fv+BwO+0K9MgO4CCknXnAudGigPv0ZBtfXdBSfmMZLu8UEUFTZY6V109biC9zAlGuT9RcPHwWl/050AbM7LkHIWfxVxv+X6h9U2Xa3c7/H7/gmg0OhXYJ7Hr/HA4/LmILN2+ffsHubm5hxLX1neLiopuAHBdd4ExZirUB2jnlZaWfpCTk/O3aDQ6Frg96RQ1juNkdYWVqr4HnJg0hh+uXLnyvnZIPXX5mLoN2oZguMXSw3E9X/oyWsqu9pT2FWR7OhnuKvRpQ/dp3aDpTAQWa2KeqzC0au7Ym7Y5cnPUi+2LSrPzXBG9SYnPcxEdWeVtCVeGxl2/ndz3B0R3DBHHO0SFU1Gd4nedyQNCa9Oe53Zk36moKh77sMLbDvqYus57eZv4pOqA6L54zmH1Uyrl067yz2KxWLob3T1by2LpMYgwPv5MV+S7A8ckL/vLLyn/kWgia5uekbWdDjU1Ne+n2u95Xl3RIC/V8e6I3+9frKp/rdsWkStVdbPGNYLfBz5I1W7atGllQAnxAl6ISKGqvpGTk7PTGPOB4zh/B65PFKPNCiLydNLmpJycnOpEodaXsnWOOoLB4Lsi8liT3bv8fn9Zts+VirfeemuJqj5ety0is30+X6WqvqKqbxO/+WAB8m9auzV/XvkT0ihDWf6nzR2K/m5wSfntPSHYDlBYWPgp8D/Au4ldAlyrqm/0799/h6q+pqo3knTjaerUqR+KyLeBOkmVASLy52g0ugX4G9RrgW8zxhROnTo1lQxQm0mWAAJQ1buqq6t3hcNhLSsre6gtfXb1mDJBWyiImJqdA1q3AVHan6VspM13A8XRtII2mY8faLmWSD1G6bLAkeDscUErcdLLWDaq2VgdYUmPdknvKSatGjBCZiteEoU39xg5mTry3hy6GKif56J6ZdQzm8F5TUTep5l5bn5JRRnSMM8FKRTPvDHA27oTJ/aBon9H9Xog43luR/adChU9CPTnBtaoZ/5Tta+pxXM/BDkjYeIRn9N3iX8Wi8XS3bAZ7hZLN0ETWdvqutdLaM1uWdtEZTk52tOytptjEzDUdd19aDLBXrp06f7GmLoMxnd3a9lNKSws9FauXDlly5YtV6vqdOAg4rrF93/xxRcL+vfv36wuazAYnLts2bLHjTEXAROIB6Qc4lq5H6rqU8BjwWAwK0GEnTt3XtG7d+9a4OvEtZZ7Z6Pf5lDVO4DvJu36S2FhYacUKw2FQmbFihXfj8ViV6rquSS9Lnl5eTdXV1fXZ/aLyNbO8GlPoWrumG+rynnElz8Pgd0lIARtz/fdE+1ou1cSDAYrHnjggdGO45wNfA8Yk6jpsFVVN4rIipqamvuT2xQVFb0QDodHqOoMx3FOV9XhxAM024CNqvqk67p3BoPBTdn2t6io6JHS0tJzRORC4isi9iODIm8t9NtlY8oEFw7MxF6jckA6wkgqXVuMWQ2RNF/FjMafSRtH0wv6dwSqVKYzfgcm5pWUP9PxHoFR+TSdl0SQIzrcGUtWUHEikt4quSMz6Ve8mlHa/q/hrCMPPeTppUOnVA3KvVqhfp4ryv15n8uCqn212XluwbzyuZXF4x4X9CJBJ2hinivwMciHRs1TjriPtSXDuyP7bopx+J7r8V2Nr1YbChxMvMDqJ8ArGL2j4IaK57vKP4vFYulu2IC7xdLN2E7u+6n2q88ZkEiG6TFZ2y3wATDU5/N9hSYBd8dx6gMoKTKb92qKiooeoYVgVEKGYV7i0ZRDW+p76tSpLwIvZsuXYDDY7A+8888/fzvwk3b23+J4kjnggAPWbNq06UsSS6RV9Q+p7Fo6Z3vGW1hYWAvckHjUU1ZWdgpJNxtUdV3zo+heVM0JXK3KgjRM/W09h6j7aetW3Y/p06fvAO5KPNIiGAxWAzcnHmlRVFT0b1oJjgeDwd2KNzZl2rRp9wP3t2STzrlSnLtDxpRNjMjITOzFdUeQRoBNlC4tbCsin6VVzBFGZdKvhnCqPB2Zzkvk+v1d9vkXMZ+lE7A0ov8NdErA3UHfTSuIKnpi60aWPQGfiVV4klYZnON05ji/LF6bltyNqpyyB8bbgYSWexvnuYNL1mY0zwUoKClPa66Zad+D51e0OKcsKClPOaccEirfRIb/39vin8VisVjiWEkZi6WbIPGsbQayfZ+mxzZfO25/cbwel7XdAk8DqOrkFmw+8/l8CzvJH8seyqJFi/pu2rTpKhr0SCvefvvtVZ3pQzgcLi0rK5u9dOnSox544IF+K1as2K+0tPT/qWp9kFFEPq6pqWmThMbehl46tJcKc+q3kXIwI/Pdgf6CknIBuS8rJ3Kj3Usg39LtcNBvZGLfyv+8egxkXZ4rI9xYugWpx38eGpG2rEx1dNwJkJakzJaBoZfea9FCNS05jyhOxslNRp20ZIrUOCdn2ndbiWm67wk5rHLO2FM61hs69Pr3FAbNX/8eid8OrZBfuY/5Vjp9amiiT4Tp7fPMYrFYLJbugQ24WyzdBK3L1I7ylabHHNdsUnQKgAjdKmu7LajqowCJQp6p+MAYc1phYeHmTnTLsocRDoe1f//+O2jILK8xxvw0FAq1Sze1DXxVVW90HKfCdd0votHoJyKynPhyaIBPVPV7icz/bk9VQd8hQH2QTdTcX1DyygYJrYlpCAf02C50z2LpNBSGVhWPGZ+O7ZbZo/IE/U5aHYv+s12OtZO8DUe8AaRTO6Gva3L+X7r9qmPOTcsOnhVaTbFPqyisP6oHpGOXTIFv3ZtAqxn2Inrapz8f3S/T/tvCkPkVadcMEdF5euaZaaVOt4MOu/49CuXZdMwc5AadOa7VFWNVsS0/1rhUicVisVgsPR4bcLdYugmKxrO23Zaztv1RenzW9rRp014F8lV1UtLuxap6i4gU+f3+YWeffXaPkeewtMpW4sv2v3X22Wen9eM0mziOUyQi1xPPOt0MRIkHo1aLyBV+v//IYDC4trP96iryWb+J5GCLyA8qrzvqwE9Do/eJmMBvgeFd5pzF0smoyM3pBDc9vzs3zezu6oLP3HQzzDsEeeghD5W/pGWs/KI6NGZQa2bVxUcFgB+ldf4mxXibOfG2dPpSR76Wjl2j84cwKqThA3m+3s5PM+0/FVWhcV+JzBnzh8riMcek9AkU0T+m2d34qmHvpCP51Yht1xxbECkO3JOedcdd/56FSSmRtxuiI6v2MUs1NKLZYqiVc8ZMQeSWrLlmsVgsFstejl1mZ7F0ExzcRxVzA6pTgFAKkw+M65yRW7LWZm1Tr8+bvH1hV/li2TMJBoN7hArp1KlTP6R5zdEeh4QwlcX8VmB2YteJ4jgf+ePVKT4S+F9tXOTWYum+KCdUHbFxic4cd2FzGstVxYGLFH6WVn+i96Wr1dyRGGGRAzPSMD3QGB7dMnvUdwcteLU6lcHm0FH/bTznf4F0sq6ro1/GVrRqpc5HSOuqU4oWV84J7ARZ5YtFP23Ox6Y4jtylnl5EK4LzIjI3UhxYU1BS/kI6/TZl87Xj9nd83pXGM5eISC8xsrg5W89x7nQ9/SlpXUf9eWROYIjj08vyQhVbWrQMjcip8vzTo0R/ATQb0G3cqGOvf08hf/4rT1UVB/4NDGvVWPh/VV7O6MjcwK2Oo08PinzxyfaCgbk1JjZKjHu+iBbRiTUsLBaLxWLZ07EBd4ulm5BfsvbVLbNH5Tfeq4sRZ6ug5Tu2937k4IUv7Owa7/Zs7rnnntzevXsP2bVr1+aeIsthsezNFLjl11V5gY2K/ETQYcA2UZ70fMwWj2L7i9/SoxA5t2pfM7Zy7piFjuOuzmPXp5vpm++LRccicmEGN6DUOJpRMb2OYkjJurWR4sBK4LRWjVUmeH7f65HiMbfiysoanPd74fMZL3q4K/oD9fgZDXU4Wu4KbtvvV+t3tGYX9cXW+b20VFP6i3A7KJ7fR6Q4sJuBMRwz5Ibyl5P35YfWrY8UBx4Gvt9K/72BJyJzAhcUzC9PKwNdQxN9lbGtp7nC+Yo5DRVfOt+Z+4TWvR2ZM+YBRNKS5kH4kfHke5HiwB8QeRIntmEb+ZX92OyDXvv5DEeq6uQqj+/TIJFWmU7XHX39ewoCWiU6X1VK02xyJMrdxhOqBuWCZ3BwSOfmh8VisVgsPQ0bcLdYuhFNM3cKSips1nYLhMPhM4FrgTEAvXv3JhwOl6vqL6dNm5bu0mmLxZJlCkrKD23puIQwUP4HINVy+IsTj90YPL/iEZrJwGvpWDqUlZVNUdV6GQjP80b5fL6hxpjZInIUsENVnxCROcFg8D+ttBuuqlcCI4DXg8Hg0XXHw+HwSYnxTQD2AWLEa3g86Xner6dPn56y2OPSpUvHOo5zMXAycCDgAW+KyAqfz7e4sLBwa7L9smXLTjDGXAKcCOybsH8PeExEFhYVFX3W9BylpaVnADNF5AhgP2AH8B/g76r6p7fffvuF5BoImdp3ll97KUeJyn3qGarIwSWGSmZvZ1UpGxJ65a0O8i9jjHqzHHEnkl6wfD+QW/C4pRcGqMUBNLM44MadX/S+NR3D/ULrP48Uj30T9IiMzpABjqtXGE8mAwNaMR2I8FCkeMyLonK/CM87bu2HA9iw5TNGD/bjDtaY7AfmOBFnfJW3dbwjDGpLiDTqM7P9nnsa8c9eOgwCZqE6C89lAFuJJ7FrqyL5LdEZ17+nkD+vIlxVHCi0K8MsFovFYskuNuBusVh6JGVlZbNV9cYUhwIi8lBZWdk1RUVFGWuQWnouUxetH+Y47ht126o8UjZzxBld6ZOl63Bd9yJV/bE0BD17i8g0VZ0cDofHB4PBd5tpd6mqzkzaVV9vp6ys7JeqOpvGNwZyiMsBDHNd97yysrKioqKiR5P7THzfzWd3KYijVfXoaDQ6ACiu2xkOh+cZY+aw+w2IEcAIVT03HA6fllw7oLS09Mci8tsm9n2AwcA4Ebl86NChxwP/bIt9Z/nVU1HYnOOTy7raj2SGzF//ZmTu2J+gmp7OdPvYaVznrMxWApq7oeM0q/NCFe9H5gTOR3iQtOpuyXEqHKeA8XKoIkBdlUsRJf6xaV8m8n6h9Z9vnnvUVEedv5Ku/EuH0bHXvycRc30Xul7sGGD/9valUCbwP0BB+z2zWNpOZO6YM9O1LZhX8VBH+mKxWHomNuBusXQT7KQifZYuXTo2EXxqFlWdHw6H/xoMBru0eJzFYtlr+ZGInGGM+ZuITAYeAPqJyH7AXcA3mml3DvAzz/OWT58+/fO6neFwOKiq1yTZLfQ8b4HrugNF5B5VPRHor6oPLlu2bPjUqVPfT7Q7s8nNxReAyzzP25CTk3NgLBb7geM4NXUHS0tLi2gIvnsi8mOfz7e8trY2V0TuAKYQz6x/eNGiRcMuvPDCLwFE5PKkc1zp9/vv2r59u/Tp0+dQY8wJInKWiNRnkWdq31l+7U2I6O9U5RLar5tsULloQGhtWnIenUnBvHX3RuYEDkI6tIZFrYj8vyGhtRkVS3dc7jYePwG+2kF+UTC//I9VcwI/UeF37CH62EPmvbK6cs7YqSK6jC4MunfG9e8p7BN66dPK0LhTxDN/o31B9ycKtmw/r2pQ7kfZ8q29BO/e8B7KIYnN0vCMEWdnqd/zUGYAhxH/3wPwkSrFItxbZyfC4aUXjHi7PeeadvfrjVbCOSKjll4w/LXO7mOvQ6X1ehwN7BHfrxaLpXthA+4WS3fBTirSJiGrUJfpGQFWApuAA4BvA/mAKyKXADNTdmKxWCwtc3tRUdEjied/Li0t/ZqIXJnY/no4HD6smSz33wWDwdtT7L8q6fnGoqKiKySetvp5OBw+B9hIPAu2jzHmUuCKhO21Se0iwLeTika/BTRa6SMiVydthouKihYlnm9dunTpJY7jTElsH9yvX78pQFlie1BSH9t37NgRO//883cB6xOPptrgGdl3ol97D567XB3zlsCvafv/dUWYObhk3Z+z6Vo2KZhfXlI1J1Cpwq/JfoA3oiqFBSXr/pZpw7xQxZbIdWPPwtG/AgOz7Fc9+fPLf185Z+xnIuY+kNyOOk8mDJ6/7s9VxWMnK7qCuExTp9NZ17+nMDi09t+b54ye5Ij7Z2B4xh0o9+Rv3f5juePtmkhxoHfr5nR5cea2Mm3JhnNVuaer/agjuGRD/dIVgV+UzhgR6kJ3LBaLxZIgjeWJFovF0u04KfH3BeDwYDA4PRgMzg4Gg9OBoYn9qOpJzXVgsVgsrbA6eUNE1iRvq+oxqRqJyBNN95WWlg4ARiX3nQi2A5AI3L+f1Pf4pHZHJbVbmRRs340U55keDoe17uE4zqYmTcYkPa/PlFPVu3JycraEw+F1ZWVl95SWll6U6Ju22HeyX3sVg0vKbxd0GnFd+kzZhcj5BfPK95jAUXPkzy//vePqccBL2etVHzaeM2rw/MyD7XUU3LDun64644Cns+fX7gyev+7P4rojBf63A7rfBSxHzf/k+9f9K91G+SXrnvXH/COJ19LwOsCvVums699TGDJ//Zv5bm0A1RDx90WrKLyjIt8vmF9+gdzxdo3OHOcH+qfR8ot2OduFqPKDpM33DGa/8IwREp4x4uAuc8pisVgsexw2w91isfREDkr8vaxp8CkYDFYvW7bscmPMP5PsLBaLJSOMMVVNdjWS63AcZxApMMZ82nSfiOSRlMEsIpEUTSPEl7YjIvmp2hFfydMsKexbRKQh29ZxnGuNMQ/TsLS+FxBQ1YCInAf8MhwO/yAYDK7O1L4z/dobyS+pKNsyZ9yLRvRXin6P9K7V0+J6l+WH1u81kgJ5oYoKheMic8dOEdWfABPJPHmoFuQvoAsLSipeyIZfg+avfQeYHAkFhqvH9x1knKLDFfIknnmdlaz8/NDaD4DvVV531LGOOD9R4QekV1A2FZUoTyM86UZjDw9a8GqzN+JaYsCN/4oA52+eM/pmV9yfKASBvDZ09QlIWDVlIewW6azr31OQ0IZa4BeR0HEL1audIugU1Dkc0QOIX89qhPdVedlRfTTfV/HXeCHzOFsPcA7Ga12lS6Tl/0d7NMJ/JW1VLJsxqr5Yd9nMEfcB92XzdKUXDG9XUfds9bG3YZCjU+0X0UEOnKrKTwXu9ZD7Otk1i8XSQ7ABd4ulm9DcpMIRkw98C5Ufoywzca3bnk4MwPO8DakOuq67wRgDXZSxtbeTqnho9IsBRf7cbVcBRQKHAFWKPmli7vXLLz7y/VT9nLnonYG9ZNf5CN9VGEn8R/w24FXQB/2+fvfcd+6hKTOwiu5cn4fPmek4croqRxKXCdqqyNuC/p/nuHcuP39Yox972fK7NdozLsveg+M4+U12DU7eMMZsSdXOGLNbVUNVrZaGqoeoaqpidAVJ9lWp2hGXzWqWhH3y9oJp06Zd00KTeqZOnfr8okWLDu3fv/8PgWOJZ9YHgH4JkzzgehKZ/5nYd6ZfeyuJoOMZm+eMPkLEPVPgZOLFdAsAUfhYhI8VXlDHWZGpXnkdg0sq7iPLwaRMEFDmrXsYePiza0fu6/p830SdYx04UtHBxL/rCwADRFAiCJ8hvAa8gJPzVEHoxW0d4VtBqPx14PWO6DuZwTe88i9g+oeXH39h39yak1A9QZDRKnoASh7xa5AHfAFsJf7/5aPENXjDOE75YNZWJAdJ28uQ+evfBC7V0MTLq71txxvMiYIzBvQgkHxF8yXu0y5gG8ImMbyh8IojrBpUUr5e2lnRNdvXP5vv9Y743BTMLw9ks7/d+o9/Th5IPNLGeNGvpRPXVXXapWuezLdu39iroE/NVYqcQzxZ5iNB7+trdi1obenPtMWvnoA4lyicqLCvxOf+74nIY556C5OD6UWLN9whwk+adHFGsqRLU5I13FPpqKuyv6LFwNFABGGdMVy7bOaI+t8ozemvB5dseAqYnHw+heuDSzZc37AndnB4xlEfpaPhXnT36yc5mItVZQLxm9Qx4APgSQf310tnDHuv0bVr43g6iyEl69a2cPjpyJzAOhUeFNW/dJpTFoulR2ED7hZLN6GVScVTlcWB90X4jRPXK2/JtifwFnC067oHENc9bkRNTc2BjuPU2VnaizAgJ3fbM0CyhMZ+gkx3feb0osUbTi2bOaJRcdrg4teOQXb9SaHp8txBwIkgJ8ZiO2ee9YdXT19+3qgPkw2m3vPG8WLMn4D9tfFPoEGCHg0c7XrepUVLNkwvmzGi+Ul2G/xujfaMy7J3oaoTgVV12yJysia9IUUkbWmMadOmbQuHw68CoxO7Jqmq1MnKhMPhw6C+KBwi8o+kdq/QILFyWjgczmtOViZhv77uPI7jnL569eriSZMmxdLxM1GotD5As2jRIn9ubu6NqlqnJ39kW+w726+9mUTgc37i0a3Z95evfQbcn3j0OA5e+MJO4P8Sjz0CCa2JAc8mHpYeiCI/aN0KFMnKCpNQSJ23+7z+Z0VOS9p9mCLzdjh9xqHNr4IpWvL6PEXnkLhDkHSbYISqjnBwzi1a8sZpZTOO7JDfTUb1HGBW0qkPQjnIEcafc++GkfedO2K3FW8dRXDxhl+iOluR5LslOcRv3A4zeOdNvfu1omUXjHy0uT72pPGkg0SdpzTHOCLMJWm+ZrFYLNnCBtwtlh5CzPWW+z33N4heCWRSYLU78iDxzIvTgYVND7que0YiMPZgJ/vVLRE4BeUVcXWM43M/8qJ6PqoL4ofIR3hw5qKXRy6+8OgowPTfv3mgJ7EnaMjY/VxEzqup0Wd65cjxoGGFIYqO9nnOXyaGVh+7JhQPvJ31h1cPdjzzOHVL2pVtIOfUaq+/+X07x4qRMLA/wgDgwbPu3nD88gtGlGfD79Zoz7gsex8icmk4HH5JVVc7jnOKql6SdPipZgqmttTfLaq6NLF5+LJly25ZsWLFTTU1NQOBu2mQ1tjped5v69qp6g0i8lBiswB4fNmyZZdHo9HXRGR/13W/q6oaDAYXJuxvEpFw4vnIjz/+OFxWVnZ9TU3N+7179x4Si8UOcRznVBGZAkwuKiqqBAiHww8Db4vIY7FY7L2dO3d+0q9fv31JyNwkqP+xnal9Z/llsVgslrYRCQWG4/G9NEw/L3BzsxLEfuvANy4USA6232qMb4HP9fYzRksRvpKqXfDuDUWoFic2PRF+XOP1Xp7jfJGr6rtDhCnAPoJ5eOail4ctvvDoL8tmjrgUuDS4ZMNG4jWfAP4YnjHizLp+ixZvOEeEe9N0/yJRPbNG+6zKcWrOBa37TVIQi1IE3NZS4/CMEV+H9hdNLVq8IYhQv2pMVBaKF13giX+guHoPcCLQ31F58KzfvzG8hRWe7RpPZ6IhnCpPz01sju1SZywWS7fFBtwtlh7CfqH1n0eKA6CM6Gpfuhq/378kGo0OFpGU34HGGCMiN/n9/iWd7Vt3xREzden5o+rkWm4OLtlwAsR/lAn89w6n7/dJ3OCIubHZkiSPIehlpReMeDyx+VRw8Ya5CL8HUAgccNC+U4GlAK6R2STpxwoyt3Tm8LrlrquDSzb8FHgocd5erso84DvZ8Ls12jMuy17JA8AjIoI2XmrxmTHmkmbaNEtRUVFpWVnZKFW9EhBVvSIajV6RWI1Txw4gOH369Ppl39OmTftjWVnZNao6H3CB440x/3RdF6DOt/lJ9mXhcHgYMAcQESlU1cKcnByMMdSdT1WRRolwHARMUdWfu65L//79k/sH8FS1pK32neiXpRPQ58hFGYKwWSawvav9sVh6OpHiwDJRXZo/v2JlW9pvvuqIXGLyIKJu69ZallgN0W4EndnwnHeGfjz8qlBIDFA5bfGrlyjOP1K2U7laEypGiobDF4xclNOLzzoAACAASURBVDi0ddqi1y9R0SmJ7YN3uH2mAGXZ8LcRyu2lM0f+CSAU0ts3Hvh6iLhOPghHZP18zeCIXFV3LRA2ll5w5BXEV9B9XvSH9eeI524kflO/j+M3lwJXpOxoDxlPHZHiMe80d6zKk8GgdUXTU0r8WSwWS3vJtNCQxWLZixFYK52gL7qnU1hYuDUYDM4uKiq6JdXxadOm3RwMBmcXFhZu7Wzfuin/XjqjPmgdRxo0HwEUU69BKcJ3kw5F+5pdjWRfHDHPNO5KG+xVTm/Ur0T/lLxdO5D/JaHhn7CYfM697/XOht+t0a5xWfY6PM9bBEwB/gnsJF40New4ztfOPvvsNmnXFhUVXS0ik4jf5PkQqAF2qOobqnoHMDoYDO4mk1RUVLSA+Kqeu4lLZe0AtgMvi8hVfr//V8n2wWBwruM4xxPXHH47Yb8z8Xy1ql6rqqPrssgBHMf5nqpeTFy27K2E/RZVfQNY7jjOSdOmTftjW+07yy9Lx6LPENQ1vEKMbXi8Q4xtuoYKXc1ZXe2bxdLDGaMij0eKA89VzR0T/PDy4/uk23DzdYGjnV59/4XoyNZsFWow/qxkOn/r9o29aJBaA1iTCLYDUDpj5Asa/z/ZiGDpxgGKjqrbFmR6cMkGrXuoo40Lumq9LFt2cXi67mnC7/rAr8ZrMXQ4u10LZXUi2A5A2Xmj3wXerz8O45vtbA8YT2PksOYfDKi3gpc73zeLxdITsBnuFksPIr+kPGVhVYulg/mo6Q41zsdJ83lAvgowMbTaR2N9c/8Op8+O4JKGWktNq7wJ/Fczbb3agaM/SbZ9qHBEbXDJhs+AAxO7enuxmv2BRoWgMvW7NdozLsveSyL43WIxrqKiokdIp8Jcg/0zwDOtGu7uSwUwI137qVOnvgi8mIH9JuCuxCPr9p3ll6Xj0GcoQZmT4tBRCMt0DcNlInM73TGLxZLMeFUZ37f/rq2R4sATivwDzIvimk++3NovAtC7T+0gcfkKmOMcZIqik9LtXFRvLLjhpazUqBnUy+SSlECoUNX4ZKKyZEMVsH/ybt0VzZMM/u8Cue3xs1k85/PkTYWaTJzKBk2vhSqRFGYRGmTYmg+c7wHjaQMRxVzX1U5YLJbuiQ24WyzdhMjcMWe2bhWnYF7FQ61bWSxZI+359pDhE5Wtr2smbbTxD6GM2rZC1n4nZGFcXcJn147c1+/zjzWqAUECAocm/Molnh3UL5P+HFfz8kIVdumuxdLD0NV8DaW1oMYcXcMTMpGsFFO0WCztYiBwlqBngYDn0rf/rt2M6qVI0uPZfF/0xmw5uKXG2Z7fB0Mi6C5Ng8Gqone/nt904iW9/dXsrE3etSA8Y8Q1dDKO21hvTnbPvehwEteifn4q0iB9mETyvqoUx4E9YzyNkRZ+75pqkDdjXjScKMBtsVgsWccG3C2W7oJKJoVQ94KEA0s34sCmO8QxB6LJb0P9D8BDheIFl2z4EKjLHN/Rz+zMS6cw6ZrQpFhwyYaPoL5Alpuzdf3+JGWqn7liQw5b2Tep2S7X16tRFnxb/G6N9oyrs6m6etxA9et5OFqEMk4VkcRXRkY/qy0Wi6WBi2iYe2xAeBRldmL7ASBIvMbAJdB9A+6TLn9uhCv6M5DJxOsLAHyIyip1vN88fetJPV72z9JNEf7l1sa+JyUbals3To8nfnp4TXDJhvUQl3xROBlVqZNEmbbkteNVnF5N24WnHb5t2pLX1ytaJ0dz+sTQ6uK9uFB9FPADaFoa+g0krsWrdddChUnJ17DoD+sPw+OQOnuFlJr4eyIFJesKu9oHi8XSs7EBd4vFYmkHW0LHHNa6VcsMCr30bjZ82YMZdvaSV49M1kNXI1OS6xoKzqqkrcdAf5zY6PeF0+s7wJ/TOpPoY6hc0rDp/wHwm7rtnK18l0b/+2TVfeceunvKVpv8btW5to+rE9DQiJxqr9dliaW1A2x03WKxZA2p1/1dgRKUicR0TTzgLhP5kT7D8yh3ARO6zsmO5dRZz10ocDtITpNDhyE6U9Q559TLn7vk6YUT7ukSBy2N2BwaN9bxzMXAycCBoB4ib4rRFUTdxfk3rW1U56f6usBJxuFi4u/hfYjXi/kAeNJV79eD5q9vJF1XOWfMFBGprwsjrjdKjbM/KsXEa25EBNYp5tqCklc2sDejLDM1X15YcPObWS+QrMhiQe9MbA4N3v36TWbRmzcjsX1V+F2z7URvQgknNkceeOA+4amL1l/fKyf3/V36xRCf5xwCnKrKFKO+ycsuPKKyub72AD6kTvLFyPhz7i0fdN+5gbRXEyp6C7A0sXF48O7Xb6n9w8abepnagXjcrQ2yPTtddX+bZd87jc1XHZHr7ztgSPTLbZuHdMB70WKxWJpiA+4Wi8XSDjwv9k4Wuun2Kw6MOsum3fPaj2pUPvTDeaJ8r/6gsLGf92V94NmNuTd6vthZJJawCs7i4N0bBvldVkLfLbW6/QCM7yBHzcmKfEuQ60tnDH8KwHN0gevJVCAPQNF5wcWvf1Crvf7m9+0ci+H2uvMo1BjRFvWCM/G7Ndozro4mct0xB1eZ2B9Bj+2M83VHMtVit1h6GAcAoFwvk9g9i7SW5fi5C9ivk/3qFL4+6++nKvyelr8jckRYfOqs5959+rYJq7Ptw4oVK1yAwsJCL9t9dzeqigOz1TPzia+6SCCgHK0iR5NjBgDF9fZzA7808RUbya9vDjAMGOaJe17V3LFF+fPWPdrcOdW456DMSurjIIWDwBn/eeiYkfuEXvo0awPsJBTeQeTKwSXrHm7dum1EBx65OGfr698FvpnYdaXjxK4EUOUREfJpWPlYT/iCEWVFS14fJugc4te80HHcwmjsS1ychpwDYc9f3ifyNKrxgLswKRrLqQ4u2YAiL5fNGH5Ma83DM0aUBhe/NgqRK4mP+Iocr/aKJsPeoRBcOmNYqppHezRVc8cE1chVCKM9L4bTqy+R4sArAgvyS8qXd7V/Foul++K0bmKxWPYGDHJ0qocKk0W4Edgh8FuD2MKplk5F4W8INWqkIkeJiHILDT8oq8STs5KlVR64+IiPUf0W8cwwgAKUe6IxPonGvtwpnvuOqD6jyDzgeJKWzy4/b9SHxnG+DcRlYoQBiP45x9m1RYz8jbrCWco2RylcfsGI8mz53RrtGVdHsiV0zGE4sedQbLDdYrF0NO+n3JvDgMSzdgWDx1/1XO7ky589bPxVz3V5DYxkFLmG9G7IOQ5kTUt66dKl+4fD4d+Ew+H3otFoLBqNxsLh8LtlZWULV6xY0S1vbrSXyNwxZyrcSEOw/QU15rjoTq+/cc0RqnotUF1nXzV3TFCVhtdXdGHU9fb1VP8beDZh1l9VH6wOjTmk2RMrFyGcKbXOIJDLk44UuF6sKHsj7HCiwBOIFhb8e+gRg+d1XLAd4pJ9VTtzpiBcL/BOolDnO4LO7a87C5HmdcTLZgyf6xiOR7gPeBvYAewE3kZZjXAtxhm9h2e300ucK0B+p/AW0NyqzRYJzxx5tVFnEvAg8KFCDfHr8QZwh7re6LIZI1osAr8nEikOlKhKKcLoJoeOUlgWmRuY1yWOWSyWHoHNxLJYegiROYEfIjyoyv8Mnl+egQyGpSUixYF2570UlJR3q+/iqYvWD3Mct0GGRXkk+sWAIn/utqsEpgKHAlWKPuniCzWXLXPePf/OrfG8c1T4jsBRxLPWvyQeTP9YVda4qk/tyhv+8kOF0ihIU3Tn+jzJ8c1A9XRgeKLtNmAj8KTnuHcuP3/Ypmz6nap92cwRZ2RzXNnm05+P7ufv7fsnoiM78jx12KKpDVSHxowxnjR7w6c1HFcDeaGKimz6ZNkzqCwec44g97ZmJ8Y5Mf+Gtc91hk/tRdewERiKj6/KhPhNR12TyBt1OADDncAU4FWZuFtgpFW+PuvZM1XkWjSu5ZygXEV++fSt4/+YhSG0i8mznttGvNh0NcpcR7y/RL7o9ylAXp9d+6srUwT9BTAI2LbqtgkD23vOZcuWBYwx/wcMacbkMxH5RlFR0fr2nqs7EZkTKEfq30cRNxo7fNCCV6tbsH8lKZi3Mb+k/AhJ5ERvCR1zmOfFNtKQ5HZbQUn5FZBCUka4MX9e+bUAGsKp8gJVxAuXArq4oKTiwiwOczc2X3VErq9X76FGZKgahorIUOAQgYGJYul9gP7EC6bXAltBtiK6FeVdlJcNutbx9VpXEHpxW0f6arGkQ+S6sV/D0edpOealwPiCkvJuWzvEYrF0HVZSxmLpIUjUeUpzjCPCXMAG3LOGPNTMgb4oX0V0OPEfWk+AfNGJju1RPDTr4J3ALxKPtPjD+cO2A3ckHhlRdsnoauDmxKPNZOL3sgtH/5s0bmS3Z1zZxt/X/QXaOcF2i8WSHoNLKu4D7utiN7LNB8BQonyFhlU+cQzJNz8fy7TjyVc8N1uVG1PIPgRE9aHJVzx3zapbJyzItN8s4wAITHtq4YSVTY59ANw++ef/eAejj5GFFcgPPPBAP2PMn2g+2A6wr6r+adGiRUddeOGFX7b3nN2BSOi4AXi1R9Vti7KyxWB73H5Uwx5dLUkCJINCL70bKR7zPkii3o+OpxkMPF1/3hAmUswW6gPukp/5aDIjoWldnnhYLHs/oo2KdSs8KiRqh8ADmijWrWi3LtZtsVi6Dhtwt1h6APFMGT03sTm2S53pZhSUrCts6fjmOaOPcHCX49Av/1P5nixem7YEicXSkUSuO+ZgNPbTrvbDYrH0CJ4GTgEmA81l5X+Gw8JMOj3lsr+PRZnfopEy/+uX/eOvT/16fNetCFFeQzhO/b3/0ayN2+s5zC4QXm3v6VzXnU58VVYyddIayQH9obm5uWcDi9p7zu6AE63NM07DjXPjNLoZ1Kq9iER2t5IIdQUtWwicO+p83mRXTTo+WyyW1IgwPn73S1fku4OCEloTixQHZgPkl5T/qGrO2OdV9C5Bum2xbovF0rXYgLvF0k2IFI9ptnhnlSeDQev0Ua2cQycyZP76N6tDY841npRX76uX086Ma4slW4gbu1gVf1f7YbFYegDCoyg3IEwBQiksPsDhDDmJzRl16zgXU6e1LUQwshJhE8oBiH4byAdcdcwlwMz2DaJd3A6E8WomAI+nMnBqd55kRFAjt6c6niFTEn9VRO4GfjNo0KC3ASorKw93Xfcy4DxAjDFTsAF3AIw/pxqvVklkxTomUew3TXtVLdjdSgsakmy1qtnO3GjTNRrNao9bLJbW0USxbnXd6yW0Zvdi3VFZTo5222LdFoul67EBd4ul21C3XLUVK3i5oz2xNMbF/chgUHQ6NuBu2UMwSmG3Kh5gsVj2WORkXtVnaZrduxjYCpSTwyNyAjsz7hdOSjx5oZdfv/34ggn18h/fnv1sXk1UHkc5HpGT2uN/e1m1cELZ5FnPHYPR0q9f8WzIw3lk6/Zemw47oI9s37LtgJjrnWGU6wW9bdXCCcuzcMo6WZQbioqKipscew24IBwOVwJXi8hRWAAoCL24LaHJPgZAhdO2zB6V15ysTML+1QYNd5mkIE003A9paCHNr3CwWCwdwnZy30+1X33OgMR9rQ6tl2SxWHouNuBusfQsIoq5rqud6Elsu+bYglovWpIIbP5X13pjscTZMmfcf3mY9r4f/y3oHbjm7+z0f5h/09qtWXHOYrF0S+REGgUtZSLZKAJ5EIAxzmWPLzihUf+PLzix+hs/f/Zyo/JPNG7XVUye9Vx99rKq/NpBf53XfxfV23bFBV4SRxWZNXnWc7NS9bHqtgmZ3CPNAzDGlDZn4Lru/Z7nXQ273Qjp6dwA1NXnKfD8vscri8ddHtsZfc3p79vf9fS7qGjB/HULAUTkFkWXJuwPr5obuGV7lJt29pKBMS92tzRI+Ox01fttZw/GYumpCGxSGDqQ7fvQpHbI5mvH7S+Od3viq/fdLnDPYrH0AGzA3WLpNjRbvBMw1SBvxrxoeN9fvvZZ5/nU/YkUB5pfHgy5UaK+pF/IGWfv7Y2kWzx0T2Nv9bsteKLj2tWB8Pcvt/f+5sELX+gR72mLxZJddCW9yKUvMXbKJHa1o6sYgM/dviHVwdovYxt8vf3Q8zIYtwJDVPWj5gxqa2s/cF0XYFunebUXUDC//I9VxYFrFOYTlys6XjD/9PdxwUuE50Tr6wbkl6wrrSweM0qQKwFBuaLWxxWu10ghZoeKBgeVrH+vE4disfRotIVi3Y5rNtV9QkUyL9ZtsVgs6WAD7hZLN6G14p2WDiMvA9sXOswLiyUjzFfac2/BUXOZDbZbLJZM0BW47MOFwAxgNB4OgtE1vAos5nMWSWHGgfG3gKNVeh8AbGx6UPz+A5PsegyqulFEhvh8vkOAlDcjHMc5rM62M33bG8gvKV9QHRrzV+PJj4nLFh0IahB5U4yuIOouTrYfXFJxdXVxYKVRLkY4QWEfid8M+kCEVY7j+/Wg0Es2i9Zi6UQUfVqQU9TVFot1+6OZFeu2WCyWdLEBd4vFYukEFGow5hdd7YfFAqBIQTtS+T/OK3mlPHveWCyW7o6upBd9eQT4ZpNDDnG98d+xD9/RlUyR06jJoOsHgaPVuKfD7kET18cZCbmWB9vmedZIqQHegTwEnAB8h+YD7meoap2tpQl5oYoK4jeH0rMvKX8GeCZd+8HzKx6hhTvfBSXlR6bbl8Vi2R0H91HF3IBqs8W6jeuckVuyNqNi3RaLxZIuNuBusVgs7aO1H9HbgJfUdW4cUlK+rjMcslhaQ9D8Nme4C+9k1xuLxdLt6cdsdLdge1O+SV+uAkrS7tffewnRmsEYTfmbRhEjcBP+Xksy8DbrrLptQqfqpIvI/cB+qhprwWwncFPC1mKxWLoV+SVrX90ye1ST715djDhbBS3fsb33I3a1psVi6Uh6hFatxWKxWCyWBiLFYx4EaasM1cqCkvJvZ9WhHkh1aMwY40mbVwo4rgYSGZgWyx6PruEd4LDE5kbgWZTNCEOIS3YMTRx7WyZyeFf4aLFYLBaLxWKxZAub4W6xWCwWS49DnLa2VNRk0xOLxdIjqNNSv4WTuVqE+oqSqjg8wy3ALODgLvGuG7N69WrfxIkTPRHR1q0tFoule7L5qiNy/X0HDIl+uW3zkJvf3N7V/lgslu6PDbhbLBaLxWKxWCyWjmQTcCjKzcnBdgARjP6dBRhmAR9l3rXKKZe/cIwj3jCB/Zuzeuq2E2/KvO/sMPnyZw9r3aqBVQtPfLdpm1ULT8yo6GZZWdkpqnrTpk2bxpWVlZlwOPwPY8zlZ5999h4tb6drkt4fyi9kUkrt5bTtLK0zedZzO4Heic1PV902odnPUXfiG1c8P8yoeaNhjzyy6rbxZ3SdR5aOoGrumKAauQphtOfFcHr1JVIceEVgQX5J+fKu9s9isXRfbMDdYrFYssDmq47Idf39jzJierdkN3h++arO8qkr2XbNsQWeLzpSVYapw5EoRwpaAAzU+I+6fsBA4gXztgBKXE92B1CpUCmqlSpsRuUjx5H3cWLvxfDe3ye04YvOGkckdNwAIXqIF9NDRDjEEfZTwz4iUqBiBqNSANoLJC/RpBfQN/H8CyAK7ECpRPgM+FCUt40jb+F5/xp8wysfd9ZYuiMamujb4lWPMjgB0FGCHAYcqPFs2l4KfSX+mnwJ1ABbFD5w4D+KvuogL9Xs9F7e71frd3TpQCyW7s+9wDyUfYHK3Y567IsAyn2ZdDrxitWDffqPlcAx0CSSvztdFnBHJNPaF5KiTdpSoMuWLTvBGPNXwJ/Y5QInOY6zatmyZSOnTp26KRwOrwMCrusecdZZZ72VoX8Wi8WyxxMpDpSoMifFt+dRCssicwPDC+aVz+0C1ywWSw/ABtwtFoulHShI1dzAL1CuVEzvNH4Nd9vaGdWhMWOMcYpQ/WaU6EhAEKUuAtJCIGRQ4m9d0PpwARCJXywBVQXPxcUlUhyoBN5Q2IDKa+p4r/dyfK8OCK3dPYiTJp+GRu/jM+4oMToSkZEIo1EOx6vNU8BJvGqqCX9Q0LqXstmXtH/9uISD6naqgKiC4xApDnwArDLKX3bt6P1Utoo3ReYEfojwUDb6aoogp0eKAxlJEwi8nV9SnhVd5s1XHZErvft8X1ROr/K2fgOcAXVnaepU0ivTN/HIEzhUE0cN4Ovj1kSKA0+DPmxqdj6YzWXGkeLAG8CwVMeM176+jSflkeJAm9t7bm1u3c2rSPHYx0DbpsuvLCuYX17UZkdaIVIceB44vi1tVfj94Hnll2TZJUtb6M8CdjAOh1JdwyUykRfqDunfGI9wJ/AIuZkFxX2acxPoMVn3dy/H87xrRcSf4lCe53mXAHNE5F5VDRhjTgdu62QXLZYOY/Ks514Cjq7bju2K5q65c1KnJWtY9gwi1439Guh1LRopcyLFgScKSspfaNHOYrFY2oANuFsslj2GyjljpojIw3Xb4nqj8kPrX+tKn1qjujhwIUpxV/vRVShIZO7YKaJ6jfE4psWwevYYDJwocCKiiDpEPROjIZMvY/ye+xkAUhdZz4KX6fEV4DxHOK9v/13VkeKx94grd+SH1n7QaR7sJURCgeF4XA6chdbfzGg3iQz400BOc3r1vTVSHLhPjbm5R60+EO5AaVPAXYXvbwuNG9yeG17NUX1d4KsGvtbW9urxh2z6Y0mfRJHUBuKhLgc4BHhe11ADVAH5xD+DAAP4gn8D/5XBmU5ur6/dERFJvhv3CfHffEMSxyYm/j6nqhhjvk6aAXf9O2MxXAycTHwlkQe8CawgymL5Olsb2T/DSSgXAxOAfYAY8AHwJMKv5WTeq7ddw1PA5MYD4Xpdw/UNHXIwwr3p2MmkBnmiTPwA0NVMQXg4qb9RCPsDxcQDuRFgHYZr5RQ2tH7lLBZLpyN6EQ25FxsUHhWYTXznAwpBwFX0EsAG3C0WS9axAXeLxdIpNMqIFflFwbx1oa7zJnuocmH3zVlvmS1zRh9aJe4SUT21q33pJuSB/lw9/UlV8djbanfGfmmlTqAqNO4reKZEvfgPow4+3QDgp+I450eKA7d++UXvBdladbAnkz9v3ZNVxYF/00w2fksI9Ip6ZjodkCFrHD2z4S5Yhijrh9xQ/nKWXbKkT2ua5b3YXW/9kDacp64Y6wPqmFs98T7v5/pq2tBPByNtWHHUljb11K0YmxUMBheqqpSVlf2KeGHa/QFc1/3IGIOIHJJOh7qa2Rjms/v38NHA0eQwABoSEHQNv0SZTeNlYDnEv2eGoZynayiSiTzahvGlTZb8OIf4tavr4yDgIBzG62pGyiQ+7QjfLR3Lk7ee8G+68crTno4I4+M/PnVFvjsoKKE1sUhxYDZAfkn5j6rmjH1eRe8SZEKXOmqxWLotNuBusVgs7UHiASqFGoG/g76HiKK6kwYt725H5Zyxp3iiDxHPTrRkl96KXuvv454RKT7qzIKSV3pk9pyCVBePnaGe9yuQ3E4+fT9gbt/+u35YHRoTzAtVVHTy+TsVAa1U+a2I/raNXVxAh0hSSGHb26rNbu8ZvAsMd9W5/P9+NaGqq51pjlW3jc/4vdyWNkm8BwzftWvX3QAioitWrLglGo3OAvZN2NRlox+YqoNkdA1nAjcm7XoBh8vYyQb6ciAeP0Cpv9GhzxBEuSbJfiF+FhBjIMo9wInEZdce1NUMl0m8LxP5euJcrRVDTdeuTX6kvADCRRjOxGMVPs5FWJg4UoBQRCdJ8ky++uWBGq05X+C7iI5EyQO2Aa8K+mB0QOyeNaFJu1K1PXXWc5McuEbjq4ZchFcEveOpW09c1tI5T7382W+KyBP1O4S7Vt064eK6zYmh1b192/w7k45XrLp1wm56Z9+Z+XLfL/vvOltgChAgflNoq6AbEVZEvdj9a349aUuDv8/+NzinC/p10K+CHEz8Rl2VwpsiPIGv9+9X3XR0/aqKybP+8Sjo6U3P7evt3z551nP127EBUf+a0KRYukVTvz372bzaWmYqcjrCkfx/9s49Pory+v/vM7NJCPckIBe1VYSvCF4SUFsF5CK01VqrvxYqSURRQau1Fah3givBijew0FoBq6LZQEGrtaitoIkC1RYhiGK14qWiVoFNuJNkd+b8/tjdZJPsJrubzQWY9+u1r+zMnOd5zk72MnOe83yOkkng87MN9O/ikkdW3z/8q/A2kfrO6Nr9Z+X7dt8kqlcA/YEDorwlpt79yoMj/ll/XIfmodAXQE3zLnGX+hsY+GQ5qfoo0Lu1fXNwcDg6cALuDg4O7YYeczY/z+GXaVINdED1sqyA/0c8O2dmjxLRVUB6W/tyhHMKGP/w3pl9QdY9m//R1s60Jl//+vRO5enG06CXtvFXwiDLkrfKZ+VMzpxd1mhQ4nDHdlUtNa3UewgUM46XU8oLhozILNy0Nln+7J55+olWmAZvPChUpbpMT7J8cUiIFqkhUR+FBQKP2tj9CEjUOARYBhR26NAhB3gDYPz48d8UFxdDYEIRn88XWmGQFrGHutwR9tyLyQ9lBBXB7f9QNxgPyi1hWx8xkhkSKLOxQ9dyJRYfEZAYSke4EZgR16uLleT5sUDG8CyAKgt4HTe135Unt4jv9Th/xvqz8FU+K3A8EC591x0YocgI156Uqd+b/vpFr8wbub1O22nrrhZYrIHXSrD9OYqcM3b6urNb3Pdfv3H6Ibvyz9JQLqqnIj1RznUZKScA00IHBPmw9kXWuQ7oJdAL5Tx8lT//wU1vjvzbw+d81mK+37T+nKpqfZbQipy65/1MkDPVz41jp62ftGb+sL9E78nuUrG34lUJyBqFSFXhArVlzPdmrB32ykMjNrbIizjK2UeXzyLtV5fRFWwISGM5ODg4JB0n4O7g0Ewi6Y7bfqO/CLeBnAEcUPRl05aZGfeU/bexdmq5BiF6M8pggfczC8tqgg0Vd+acZxuR9SdNtR7uPmdLHf3J8oKcyzRww1Xrl23mSGBZbT/gOvt5iAAAIABJREFUM1EWZM4p+4Pe2D+tPKPr7ahOIjDL/4mIPp9h+GaLe2t1/dccjy/egpyGmpyqd3kLcmq1Nk3r+Cz3li8a03CPeL5sow8qNXqaApsU+476GcF6Y/80b/cuNws6GeQ40C9QeTJzhzG3vJf9H4LL2BUt6lG4+fL6r7cJNgDnGz6zJM52hyU73Tl9xWIFTrC9teiKwd/K3UOGZ7o3bWlrZ1qDHe6zerv8/hcVhrS1LxCQTFHF4y3IPjarcPODbe1PS3GMe+t+76zsx1GZ1rR1BFSnAEkLuNuYE0hwtkWQF1pCU94hdmQUzcnOjplX5w1bPHb6uqEqsmzMjHW/tLv4SqJl+B5NZGRkPFBRUTEWKHr66acnXX755aUioh5P7TyUiFyhqgC7o/UDoG/RlUrOCNv1UliwPZr9aWG7SiSsprWM4BMt5TNCskPCsDheWswk1Q+bV2vaCbaWspvagHuLr/QbM+0fxwr2y0BWcNcODLnKf7D6dTM95RxRPEBPhNNtzL+McpecXeoe7Qc4f8Ybg0R5hNpg+25FL5eU9LVG9aHzbJGngQ4xO6PxVbkZdXNJb7GM1QTuFyBQO36uiPFU2r7Uzw91qj5JsC9V1K7TUNgM8jgq6wxDv/TuTavISK/soyZXCNxN4PfhW37DehD4KcCaecN+BMkrmvq96a8fb6MvUivRtFdUr9TU9NfUVzlEwEMgEN8V0T+Nnf6Pc9bMO7cscm9yPsJmUzXbX5X6hXTwz0Y1VNQ7zVa5PfQ6HJKDwFcK/bux7xgC96k17LxjaB8xrAXBN/MnbeCeg4PDUYATcHdwSDa2cZ2I3BC2p4Mg+bbB2N3us4Z1d2+I+KOulnEj6NTQZayN1GShlM/K+Y3diP6kJeZV5bOG5GbO3hRVf1L9rl+K6JSwXQNVeMRbkNOzHM6jrg73YFUZXO5P7U1AKqCGZPiSDNQ2r0Tr6mkqHAfGsB3us049xr3hawB1Y5RbXZ8V9Ie1ptIPYXZFL3so4dk+iSB6HypjSLUvAJY3q68Y8c7KHh+rbdbszUnNMjT8zEMChdccWgvpopau9Lq/c1aW+59729qblmSve2gPn99arcKpbe1LPQTkgV0zhxzqMWfT79vamZbCtM3fW2L/igS+F1X46e7bTvtV97nvRg3ExUniAVt1iqUeLYydvt4b1PnvbigvGXtTGDt93W4ilL5eM294m0ugfW/GPwaq2jdpQBbl+ODu7QKrRYyHg5rSzaaiomIVAa314w3DKPF4PF+JyMfBADsej+cdVQ0Foxsf8wAZmGHXfMpXjVg3tA8UGK2Pl1CgW1soYJ1MP0x21NvTqnUCDLFvQ2uC7YjoTasfHP5icHP1uGnrZqnwh+B2Tso+10TgaQBRuYnAdXqo8axXHxq+Krj117HT17mhRiKnSTSYEhwrpj/1NkRDwXYEHl89b3j4iol3g486RJKlIRA0LRw7fd0EqLlOuHCUu8QVmmBIJra4bkM1FGxHRGetnjcilPxTcv6M9b8U1dB1dhrobOBH0bqz/Fy25rcjPgQ4/4Z/zpI03/VhxxNa0eUQHQ28X/rj41vUC7gbpv1VzfoJYVWDxg4ODg5JwAm4OzgkGVW5QlUvFVfaa+r3jRXRpwgs3+1tWf5Hge9FbilXKvzKb1rLe7u31FzYl8/KztNw/UnR+T7Dnmv4jW6mSI3+pKr+qcKdPSjDvfmzyN3rpYKcJ6b9rm0ZfwIN+XE3sEeVcYbP2ECqvVThx4E2XLnzlpOn9bz/w32J+pJVWDYOWqBoqnIdwnipMtZoqk4GrdHTNC1/jZ5mhT/nWkR/WDs0C1N8FPpcRm/FXgZ8qzluZM3evLp8Zs7tKjy2qyCnv2Faz1sHq/4bOmctgsqKOKyTpsdR7j79VLVaJ2vRoQH/h1V9Fy217L4dsH3aOek+u/Jl2l+wvQYRXbBrZvaXPY5Q+ajuczZ+vKsg50WJHjBojHR/iutyYEFz/djhHtJfLU10hcP2zA9PWg2bmuuGQ5JRRVjLWSgDaVgwtQYZyX1xdJsRYV/3uJ1LIhfc+FZXX4p1h6J7Xp03vEZqZdz09Vfaaj9KQwmXfgrXqtpXjpu+/rrV84Y9mQQ3xtbb7quqfcO2Tw89qaPPHYlOVFCJErqeEPrGZV+blR1O7T5pISmgZPphN5jAiSvonAQuDnvu67AvvY50iar5OhKmimFzMcGAO0jd94Jf67S1RZ4zVGMOuEucr11EL6mzbcjDsbQbd8u6vraPG0QYSeD7ojeRayOlp+5PzYQGkyLNR+vqwfvMlGfDtzO7dH+hYm+Fn5qYio4d5S7pEGWVzdaS3w7/MLTx6u+/4x07fV01tZMhici5OTSCoq8KMkZNHQusi2L2TYov9gknBwcHh3hwAu4ODklGkAVZc8pCwZg/e2cN+S6qNwe3x+12n9UvYpa76O97zN7cIFChttwSFjL9KHP25hkSyNzasdt91pWW5a/Rn7Qtiao/KfBQSF/XOyv7GVRqAv8Kf+gxp2wNwK6Z2U+KyI+Dh0w6dh5AMHKRLF+SgQgLMmeXBfQ03Swot3Lc1Fysao2epsLUsGafZfy7/zRZudICdlbcmXO9bfB6c/zwFuRomMJkoVpmoZHWEW9BpMQcyCosO9w06mtQ23VNYCWwQxvxi90zhz7Sfc7Gj9vakZagY+fKBWi7z/AyROTxijtzysIlwo4kRHQhKokE3BGVKSQh4G5Y9oRmzBUuDX7HO7QjtIQevM5LwFkxmMcTcG93VLv8lwrcKiqLQ/vGTXtjpKJ/pPHVI2mK/nHctDc+XT3/vGZdm8TB5y6X6w+NGch32aulvANkB3ddqGvJiCYrE7R/l9qg/mhVJCTnomvphxWQ8gNAWV+vCx+QAoCB2YhrjdolwY92wSh3iYu9HBe2K+VQ58oD4UVA60tQqyH9wzbD22rFoQ7/C7fN6tL9fxV7K8InJhpFVWIOuI8fv8KsqF3JAWCbVXs+aqrdmJveGKJ+1ohEnFBrQLVhpjZtFR8RzrvV89PP65y7le7B1WOnr/uG2sLDHVL3G30IFC2ugyhfRBjmEOGrDxySioH5V8W+B9VLoGFRZeBz2zQu7VK4cWcru+bg4HCU0DwpBQcHhwbYqnW0vMW2S8O3LduKdrPZIMPI6/5OVyRcf1JLJGyZdCBwr5+FHY+qP2mpvlVjZRt1ltWq8mbouSlS5wZK/HZmsn1JBjZheppubOpokEomBLTbkdosLlRLwgMx3e8pW6utvCz4sEb14qaNojbeB/KkopMVPdsyXX0ss7pLVmGZ+A5ZnW2TY1VlELacA/IzYDbwDPBvAjUC2pqvgNWIzgedYtiMtE1jqGm6TkoxjZ57zW7pWYVlYpia4TKrs8A+VVR+hPJrgReAPUnwIdUy9MYk9NPu8M7M+Sn15KsS5BtgnopeYpquk6Ta6J75QX+Xz7R62TZnieotikTRV42ZDDV4Mgm+tksyZ29eA7yfUGPRU713Zp/bXB8ESXQljZqm64nmju/QAgj3EVuwPd6O74v90ToIjAcQsWpWo6kYdxDbfZcRtG1pDgHPAudNmDCh6d8n5Z6wrSwsXtTX+I7+nU5aQn8tZbqW1ha8RHkgzH4ApTygb9BTS+iPzePUnotDCL+rN1ptwU9lmJZEXbHQtF3z/GgX9Ny6My7NdACUzi3gSgDROgl7rkNdYim6G98QhjGfsNUrgs4zbbvvmnnDZc284QK8Fb11+0RFIt1v+FrdkaOIzMKN75o+f6bp84+u3auLEXlAhNyD+zsM7One6CyHc3BwaDGcDHcHhySjLqPOklRbdZdIbdKI2JFvHETNr+vvM3zVGbZRm3EiIhH0J6VWfzIYaI6EKWZNWwOqw6/eDaFmZt+vKoY0THJJpi/JwFCjST3NfVndumDZtTe4hlGniJ6AeqGcRpa2t0dsJGIWsAvtbKmeKyLTBV6ykGZnmobwuk8/DosTE2stT0q1cVPmfRsj3tT3fnDLAeAA1OjC1rmR+so9tGOarSNAx6GMJZCt1tKZ9j7gdVVeMF3616hSTfXIcG8OTfyUA1uBVcBD26edk96pc9Xlis6iNhMqflSv3D7tnNuPn//moYT7aGd8/evTOyEBCajE0X2C3JJhVj/esNDzRljJDgLLzd9WeNA7a8gloroY6JHQaDDKWzBkQlbhpnjknQ4LBLRc+Z0KjyTUgWFMAf6R6Pi73EMHYtlnNG3ZEEFKo9VJcWhzRrZEp2vmDbutJfptFsLJgT/6n7C93w3+rUCZZYj1F+/+Tl/365sue/bvOtayXZcK6ga6hNk2h5OiHUhJSTkI7JwwYULMK0FkNM9oCbcjzCGgDX8OBm/VEccJHAvZF2kppwE3A4IwA5sZCOHq+gewyZMxDbKBX6XmWpLRCBVaCsDbMqrOpE2Tds30o12wcuUEa+z0dduBbwd3HajY3yFj4+IzYw3Wbqf2PElGemUfwvSsvft29zEauaYSw6xTz1SQ9PDjhlV1fLSU95UrJ1jnT1/3uVCzksCw0roNAN6LNp7brca6vevDk3Z2rp43/Ncg4bcuzZKDjIVS92j/2Onrvggby9x54rf6QG2m+nj31tSKvRW9wppVVne262TBO7Qt9evKZBVuvratfHFwcDj6cALuDg5JJpQRHsIQ6RF+hahGeCZ2GKavQQaLnZJagVVds8xTVSPoT2pW7XWyRtefjNB/7UDSZPZMUn1JBg1fT4Pr/S7ePfvKu3exCWUwhRU+AtDADEFmcyK3Ahub0TwhehZuamzM1ysKcv5hQ6mIriFJ/qnfHBhhHqbpduiqrMKyq8JXQ8RLX/fGg8Dfgw++dp9+TIplXiRIvqIjSe5qrQ9AH5Jqc2W0CYJECAbIF++7Pee56hT9MyrDE+yqW6dOh0YDLzVmlDWn7BkauYH2FuSsBH6aiAOKrupRuDkhyZFIpHQwfk3dJefx8h9T7R90n7MlpmCJgDJ703Pl7qEb1bLXAAMSG9a+V8ePf7Yx+ZKswrJToh2rcGdn21bi2faGqTkZ7s2bE23fGNWV1lMp6eZvSEgLWyeU3zo06gRbU4hlN6dOhFMstf0Smmh8CoOHsNiB64hdYXYcQNr+TuGJCSaAQP7q+cNrvr+DP9CfAvPOn/HGJ6LGcyThNy0vLy/pE08ymrlawt8QbgDOI/A/tYEPgRVUs7iO/Shu1dd4CeHnCOcCxxBYsfY5sAaTh2UUDf10MQMf1QjjCAQ7O0R0KEa7hP1oRyisErghuNkpo0vlj4A/x9j6VZB+NZsGF0NtNr+JfYk2ksMgln+/GuFvSQ2XWcGy9dJGLw9V/oLor8LsfwVMiWZeSqnhIiW8S194sP386etGQxN1BAIrOGowpWMasL+JNg0RWYVqTWHTFMv3E+C3oe3yfbsvljrxFFkTRb/doR3wqXtUh4xKb3q3A4cOysJtR+rvj4ODQzvCCbg7OCQZw9BRwJrQti2MDL9qNA1zQ6x9Zbn/udc7M+fdWlkUGa0goeDlbvdZ/SzLf0JtC2kx/ckk+FKrtanamCZn0pCF26p2FQx5R9CgoLqMqOPznTkjpGHxsrjILCxrf5rTpr6DJYgtt1BTNKuZGHpsIvLtIsbvmhNsj0SwqPDjwOPeO886XgxroqpObGa361X0gSxj81+DEkUtQpd7y3Z+7T79JymW+Q6BAmDxY3AhTQTcDxe2TzsnXaXyhmZMen2utj2m+z1bvoy3YaZ74+c7Z57+I0PMt0gosCz9yk/edikB6aMjit4PbjngnZXzRzShOhwdSbXyIMEMeRIuzLz7wP60Z5s2c2gjPgEGkco0OTd5RTLHTV87PtG2q+eNWJksP+phAVR1repHKJNXeQ/hO5rSIep1mmVZpa5AYDNq9m9bI6PZTCPB0gb2Y3gd4quVI8PZB/wiWXaJ+CGjeZ7Gsr5HEXUytSVQNe4Vw74MrSnyunjs9LXd/ab/JTqx27XH1dcwjOMs1ZEiXKBw16sPDV8NYKn81hSuIKQVLsweN33dJ5rSYb36Do1QFXdjYx9MNbak+6mkdkJj5Pkz3rhEXB1LtLrqAkFvbay95aqe67JSJhKY6EDg6vOnrdthGsbTaftSP9/fqfJE0+BHqJhr5g27J5hZvpFaCaq+Y2esm+Y/5FuSmp46xFZdGsMp+xQYUbOV5vvpBTe+9OTLCy+MK8hqqH+ujTmRoLyNqsweN23t55qa/pr6KoeIavhK0iqQWfH079Dy6PjxZsXAj65VZCrWntOsFJdR3r2L7Z2Zs0WERRlm2eKWvO53cHA4unEC7g4OSUZVbtw1K3uDGGkl6q8aI8j1YYdXx7vcXUQeUDQUNB1QPivngX0+7juUJt38lv8xCdOfNNVqUf3J5vmi20MZNoIMq3Bndw+T32gxDGWRCo8GfTjZW5Dzm73+lAf9af5jbT+/T3IsuFXYNTNnbKT9At0R7W5bxvhA/r72j2SXCIbSKaEzpVakIlFJI+ueDduB+4OPxPspLEs04zxueru37PDOzH4UafwmNyq2nJNcj9qOjl0O5aPSM8HmitpTetzzTtzB9hA952z5sLxgyL2KJqTvrMIvOAID7gCmbf3eEvMmaLRoYUQUmUoCAXdvwRmDgcHxtgNQYdmRJLV0xCEsQHmUKvpB8gLuijRH1qmlpMm+AfqprblASI99AeBR/8HRwPORGqWIa3SgmicLm+uAx+Pp17RVLS2REe+QPF6bf+6X589Yf4GgzwDfCgTe5Y8uKwX2AgK2BvPUlTqJLSXzh28dO2Ptjag8GrAkQ+FFfJVIoMXDwHVEWSGw/v7h+86fse5+UULB5DRR4zl8lYigorhVuDua76UPjP563E3rv6+GPktA2kZEuMNW+45DnSsDPzCBN/7DoTYKt0pgVWMwUYd5rg4p82xVUEoRvoHoRdZV7OdEjUmhbYFHfSldHx07fR2i+szq+SNimqh7Zd7I7efftP6HEvC9D9BVRf4cOHd12Ctw+ep55za3RoxDEtEb+6eVd9/2PMgP6h0yELIV/lBuDblI3VX/r6EcoYODg0PzcYqmOjgkGYGnROV5rOo9IvIc1BQu+sYy6wTfYyKzcFORovcTigwrM6pd7DAt/UhqNVEPqOjEWCUVEqVZvqhRU+RU0dG2JRXeghz1zsqJOeM/ETJcm5aAvBjaFrjN5/LtUkvfEWEb4UW3DhNEWB3pgbASZAno94KmyXs/qBGz1mudZmqenDQfjiBsrX1PxosKp6p7cGoy/WkrRI3mrEx4OWvOO68014dKU35HIkvNAYERO9xnJbZSoZ3Tfc6WTyVQgyARzth15xlnx9/MSFhORi1HTqZdcx6LgSUIy7SUC7QkikzIkYDwNgSChmOnrZv3/elrz/BX+V4AHhY1nh47bd3NY6et7TfevTV1vHtr6pib1590/oz1t6jIUyjz18wfXpwELz6O8+HQznn1oWEbDrk4FZFfCqwmUJfER6Ao+wegr6JaYBj63cwv/rc6vO2ah0YsNgwZi7AG2AccQHgTJW/NvOHTGo7WYGw3otcibCYg17IXYQ2q3/N18zWZ8LD64WGbDePA6aL8HPgb8DVQDewU9B8iepPf9tUE7V+dN7xEbRmJ8iKB+j6VoP9GtSCjW8b3A9uN+Xve86pcifAm8D+akV3z6sPD3kxL1cEqciuwFsFLQEppN7AB9B5xccrqecNfSHQMh5ahvFvn24D6wfZ66A/L/amNrtJwcHBwSBQnw93BIdmY1iK1jTWC3IZyBnBAVf5uuuyZWe6yzxLpskfh5lsrCnJesjWgP6lwjAT1J0VYYxiuh1urUFyivtjVB2aYHdKrVaVxTc4kI25sdVf9P68/7WZEJxPQVv1ClKUZe/beX969S02WvSHErTm8s2DI0Hjsm9BfTyqShCy5EGrorkRuV0R01s5bTl7d8/4P9yXLlyMBW33bjWDiVgKk7vKbJxLQzT1s+eaOU3spel6i7UU0UcmSOvR1bzy4qyCnRCARXXrD5bd+DCxKhi/tDVtYKMqPE2krgeKp/4qzWWIBd2VLz3vK3k6orUPr8DpeAtm13YGXENBSdhMhECajaNGi6y2OygrQCQSyKKdZyDRXh7Dve+F+kPsr9gZq+dXJfhKmjZ2+btqaecNbujC4w2HI+vuH7wMWBh9x8cqDw14DXot0bM284emR9tciuuYhFkNdnf5wg6bH//4B4NHgo0lefXjYm8BFUQ6PiLK/tv384UuBRuVnXnno3A+IwfcX546oIM7VlLH0vWbe8ERX+DnEgjApbOsjYK0KO0XpKXCeQn8ACdgVtomPDg4ORzROwN3BoQXoMXvzX4C/NGozZ3Oj+pD1ySgsi0t/MrOwbDmwPOKxOZtWRRu755zNpU35Fa8vAMGAa6Nam42dk6bOV2PFCYPLBO8JPmrYNXPIGEFrAv+qsqkx/yJhoPEGeVrnJlqZlTmn7A/J6s5QdiUocHiGkdZxY3lBtrvSNJ8PFkA96pFUPUBCawaC7Q3zOA7zgHuKmTJaE5ArCXIw42uz2dntIURkE6oJFYINFu49IgPuWbPLXisvyNlKYjIvl+285eTpsU62lbuHnK6WDkxgHECd7Pb2T0aEfQnUTqiLIdru6qhkbP/y+Yrj+74FfLetfXFwcHA4WlHkWAEQeSBz9qZbw2tKqRuj3Mp5AJhuw/Ft5qSDg8MRjRNwd3BwOOLZNXNIkSH6nsDLVYesbUbntC6mbY1E9cEwsy/tqoMtVUAtqdhIgwCDIC5D9Bhb9VyBnyOcp+7BqcnSJPSZ8qVpJbwid4AinjTLPuQtyHkb4X1VeQ/lfVHzo8x7NnyR7MKqLcE3d5zay+VynY7KacC3Bb6tcIwoaSraHaQDkA50oynJtmYE2wEMlT7N66HtUZHvoon92xU2yOKNvqT5YrNTEp0KE44YTf36CGi5ykIVjSkjsR6dzdROucQ6GWHbExKZj1SoSnWZnrgbOhwRvPLQiFZbNRYrK1dOsMbdsu4n6uPl2kLzre9GlP2dVPVEERlI4AP3dwIq4A4ODocBxcXFl6jqc6Fty7JOmzRpUqsUWk507LbyWQJyRCemGHJ//fsMcWPvu5251S6mAy1ab8rBweHoxQm4Ozg4HPGIYX9bVfIU7k1JN8Hy1zf5n438+HCRPWlCluav3lnZr6HySrmddgfgTsqY7k0flxfkVBA5SzFW0oERKCMEDdzqi5/ygpxDXvgPygcY8gHwb0P1g91mtw9PdJc2qtPZkmyfdk56xy6VF6JcCDoKpF/45XroqQbSZ1rZO+3ctE17R89KtKXASG9BThInaZrV1Qle93e6Zrn/eUQGrSpd8nSapfeSyGdfdAoxBtxVJSE5GUFe6OreuCuRtg6tiJJQYeJkMHbGutUAax4aPq61xlx9//Cvxru3nlWxd/cVoJcgnAT0QFunflZeXl6jn6dly5adadv2MyLS2+Vy/bQ1fHJwcGh5PB5P+AXN3Xl5ee628qXNUZ5AmO2z/L2ABtcJvjSrF5YJ8GRru+bg4HB04ATcHRwcjnyslFwM/2TgIoUTJLCMvUKQrYqukmrjjz3v2xi3fnsAiZZF1lHQ3gpnEPiu/TtIqwTkDIMNtgWoTiJJAXcB9Sp/Q2hOkctopANnIJwRyni2ga7WHr93Vs4mVN4Q5XV8sjYz4f9T7OyYmT3AEJkuHMpDpUtgb/uS01WVJvRWDwOUk9rahWQh+E4AtrS1Hy1BX/fGg95ZQx5D9eZ42yoM3ekeOqSne2Ojcl0VBWfk2DAgIQfVKZZ6OCCjua3NBlfGtsWwK92Dq4ElwUe7YuLEiW97PJ7rVfVFv99/B3BHW/vk4ODgkEwydxhzK3rZQ1WNIm9BzvVZhWVvho6VF2QPU788IiLPZ34jbTYh7ODgcGTjBNwdHJpJvFrsDq1P1j0btgOzg4/k9l24qdEssh3us3qblv9JlD529YHxyRhz18ycRoIH2lktmRzc6J2M8UKIwdOqLRJwj4YL5WzQs1X4NalqlRfkrLWFxw/t6/DM8fPfPJTMwfa4B2f67NQ5okwFzPb8sRY0ta19aA7bp52TDpXHtLUfScPPtzhCA+4AhmE/YlsynQQ09w3bngpc15iNhTEhwU/b9swPT1oNcZffcDhCGHbLui4d/MwTGENAhzdqNeqx09fVZH46RUlBVdeJCKr6U5yAu4PDYUFubq5z3xkj5b2sD0AMhBOAf+wqyKkSKFfIVEhDQNGu5b3sD7wF2XXaZhVuPmKSQhwcHNoOJ+Du4ODg0IIc497wdYU7+zrbkk+NDul3A9Ob26cIqxs5GlYRSD5u7ljhZMwu+1v5zJzNCNlNW7cIpsIoUUZ17Fy5sHxWdpFlyG96usu+am7H3oKcc/wWKwSOS4ajLY4c3jdbnbsd6mVbCaumtz+k+cUf2zMZ7s2feQuyXwC5NO7GysQd7sG/Psa9dX/kw0g5mpB+O7BUVq5sZkUEh9ZAS4l5wllGsTLcXkZF1SMn3ZK5oNc017+jkfz8/L0ejwfg223ty5FI/mPv19GtNkROe/qaQa2ite2QOMuWLTvXtu3rgRFALwJVdz4FVonI/Nzc3G/qt3nppZfSKioqbgMmEbiO/AJ4cv/+/XM7d+78H+AEAFUtys/PvxygqKjoJhGZH+pDRHrm5ubWyJ54PJ4KgoWlReTh3NzcaRBdD93j8ayGBqt57vJ4PHeFNlT1+Pz8/C88Hk82UBbh5XuBj4FVqvrb/Pz8JlfmFhcXX2Lb9m0icgZwQFVfFpGZeXl5/22qbTiJnPemkX51tiAN6FPvauMEZ/7CwcGhpXAC7g4ODg6thcpPSULAPVbEsP+S1P5AvcL1wBu0/e9HN1W5wbC4ctfMIbdmzdn0SKKFV8tn5VxgK88FL8QdWgEb6djWPiSZI+31NMAWXWhoAgF36GraqT8D/hjpoLcg+0ypd1McI2qaricSaOfQNqyIw1bq2UePhqh+L1FngCoPAAAgAElEQVSHWpOx09bG9R5fM3/EJy3lSz3aXdHZw4G8JVtrrjcE7i6aMtjdhu44JAmPxzPbtu2ZNPzOGQwMVtXJHo/nwry8vJrPzYoVK8zy8vLnReQHYfb9gNmdO3ceCrHVbfD5fEmsS5MwWcHH2SJy+dKlS8+54oorvNGMTdO8TlVvkNr8iQ4ikq+qYz0ez7C8vLyYvscSOe8ODg4OhwNtHTBxcHBwOKwpLxgyNfIRNVC6qaG9LEsuDl5B9mwltyzgiQzD1wISOmVveguG3Aw6v2nrVqGTiP6uvCAnW82ya8WNHU/jnQVDhqrqn51ge+tiW5JuNK9QabtC1T78NfWboOfsd0q8BTnvAqfF3Vh1ClEC7oIxIZG5MkFKu7s3tFZQ0qH9ciyAKq+JyIbIJnpr4G8b6vRK3CvOkp5yuWLFChNgwoQJNatC8vLyzkz2OA4OhyNFRUW5QEFw0xKRG1wu1/Lq6uouIrIQuAQ4Bnhu0aJFA6+99tqDANXV1deFB9tF5CFgrt/v7+1yuYpU9VuxjJ+ent6si6K8vLxxEFvR1Ly8vM3U+45ZsWJFt+rq6nNFZCmB+5UBpmn+Gri9kWGvEJFLbdt+TUTGAk8BnUSkN/Ao0OSEaKLnPTai1tlycHBwaBWcgLuDg4NDM1B0UdSDAmgd7Y+kSLyoMi7qMZdRzsH9H/W8/8N9yRgrElmFmx72zswxEe4jAU3nFuIar5WzC8oauzGow1fuoR3Fsv8EdGhBvxyOBsQ4OtYjiy5EZXECDb9TUZBzRkZh2Tvhe4NyMonWtnCKpTpAoOg2lvp+Ujp/9O5IBmOnr7sVYM28YW1XuLWNKCoqOk5EbgN+6PP5TgDweDyfqepfTdOcO3HixGZLsjkcmWgJlyA8V7uD02Q0R6wkjojcGrbpyc3NDV3f73n66aevNwzjkuD28Z06dboEKAYwDGOKak2M++P//Oc/t7jdbhvYtWzZsutVdX0s4x84cCCuhJFkM2HChD3Ayx6PZxUwGUBEvk/jAfcFQU15gD8XFRV9V0RCBdbHeTyefk1luSd63mOhqTpbDg4ODi2NE3B3cHBwaD2SEiDqMadsTTL6aQ5Zc8oe2jkze6MhxqOgJ7e1PwACt5bfOfTFzHs2rovFPtWv00RwiiK1AaIcdCQzDz+qDNOTZtn3ElhyHhcqOgX4Rfi+8juHfAc0Ef3o3Qf2pz2bQDuHtsImvkzqOO1LH44cbD+aKSoqOktE/gZk1jt0gojcaNv2xGXLll0wceLEtxMdI3/xu+cixvUKIxR6SVB3WURWWWrNXzbltDq6y7mL379MRJeFtg2R0yzIEVtvQ+gHfKbIguIpg/5wwYKP0rLSq2/XgC52b+AT4PnqbsxeOWFwdY0PEbTSFforehvKGcAB4GUVmVl8zaD/1vqyNVskuo61oKs0Pe23nvwBNTrWeUu2NtDJVrgrb8nWu2r3+I/3TDnji4jna8n74xQtAM4EvAibbJs7lk0dvBUgb/F79yFyS9D8m072oeMXX3umL9T+yic+7eDzH9wBdAnskZmeKYPuiTSWQ+wUFRV1pe7qrUkej2dSI02ygeKgdnt4u9JgsB2Ayy677M3i4uIq2uEqymXLlv3Qtu2rVPUUEekJ9Ihg1ruJbkrCN0SkFAgF3FHVswh8biOS6HlvwicHBweHdoMTcHdwcHBoDZSlmR/2/23kGkUJdunGKOf0vplYO8S9tbrpFsml55zNpTp16GnlvXWSKD9XGNraPtRD1LQfAM5pyvBT96gOYu2ZlpxB2aToCwIbDFfKB1RWVnT7eODexoo57nAP7mxaqS22CqG9Y6oetJ2A+2FHX/fGg7tm5Twmyq1NW9dFVfK+cg+9pa97Y+1ycNOegMb/RlBh2fHz3zwUd8MYiFaQriXGaovx2goZE59WeBz2h4mmbxRpA9WOCN8GBgGGKC+rSMQCw/FQVFTUVUSepWGwPZwetm3/uaio6NRYiiPWJ3fJ+7MVrdFdDvskD1bVwQbG5Nwl/76weMopUf9HNvxSVKeENR4o6CN5j23tiVafp3B+mPlgYHDaHnoDUQvl2sp1oDeE7eoA5Ivq2NzHtwwrvur0pqSosoAsRc6msvrySUv/fc5TV5wSVcc6VmzVKwnU8Qm92uNQjjOEYVc+sfXUJycP/loN4xFRnUFg9WCvA0b6j4FnQn34rUM/oCbYjgW+pc31ywFEJIM4ZJxEpAvA7t27uxCm0a6q5fXs1OPxlAN9muqzU6dO9bXeY9J+TwSPx3OrbdtzAaTx+vUpjR20bbu83q5d4RuGYTRaUD7R8x4rO905fU2LF0C2ZxZuuhSgvCB7mI3cQ+A7d6+Bzsss3PxIPP06ODg4xIoTcHdwcHBoBqJEXKJuo4YYRq9gQbdTxOCrxgKw8aBuDK+VfVu5JXcAncox95cXDCnMLNx0f8hmZ8GQoQA9Cze1aDBCFm/0EdBm/uOuO884W0zjKlTHkVgRxOajfHfXnWec3eOed/7VmFk3a88lmkCWbj3eNeDGjDllr0c41Myuj2z2H+ywo2PnSqUFdIodWhbDMB5Ry55B/NeQ3VNtazywFIIThpYkJCej1tEjJxOLHu/RzJp5w5vOhFdt85VMa+YNa1TaYPSv1p1sulhuQ6fd+9N+3NzxRGQycHzYrgNAp+BzP7Wf3+NF5GogrroseY9tzUU1THeZG6qsDstTjf1dVF0LRQK6y4L93NRFbw9cfO2ZkXWXVS8VOM/lqn7X50v7ExIsgqvcDexRlXE+TduQalQuBX4cOMSVV/3xg2mPXz0wyqS1XiEil2qHlNf0UOVYwXgq+Np7Y5k1utLFUwc30LEev+jjbqlSea4ISxV6ogywqu0aHWvPlMHjIOGiqdeJ6vgqTV+TalRNDquFk+X3kQvMK75m0H/zlmx9AQgVqL6GsIC7KuHvo9XRMukd4kNVK8IDz6o6Nz8/v0mJwu7du++rqKiwCQbHRaTOBJeqSnFxcWOTXjVUVVXVZMGvWLEi3efzxRVcjpVgVv7MsF1lInJ5nz59Phw9erTf4/E8AVwZS1+GYdR/bXWy5G3bbnTlUaLnPVZMi4uDyUAlAF//+vROivxZAprwAD0V+f2uWdlf9pi9+S/JGtfBwcEhhBNwd3BwcGgGmXPKmizCtqsg+z5Ubt81M/tfPeZsfr4p+6Yot3MmC4QvIe6s6H3lM7Pfy5yz+SUAAw0tEW+1gGYwyP0vgN3us/rZljXWVs4TdDDCQFpLK92Qn4T8iIYqP2jWmRHesCsPXpSVoFa+kNq1GaMf9hw//81D3oKcb2h6uXI05mUVls1Ipk8OsZHp3vi5tyDnL8BP4m0ryFSCAfcKK/sc4Li4HVC29LynLGEJDIfWQUtJVJsfGUVSC92tmT+i3RfXLfnt8A/H3bR+MoaWde9SNQ24v8lGjfOj4F8vMLVv374vfPXVVz4Ay7K6u1yui1X1YeAYEbmYOAPuonKrBosdK+rxXHNqje5y/qL3r1fRGt3lA2Z6Y7rLDxVNGbwWIG/xe8+AhBdZ/EPx1EFrAPIfe/9JVQ1NRJjVfnsAsClShwoLPNcMqtGVzluy9bsEZS4ExuU+vqVftCz3ldeetAd4OXfJ1lUS0rGGpnSsY0NZUDT11GcB3G5d8NGx77uBbgQGqZHmU0MXii2hgPu4y/7w7xOW//yUz8bP254Oey+qsZP4Jh71dc5D+TkwnEDA0Q98DryC8LCM5NOY+yrlUuBP1GZAryKVCXIuLbLyqKXJz8/f6/F4tgCnAxiGcVFJSUnB6NGj/Y21u/DCC6uC7bKDu0aqqoiIAixfvvwcosjJiEj9bPgewP8AfD7faBK/fvdR+39pUGepvLy8p4h0Dtu1NDc3dyuA2+02gLNjHUhVRwE1MpciMjJMz57ohawDJHreY/YPuQgUA10F4Opo/BStCbbX+qkyFXAC7g4ODknHCbg7ODg4tDCppvmAz7JvEZHpQLMD7ig3RtwdyGh7qdn9J4Hu7g2fAIuDD3T8eHPn4I9PNPz2qYYY/6ei/VD6Af8HJKLhHBURGdWUjQrDmxFv34/lym9OYVqXRc82rY7VHhA+QRMOuJ/WtIlDS2HAQjuBgDvKud6CMwZnFb6zVZEEi5npUZPdfpizohlt4/x6Vhkz7c2zDLEGSiPSDavnjWhygrwtsX2u7ZLmw1CdRPMD7qcBiMjNubm5fwbweDwATJo06QCwrLi4eL+qvqCqg+PpOK/oo656qLrmO1iQSXlLttboLocC8dTuiKq7LNhv1ZiJesPLzIvyZui5ZUuFIbX92tKIVI5KHV1pRUoFrdGVFstVoyud/9j7P1TlKtBTgIg61pr4xHBdDF4NPXW7xc5bsnU3wYC7hkn/FF99aknekq3vAacChpliXQ0UpHbeFy4n4604mPpCrENrKb8hsCIz/LOVCgwEBqJcpaXkyij+GkNfdYPtyp/owuVyJr5GG7ZzVPU+EfEEn5/65ZdfeoqLi++qqqr6rEOHDj39fv8JhmGcLyKXAGNzc3ND8imLgZAkSX+Px3NfcXHx/UAv27Z/38iQH4RviMivPR7PTaraH/htM17KdiC0ynTYE0880X3y5Mk1mebbtm37asCAAfuBzsFxf7J06dJnRMRnmqabgNRKTIjIjR6PZ4OqlhiGMUZVrw87vLqpgqnQrPMeA/p/ANh8Ftg0zib4/SQq14HdVUXuBx0Ye58ODg4OseME3B0cHBxamCrbf5qBAWh2k8axMQAA4Q1s/bOKcYWgOcRxkdzayMqVFivZBmyrf2znLSd3kZQOp4hhnIoyFuFHBG8EEkIDmTJRD9/YP60cTki0e1Gey7xnw/ZE2wPYIgNRbdrwSEZ5Gzg3wdZnqBtD3Bz18xZtQUZh2evegpx3gDPibizmFHUzvdzip/E2VahKdZmeeNsVFRVdCkwVkZMJBM8OAP8F3lDVZ7dt2/ZmeKG7+hQXF48DClT1TMArIpuAO0JZgeEsW7bsXNu2rwdGAL0IFpEEVonI/Nzc3G/qt4mEx+NpUJwRuMvj8dQUZ1TV4/Pz82skJeIdO5J+vMvlGqSqNxPQy34/Ly8vvmKnrcyoGSU9XLr+JeAskPqh3vq024D7+Tf8M0s6+GejoCSlmHd3AJfL9XI0A9u2Xw/KOTSqs1wfrfRlSHyTIlGlMdR21Wiji1Id3qtlGjtDz03xi8YoaW0odXWlRXeFvzFEtDtA7uL3blXVuTF02aiOdcxYxo7wTYWqaCdRhN+p8mjAUCaPcpfcLYY9QWtrXnhe/uWAqliG1dfJQ+tk6M8nhbn46YbyRwLfF52BP2kJg2R0MDgZqa+Gme2PsZPrZDRJkUxsS/Lz84s9Hs9AYCYgIjJBVSekpqZi2zaGEXj/qWod3fOUlJTF1dXVF4vIDwg0vDn4HQqBJJtM4Fv1x8vNzd1QXFz8L2ozyicBk4J9LyYwAdQt3tchIq+qaijgPjo1NbUiONn2dl5e3llut9suKir6nYjcFnw9I1wuV+h35AsReUFVL45xuKeA50UErXtN+03wt6hJEj3vMXIsQPe9+74GELFPD9aNqdzj6rq088H/pRhpHe8HSc6kmoODg0M9nIC7g4ODQzPwFgxpJItPBeiD8p3AtjRY2pkg+4GOtsHEnrM3f1VeMPQ1RbcQCLCgIPWrGLVngpniITmax/fefnaWz1X9CAlnwNJh5y0nd4mWgb6nW7fjwE78fyGyLuG2IWzOP9rVy0V4S5VfJtj8mF3+7PNgc2kyfWpNFNsfYbV3zPgtI1nfJ4khLER5LO52qpeX20NeBu0b/5DyQlf3xjiy26CoqOgGEfldvd3pBDJZh4rItP79+58DvNWwNbhcritVtU6hQ1U9Dhi2YsWKUydMmPB1yNbj8cy2bXsmDYORgwkUkpzs8XguzMvLS3ptjWSMbZrmjao6NWxXixXtSxYuTb0P9Ky29qMpxk5f19jPchfwucKCwsmQ5ThIIIN5TyM23w3+jWu1lnRIqeBQnTrtcz1TBickuWKY0WeeDTuxWekG2e8qPQg7uaqy+4IFH6WJVNfoWAuUWcrl//tqx4el7tH+vMe2PoHGpmMdK/VfqxB9wlhS/UVa5boXyACOPfbYXj9R1Vo5GeWJmAdWbgnb+oiRzJDA3NQOXcuVWHxE4LOejnAjEFmuTbgUKKA22D4/rK8jgry8vFnLli170bbt6whI7/QhcG6+BLar6mpgVV5eXs3v0IQJE6yXXnrpkt27d9+qgdUpxwFfAEv3798/t3Pnzv+JNJaI6NKlSy90uVxzgVHAsSLyMfC7iRMnLi4uLk7oGvjQoUMzOnToUA2MIxDobyDnuG3btjv79+//kYj8gsAqh73AK4Zh3GbbdkF9+2hYlrXINM01wG0EJuAPAH83DGNmXl7eZ7H2k8h5j5EqoKO3a6ceOnXojnK1swEU+feJ7tJKr/s7qVjVEPi+dHBwcEg6TsDdwcHBoVloHDq1mpRKmoq+Iki+heUHyPiGD8p7AcElyRW3Du0avI87LDOOut77L6+6R+WV+/cMRBrPVo+Gq2N6FlGCCCp24tnzgK3Ee8Ffh0/dozpg7flR05ZHNpbfKDVMu6bYWLwYIpcDpUl1qhURn7lPmxPOVLtFCqrFysF9HYo7dq6cSwQJhibIRHVR02YR0PiLpYrItLDNm1NSUh7dt2+fpKenn2jb9rkicpmIRA18qep1IjLe5XKtqa6uniwitYUO/f5cYB5AUVFRLoFgFIAlIje4XK7l1dXVXURkIQSKSALPLVq0aOC1117b6A1+Xl7eOIitaGoSx74S+JVlWcsnTZq0I4pNbNg0zIw3uA6YgLIQKEWpwCCTQLDpRmA5NnG+N3Rks/xsPTLisH2zaZMm+Qbo7vP5+hCUTwmxfPnyUyzLGgXcHdz1Xjwde/IH7M1f8v4WRUO/zxeNcpcUlLqTo7vcXETq6UqrPZLwwoymf0Nmuq8nuGqvBVSWLps6KKhjrcZH9vtnNzEpXqOTraJJn/x8etIZB/KWbH2cmuC3/o7alX+bggVfm0TfoiuVdSTYSsID5DKCT7SUzwhJkAjDGuludm3H3C2jccfiw+HGxIkT/wn8M542F154YRWB8zO7/rGQlFMkrrjiCi8wpf7+3NxciPKdkZub+zyNrDC5+uqr9wG/aMzf4Iqux4OP+vw8+Ih17PdoQv+8KZ8hsfMeA18DGWIYC8p725+iQRkdtCzw13eCBhz7b5LHdXBwcACcgLuDg4NDqyHIw0npyNbbMGSUy3LdpW5uFPdGn7cgJzAEQJp9bvB2KmGN8bZG3KX+XTOHrJDaG/q48GNmQuRl0RaaKs1JLxdtVsC+i7X3GpKlCXsY0/M3G//nLchZT2A5eyLke905D2W5y95Ppl+xsGNm9gBTZLZt2nf1dL8TMXutKcTy78VI/DLMMBhAG044HD//zUPls3KWqCZUTDCRug3bMz88aXWUOomNUSOXISL7Dhw44L/66qsrgS3Bx6ONNRaRBbm5ucFCh+4FAwYMcBPSXVY9Oczu1rBmntzc3Joikk8//fT1hmHUFJHs1KlTY0Uk4yaJY/8+Ly9vQVJ8GkOdTHot4RLgGmwukTENgjOrtZS3gWeBF4F4VgAcG/z7lBr2Q5ZYOzqZrpikNtopVbYadzdt1iRfACeLyPHUC7hbllXnO1NV49bbV9H7UEKRxFOPPfYYz8RFW+5KS+3yWaXu7+myjBOA81W5xFbX2GXXntysier4nOPG3CVbN0h6aolU+uroSiusLr7q9E/cbjU+Ovb9Gh1rFf3JpD98+IxS6dvmet9N0xJ9tTrZtgy78omy7k9OztndeJM4X4ZpPSKWOY3ApHTNxKZIHNntB8jArHPB441g5SX0WrQRbfxabAzafSFiBwfgHeAU4P/VkZVS+RcAlp4LoKJvtIFvDg4ORwFOwN3BwcGh5flGwJ1ZWLY8GZ2JIbMU3SxwfbmVM8pbIP8KLZf2zsx+3FYuEgAhoUBgu0E04QkDE42aaWeY9iG1mqMok1jWPcBOd05fsTTm5bpHOoIuVyTRgHuqWjyi48efLytXtspqjh0zsweYyK0IVwAuwZVwYKzbxwP3lg/cFkyuSgDlAmBJouMnA7Vcf8Dw30zrXE8uTfD//B4wEkBVH01NTf2tx+N5X0TKbNveABTn5+fvjdbYtu2wQodu2+Px1BQ6FJFMgKKioq7ULeQ7yePxTCI6UYtIxksyxxaRqHrfzUaCEzMdKYl43MdrpCCY3E4T2ZL1+AQYZKox7e8PDm/PamoVTRzfK6obLNV7X3t4eNyzShF4HThfVc8LPo+IiLxTXV39x3g791wzuDh3yfsDBQ3JGE0wDHOCz38QEyMshRpaW3BE4SmB5zlUXX/obwzheqgpWvo7AlIYACMsl/+L4FfZFwgvoETXsRZ5lZBOtjDa50+tyFuyFUXeLp4yKCkSR8VXnf5J3mNbV9Xzo7Iqnu+OTlRQSfjvTFYEq9p9QmOfofcJTEQYKI/r61TJSP4Usy8ODq2NrQsxZDx19fsq1JWyDMCGywQQ5dk28c/BweGIxwm4Ozg4ODQDG2m0oJzLtL3d2fx5cos7ytSwCN0g0NpMLJHJNcdsViVvTPAWDHkCYSeGPtkaWcWiDEk8EV2iZppVw45mVUBTxuuN/e+UhdviyqJU9+DUcovlBKQdHIDqQ/bSlHSzEGLKqmuAwEjvwI+eVDdXtGQB1fKC7GGK3AT8P5Kkay0rV1regpw9xFmwMKyHi72zhnw/a/amvyfDn0TIumfDdm/BkOfik9ZKCDVNV+xZnWEYhnGHbdvPUfu5SwNyVDVHRK4CfuPxeH6Sl5cXORAM9aVVGnzuRSSDOCZORCRpckDJHNu27a+jHUsCgUmBQ4whUEiwLmawQKzWmTxoEoUFAo/a2P2g0WBhm7Jm3vCEvuMSxTCMV2zbng1cABRGMdtk2/aPJ0+eXJnIGMVTBs26fNHWF22T69B6usvKdgxWYxmrWjW7HTANWWSprpEwXWmBv/v9xszlPz/ls5DdgC8H3fnRce9/JMovNKRjrbximeZtpm01OjGeJsaMKrWrFR0nUXSyk4HaslCkTgHLv6y8ZnDM73P5Lnu1lHehJlFgdLD2pALoWvphhRWRV9ZH7cxgMjbzCRQ7N1Ge1hKqZHSEz7ODQzsg657N//DOyp6Iyp1AH4V/q9h393T/cy+AiT3Nj2n0MMvK2thVBweHIxQn4O7g4ODQDHoWbkp68bsk8RGu1N8mt0vtjXIlFjd7Z+X8S1SXWqY839Nd9lVyx4EKd3a2bfGzBJtXZmzt92U0VYLe7i07vAU5e4GuCfb/LW/3Lm6IXUrD6/5O13Kr+lkSl085Iun94JYD3oKcR4CZTRpHQZD8CmtI52/uqL6u12/e+yZZvu28Y2gfw9SfgU7RpuUFEkPYgnJegq1NVF8sL8jx2CLPq2FtTam0d3ab++5uacWcUoGFCi0acBektLt7Q0ISBhMnTvzHokWLTuzcufNPgbMJBOBygE5BkwzgLoiceW3bdv1z2WBiR1UrJFwjWnVufn5+QkUk4yWZY0d4rcnkIIGijE9rKY9g8wYGO7A5BoORwPVhdjHz6rxhi8dOXzdURZaNmbHul3YXX0mpe3RCAeQjCdM037Ztexx1a7l8IiL7bNv+0DCMv/bp02f56NHN011/+trBcekuF08dtByIuNrPM/W0VUSZPCqaclpptGMRx5ky+C80sVLC7ZaEdKwBHr96YJM62UXXDGpUt9ozZfApjbUH+Oqrb0qPPfaYg0BHAAw77joWKA8gPB3cGkApD+gb3IdFN2weo3YS+RBC/QLTtVgcxMVFWJQSCOCnIPxJX+dSGclLcft1lJCXl3diW/twNJM1e/NKYGWkYxmF7ziBdgcHhxbFCbg7ODg4JAl1j3LhLrVaIdgVbWl6FcrXKvwt1Z/yYNfCf0aVSWg2ytmKnG1Y/N5bkPNvgVdt1VdNF6UZ7s0J65gqSHnBkPG2pb8n0Ywx4b0YpCf+BcGMyoSG4LbyWTma8bVxlyze6GvMdtfMnLFY1QsI6Eg61MdMfQCr+iqgb6JdKHqJy0wZ4S0YMsdlVj3Vzb017kxXBalwDzlNLcYoeolgjyBJ2eyNjLoRJNGAO4CpMElUJ4llYKUYlBfkRBTpDeNvWYVlFzRjzDpkFm5au6tgSJmgOcnqMwLxB5nCCBYJfSr4YNGiRSldunS5V1WDBQmb99nMz8/f6/F4thDMIjUM46KSkpKC5gYzg9QUZ6TusvjWGDuZ/B3IJaCZfQsGtwCRPmF/i6fTsdPXewlUxOxuKC8Ze1MYO33dbiL8Drd2lnlbMmHCBIuwwqEAeXl5J7WROw4JMHXR2x0PGuk3aSjYDpsHbD91TaONIiCjKdJSTgNuBgRhBjYz6sn9HMAmT8bwaaN9jaBCS/g+wlqgP5CK8qyW8CMZTdy+OTg4ODg4HMk4AXcHBweHZrJr5pAxYuh95daeoRTk2F5hvW0Y03q6NyZDh7UBWYVl7S1ocIrCKSLyC9tCvQU5n4N8KKIfovoBIp9aKjtQ/35R2W/4Xfsz79u4Z/u0c9K7davu5Ef72jYnCTqsQvkxaP/mOCOwukkb1VdUJOGAO4Aqt5f3sn62a2b2YyJSmuJP+U+Xbd/evb//tkxfmvSx/ToS4ScS1I92iEyW+597ywtyZigsa25XoPP9Vuq93oLslwXjLVt0o8s2PjMsc3eXtI578H5h7umU3hGXdLfFdRxif8tWOVUguxzOxNIekKioevwIbGxleeMWQYSFaPOC4o2w+8D+tIT1VT0ez3PANhFZ5ff7Pz106ND/OnXq1ItQkcAAzZZSUdX7RMQTfP7/2bvz8KjK64Hj33NnEnaEhIC71r3iQkCtkiAJBK1bi7XQKmq1Wte6ENwlOAXcFVTaX9UuWutWtdVaFZVAEgngwuZC61qsCyqQsG+ZuVBqigUAACAASURBVPf8/pgJhJBlZnInk4TzeZ55yMy8933PDUnu3HPfe97Dvv766yeefPLJW7Zs2fJ5586dcyKRyL6O4wwXkZFA0VlnnRVvmY1tizNC3iOPPNLr/PPP3+6iZgrH9o9yM0IRTZfU+pYgNyfYc+8GXkuyTFPqFI2dvV/zrbYpnTrkv/W3KZ06xBaq3EmM+cMS3VDnucIWB66MzcpPmBRwvc7iFYRLEQYT/T2MAF8ApQS4TwriWwhVCvlWKzgBpZLohfLOCP/UCk6Sodjik8YYY0yMJdyNMaYFqm4eMBjRV9E6MxCV4x3XK10Ryj0sJ7Ro2cqSgQsFzfUC3sE5oXfb90KmzRNgH9B9VDkBovP9HRQkEH2a6VFVkgtsJuxu2wj8uTVA1Xui+TYZTyOR22lgxmhiZD8RbgMIB8NUH/Jp9GVXkdbK2nYAWZMWPV1VMvBE0PN86K4zyOmKni4Krni4QY9qdw30qlu+WkGl1ZLrDXEdKXNcPFI+kz611jo9n+rhrrlTIMfvvhWe3mvqvE0t6GJPYKSqXhMIBOjevXu0X93618ZV1cZqXMft7LPPfvKJJ544hGh5JBGR0ao6OjMzE8/zcBxn67iSwB8HEZmptYszQmFmZuaqJ554AmD+mDFjjk7l2H6SQj7XMvIQfk/Ddxe9ToBLJZ8vWju2ViHyWaJbNLCNHVV2PmsEFqujv3n8gsNmt6QjGUYFTSygu0P7aG32Bn/mZChLgT1aEo8xxhjT0VnC3RhjWsJxbgJtaA3O3gFPLwPGo/oIQq7jOqcCU1o5wp2MvJ496d0lzbXKvvWdL6vG5z6DcGZrRGWat3F9p8u6dd98uMKgdMfSWnJCi5ZVleSWAcPTHUtLfC9Uvrl6woCHNbowmc+0RTPnHcf5seu6PxKR04iWQNgL2KKq34jIu47jTDvzzDPn+hHpmDFjJjz11FMve553CdRbRBK+VNUZwEtjxoyJe4b5pk2bxnXu3LkGGEETizOmYmy/SSGfAiN0JvsT5ChgF2ANDu/IkPhm1zbQ650+hmjaoeZqpbdHT/yqf4faH2OMMWZnZAl3Y4xpke3qFn+jEKyd5akqBQAB8Sq96ATWEfiQcK+aMCDuBQpjiwXtLGrALY63sRuUCQFXTyfZWvEtoMLvRRtfkG1ntNfUeZvWhgb9MOx6s4DD0x1PqxG5G9V2nXAH8Fz9vThyHdvqjfvh/T6TFr/Tkg7OPPPMZcCDsUezzjrrrCaTd2PGjGmy3vuZZ56Z0CKSzY13wQUXNLs4Y6rGThUZzmdAojO+G1Q6Je8GP/oxxnRsgy6an5HVY9PPVeWnwACgD9vq4wOg8PjMKfnnpCVAY4wxHY4l3I0xpmWi9WNVirMnL5waXfQz9x6gGHQ3gGDE+aom+td2X19GVHkmgdY7zSwpRcb1iWN2e62+oYWfVo3PHY9wTyrjasAr4mTegFtjCfd6eoYWrPw2dERRhhd4GeWodMfTGrInLnytqiT3FeDkdMfSEn1ufffrqvG5/0D4mW+dqv7Jt75Mq9Jy4r4wXJ8U0AEvFEsS+5TMNsaY+grGlfUJ6ubpqrJTfK4wxhjTNljC3RiTdlrGSITnt73A4VLIB2kMKRFLgUO9mg1/hGiJ8uWB4N0BN1IM0g+ge6eaNdVuJqBW7zJFVLizz8SFv010u6zJi6ZUj88d1FqlZQTKaza5o53u6yVAZmsM2e7sGnpv+dJQwZAe7uo/CHJ2uuNpDV6AXzkubxGtN95uieg0RfxKuNdkBAPNrsdg2qxELgzXF/eF4hHFs+NO7M+YMiRtCezSKXmjW2MbY8yOgprxF9g5LuIbY4xpO9r1Il3GmLZPy9GtjzJC6Y7HbwpPAQQzum4tLZMTeue72JfdAFaHM3eLPpVOrRzeziCM6tV9Ji5KqqyAgGYtd34B+nzzrVvs1c0B55Rd73lvQyuM1a59L1S+uc+kxeeIcBawPN3xpFpOaNEyVTkB+DzdsbRE1qTFcwQW+NOb/LNnaEHa6o2b9kGRZ+J9pDtWY0zrK7yq8mDa+R1kxhhj2idLuBtjTAtkr153t0KF5/D4ivEDCiCaxK3bxnP4RezL1X6M6SFHNfRQoUiE24ENAr/16Oi3zupbHnJc9uTF97ekF3l4QTjrwwNHIXI39f7vfOIBE7M+PODU3UMLNqag/w4ra+KipzIiGYciOhVoI987+UjhDkWPyQ4t+MivXvtMXvifjIBztCh/JTU/h63CE53mS0dKixZLNaY9KhpXOaNoXOWMdMdhTEfhOOQ3/I6+5onsm98zL1A6JV9Kp+SL1W83xhjjJyspY4xJOykkLQu3+aG6V4+XRDSAyl6OSFlVSe4y6iwGVzU+911qF4AUPvRjzJxJC5uaQTqzanzuQhX+Jqr/9GO8NmiOqt6THVz8ooTw/OhQnn3WBa5bOX7gqyL6W6DJhRHj75i31fWu6HPru2/DIl+63Nn0vP3tKqD4u5sOuzMjkHmloufSuqVXwggLVHlZAvwjO7Tw36kaKDaj+9zqkkF3q3pXIZwB9ErVeKmQvWr909W9etwF9G1BN19lfbT/DFjoV1imtXkNlG9wuAQYjTINKEdZhUMWUABcATyNx0OtGmdboxSlOwRjOhRp5Fikzu9nTcn736xWDscYY8zOwxLuxrRh+gYD8bgUGArsAbjAR8AzhHlYRrAGGq6BjsOhKNcC/RH+LUO3nfxqBYPxuAxhCNAv1u9SlJdwmSpFfEcdWsYApMFsYRXR5PJLdOZ+OZa1W7cpZwbUO3EUbtFybqkT515SyFeN1XDXcn4DTIi9uoZMdpPBbNrabD4ZrGcZ0Cf20hQpYFyy+5mkInS7awW7xx61+3zE1i+V6T6M1ywJOzM003NEmACU+tVveJP700CX4CEieijKoQ58X+FQYB9IaUHyCPCWwqsa8J7JCb37caoG6jN54SwNFRxR5a05U1QvB/lBEt1EFKY7qg/2nrR4ev07Hkxy+t32wXfAzTpq1ITqgz8eLo5zarQMix7s81CrQOYq3twAMmdTwHmnte9MyJq04H3gQg31v2xVuPMxODoYtL/C/kBPYJfYv20uGS/TPt1SNSH3IZSSFnTzaOwimGmnZNj2pYW0jJHAhXiMlGHUvxg8Q8uZD/wdeJkEyhI5og3eyeUiWeJxEsLlIjwl+HTnRQuMGDv7dBUZCewHdGmqbVFx5fzar0un5Hfwu9WMSR1BOzU8p8ez8n7GGGNSql3OKDVmZ6Bl3IAwGQg02ECYLEOjCY0dEtbwMHBRneeLpICBAFrORGA8jf/+L8fj5Lony00k3Ov6hAjHSRFVsXF2TLjX11zCvYx9ET6jtvyV8DMZum0hNi3jVIR/bd3Oob8cz7+T3c9kVJXkxptM/UJqnCOy7lywpiXjNUdDONXuwCtBpwIbsict6p7K8QAUZGUodzcnrPtKQPZB2UdF+4pKtodmCZINZAOdiCYJIVrfPhPYoLBR0HUg6xA2ofoFIh8J/Md1nI/C8GG6SrGsCg3YVyPOiSp6DHAg0Ys7tfuziWiZk5UCn6jIx56nlU4wszw79NbaJro1Plpx06DdAkFvAMqRqhyCyG6xBYpzgAyge+zf1cBGif6frVFhgypfifCZop856vzXDehnOaFFy9K4Ox3CilDu7o7L50S/74nSQCB4QK/QO//1OSyTRlrOW8AxdGaXuhfnt74/g13IYDXCWzKUY/0ad3jxnCsFvR/lZ6VT89NWx31E8ZzzFH0kmW1Lp+Tb+Zppk0ZcW3GgRpyficjxCgcBvYl+zlsr8KXCAhEtDdZk/HP6tGOb/Fx04tVv7BZxZJCjMlBFcgVvd0WyiH7e6g2sJXr8/kThPYR/Zn2xbNazz47e4eJssr9vohw9Y2r+/PqvF1xbtmtGJDhGRY4HDovF1AOoUljmoBWeynMzp+bPTnRMY4wxHZfNcDemDdJyRgG313lpHg5Xs4kldGUPXM5A2dJEF+cBV5HB05K3bcFBreCsOrMOXYTLqeFpgvRAmAaMBPri8LzO5xA5KlozWQpZTL3EdezkeDDwF6KJrQPJ4BrgRgApYERsX7YlpJXfSGH8C6dKIZ9rOaXACbHtx8C2hDvCmDpfz9mabE9yP1NkE/CK4zGut0/J9qqSAZ819l61K31Aa5PavtSMb46AEk1SLgPmtsaYraV3aPHnwEOxh2mDcm5b8A3wDbTOHSSmeTmhRcuqSnL/Dvw80W0FKbdke4cULa22iWHACzu8G4hdoNdYO58EHJ72PO5HuJa6nx9amYpeZPc6mY6iIFQWDK7NuFtdrkAINPCj3VOhP9BfVc4NZ0Q2F42b/ZQjzpTX78n7oKE+XcdZJhC7aVTRHefL9Iw9dhUYgnL56r12X1JUXHlh6ZT8N/3cv1oFl5V1D3bJuBuXX6o0eCdnjkCOIkeKcGVR8ZwKL8AFs+7Oa/RzujHGmJ2HJdyNaZtuqvN1FQFOkSGsij3/mO2T8Q35nRTwwA6vKtfXefaEDN2aRFyjb3AZHiNjz/diAyOBJxsbIFbOZrqW8xJwfqz/E4kl3H0j/AmNJdzhh1pGHylkpZbRHfjR1nYef9z6tY/72ZxAILh/Y+/VwMacJfuu8L80guwXVyvYYZaOMca0jsZu42+WLZbaMW0EuiD8Vcv5PzzewGE5Hn1xGApcVqedb16/J295UXElRJN/6aPEddw2pi4tZwXbyib61Cm9pbBlEzKCazMng16dwCadUTnfVS0EvteSseuKJfVLi4ori/xOup9QXLGXR6AU5aAEIhrquLwz4uo3Tptx3/Fz/IzHGGNM+2MJd2PaGH2TnmzmyDovvVIn2R6vHWZ6xvqtO3PsXC3n3K3P6i89qQygTiJaZ3EKDr8kuphkDg2fAOyaYJzN68MLrGBlbLxMhNHA/yGcDnSNtVpLDc9Cy/czUc3PxHwn2a5bqkrxbk7X4MaYndeK6w7uAXJiEpuu2bC+0999D8i0Ba8BZxEt8XQdDtcBtQXj6no1BWO3qHScT3IAFC5xJfz3bhnBBi/Eb6mRaoBOmZrVmsEZE6+86yp7ENEr0x1HHd1QHgqFNDcUkvqf8pOSd11lD40wHRJJtm/VWx3n+R9ePe+YV+877nM/4jHGGNM+WcLdmLZmA70J1JkWqCReT1j4ttl+m++jx9YQKrge5Y44tkqmXm/TYfSnRst5DCiOvTQG+D+iJ+6xRjwpJxJd/KgF+9l+yLONv+etAvko4oafiC0yaYwxrcrp3O2nqHZtvuX2VHhyr6nzNjXf0rQ7ys0IRUDfJlp9S5AWXSjOu66yR5ew5mzKkBVz7spfB21m0VEHIDO89tHp005utCRgbDY+L98xJNGJFsa0ik4R53Dwdlj0V0Xu9SL6h+6bOn+5sluN7qLSLxJwB4IMR3UUsYtOjVH4HCgXtMzTwIcZUB3s5Fa9fMeQVQVXl/VyMjKzHdfLQ53xiB643cbCEbPXzMkDZgPMmJL3KPAoQFHx7BDILTsOqCNKpw4pbSiWrhGu1YbvivkfKr+JZARmbAl7VT0Cur96erXCBfXa5bgSuRsY1dQ+m/itHD9gpIhsXe9LAu7hWaH3GixPZIwxbYUl3I1pa7qxis0otffiC7sn3IfXQKXQaL/bCHfI0ObLv+grdEIZX+elRXicg/CRFBLRch4hWjM+dRz+hLc14X6clnMcdRdkdeuUk0lyP5O1OnR0QreJ+1GbOHvSwtEt7cMYY1JBR40KVOun1yazraPO7/2Ox7QNUsjnWkYewu9peEH11wlwqeTzRTL9Dx9XOUY8riPCEYjQJQLDiyvfReWOmVPznm5Z9P5pKtluTHvgqNsV2WFey9KZ9+ZdU++1z2OPfxSEyq4KrMn8qYie2Vi/M6fkN1pqpvy+wtVE1yX6bMTVb3ym4lTWbyPoUGIJ95Y46YpXOoWhoXI5yz2RobOm5P2vzmsfABeOKK6kftJdRc4YXjz7oJlThnzc0piMMca0T5ZwN6aNkWNZq+W8CwyIvXSyzqZ3EmVlGur3PeAIAJRTtYwSKSTS5IZdyCF6C3isI/4iw1gCoIpDBcc0M3SY2pnvDoGkYj+ef2s5c4HBRC9EPM62v1+LZNi228WT3s8kuW4k0YWRkipq3BAN4VRzxO5ZuMsltKTGr36NMSZZ1Qd/ehPR0mOJKs2atOB9v+MxbYcU8ikwQmeyP0GOAnYB1uDwjgwh6YvRRePmTEJ1fP2jq8CRiD41orjy0BlT8ie0KPgWa+rONGPajwCBz90d6jOye9HY2UWNzRgvDxVGgKdjj0YVXT9/F8KbfqzICIkeR/YhWj5y6x1Tja09LCJ7xrsPTanJ7Hm86I53vwr66Kx78//X0DYi8piq1p/lLo5wEtG1t4wxxuyELOFuTFuk3IpQe3KWjcvLOouxhPmATHZD+BGgUsDUhPoV7kR5IvbsMIQntIxbgM9xyEHZF2U4wkiUIilkJQUso4L11CbdlTN0Js/RmTAVhIBDmxn1S4gtFqbkaRm9klqsKbp46uDYs/22e92P/WxHNIRT5Q64odqVm4Bu1QTWV5cMnJQ1aeFdtW1WlAwcBJAzaWFbqF1rjOngNIRTHckdixBKZntPmeZzSKaNkuF8BiR6sbpBRcWVx6LaZBkahfHDr54zfeZ9efP8GDMZpVPy4rozrXRKvm8X5Y1JhdemDv50RPHstxWpO+GmEyIzioorvwb9QJDPVWSJA+/WuDXvxWaoN2l4ceXFhDffBpKVzC+BCr2T2GwHotuto7Wtf+S6ouLK6xp6z9OGLwN4Km2hnFWH0Gfy4hfwcdKSMca0Bku4G9MGSSHPaRk3IkwGAsBxOLxJp7qNmJxwv0N5Uss5BBhP9EPL6NgipNumjNSfISZ4WsFvUW6IvTSEAF8RBuAr4EXgR00MO5NtCfJChFVaDsB8KeDouIPfzN/oxH2w3ayTTXhbE+vbYk5iP9uTai/3fIFb67zUXdE7q8cP+CBr8uJXABx0fuy9drynxvij6uYBg1Wcy0R0iEI/ARdYqsJLbiQ8tf56Bw3VClXP2Q2VEuAooEpgoeLdlD3p3SXbbTth4OmiehFwMNGFpDcI/E9F3xDl770Di+dJKDo9sKpk4NWgWy+cZgScnJ6hBVsvAFaV5K4CekWf6X3ZkxaPbTQ+N3gootei9Bf4d9akRSk90f/2miO6Od079cgIRw5Sh8HVLmcjDda8jcd/+gQXveRrgKZN0fL4axlLAc/WbS8FNDo7XIRLVKPHOYElqvwL2fp55TGi674EcPQyIG0J93gVXVW5twS4ZMaU/JvSHYsxjVEveB6OOxPYrd5be4DsoQCqeEDQyWBEceUS0L+Ks/G3r99z4ob6/Y0YO3ucwj0tiUk83XEJ5mT6QXPUp4/O0vSaFUnZWT/PNFXDvSX7qFcc0KmqV49rBT0fZE/Qr1B5NGu5c0d1P+9jYF8ARR/vM2nxOXH/RxljDJZwN6bNkkLu0DJeRbgcOB7YA/CAj4BnqOHhpPotYILO4mUcLgHyiX5YdoCvic5Gn4HwkhTUmfV9PDfzBp+g/Bo4BFgLvE6QG3ApafT+ToAg4whTgzAC2BvonFTcJ7JBy3kKuKjOy881Nls+qf1MSqO3iXdF2QfRQ2PjTgdZ37KxYpQrGnxZ5HzgFV/GMKaDqJqQOxFlvKC1Sbla/UXpHwxknL+iZODJTd0Nol7gPJTiOpvvqbAnOHnLQ0cf1jf0zrcAK8cPvFxUf1tv8y4KfVAZpDC2OjzwOFj4ZoMDbQk09de0Ueo6V4BeVPu32EN8STwArAoNGOC5sqjBN90Ing8jicp1tSftOxstJ4y/n8cjUuD/AuY+eCaBtlKvfaPZL1XyYi2eCfcIjykPFUaKiitvACidkv+L4cWVcwUeJPo5oM0qGleZj8qVoKdr9OfBEu5x2ol+h9qM0vuO+88pN8zuv6WGq0DOBvZvqn10AVK5Q7Xb+cOvenPozPuP3ZoUPuGaOX09TxOeRNRO9PSzM/s8E2cfce6jhnCq3Z5/F/SUbU1lP4SJq/p5g4gtdm2MMcmyhLsxbZgUshj4VRztErrNTobxFvBW3O0FD/hz7FHfpbFHw9vmsw74dZP9xxm/FHAxcHFz7ba2T3A/k9HcAqYrxh9xsEPgaRy6ZX0rP/Zp2AMBEN7A03+oOL8QNJfmy/sYs1OpLhlwliolsaeuqFxOWJ7WLuEe4ganKToS6Ougzy8LDTpk99CCjQ12pFyCMEq2OKWaqefXmcWVHXAjZwFTABAdW2eja91A+EHZGJFA127fw9XBHvwc3EYTy9ppQ1InqCDnKVwVCbhP7xp6b3lyfaSHQHnW5IU2u90ka3cAB+eWWJ3o7UhG56cJb35QorMzW0VRceV8gNIp+U3eZZJ3XWWPrhE9V+FylO83Xp3amLbn5TuGrAJCQKjgujf3DHrukagehLI30ck5P4B6ZV6UgyXg3kadBUY9zzsVpKHJOKsQvcHDec3rUfNdeahwM8Dw4tkHCfJRinYLlOVt8d5Q+zyTgDj3cVUk92JET9k6sjAtI8ykcNDZVfGeIjpRzBhjkmYJd2OMSaGcye99tCo04HzPlUWr+ulY4K5mN2reeqCr53BmzsTFy6pLBs1S9D2gH4CCVPswiDHtnapcX3viLPBE1uSFD8XeWrPipkGXOQEdGXu+V2fXHQk82VA/IjyQNXHR3wE0xAPVbm6I6IKPgB68td3W26VB1Fm3gZzI9+4q3wy8F3s82FS8HhnJzfIW/V2fiYsfSGrb9KoRuDrdQZj2r6bHls8bet0Jb+jpRddrd1sxnEEAo0JLMp8N9d9hQfOiq+d9Xx33colwriI7LM5oTHtTftexXxEtM/ly7WsnXfFKp5rMns+Kctr2rfV06iTcVWV/aSDBLUjxjHvzH21guIN8CboRCu828sYVpVPz68/4bjX2eSaBLuLcR93+runPe//ngLHy7LMusGLVzbmXeQ4VLYnDGGMs4W6MMSkW2JL5pRcMo+i5+JBwV/R1Qc52cSMAvb/jw+p+AGQBrLp+UM9o9aFWTTAY06ZUhX7QE7fm8NrnCudWleSeu63F9ueCKs4AGjlB9aJrUQAgIbyqElaz9eRNsuqM8YHA0Gh/+mAPd839K0sG/lvQRQLvaCDzyezQW2t92L36pqegz9RTva735MUNJzdMx+KR2JoC8bdfBhwQXJXRF/ii7hsnXv3Gbi6BB2Izx/+b0PgtEwYyVq1bUwi8BjBq1DOB1Xvu9iMVLgd3mDR8V5+L8qpIciUDjWkNBaGyYGBNxmsBR37z+r15bzTWbvq0k7cUFc9ZAFov4U7vvOsqe8y5K38dgAiZDW3vKZvrv3baRfO7bmLz7S3agWZkRNbNDmf0XMf2a0aBMPbEsXOffG3q4CbntBSEyjoH1wZHg5xXOiV/mB8x2eeZxMSzj3rFAZ2qhSO2bqRaFku2A9Dr1kWzq0pytwjbraBmjDEJsYS7Mcak0Nobj8muCUYmxs6sm6xxGTdPb8CRgqAbvEVDXCGhBeGqklyoPYHv5A2O3Zm+zpfxjGmHnHBNb8+J/8ZwVW10pqmjTv3bmrc01E48vQlHnie2UFr0RE1zgVyFX+LW3LZiwpFn5Ex8t6zBcQjXrxcaV/1Q0cC38bRrSwT+2Xtyu5yVb5Igw2i0pnBL2qvyhQgHEGRv6iXcXcdZVlumRaDVyhYpfC2wL+q9MLy48mlB/7cKOZ/GyxN8CfpnB+9Pr08d+mVrxWlMskQY5qkOKyqu/FiV5xCdp+K8722qqcrp27dmxcZ1fYOR8AmgDd3BFNl96bKt5U4E/byhRUpF9M5h4yrXdKoJztmUuSkz0wset4nNk4HDUrhrTJ928pbh4yqnijKh3lv7ueItKhpX+Xs852WtCSxzczau6VIV6O1myt4eDAIZzlpOIpqsb3CNqWTY55nExLOP67J36YFbZxUax9luTS8BrYJqdlwY2Bhj4mYJd2OMaYGqktymZrr0CBMO1vmEvMmPMcWRCYouFris2s0tqCqRt2uTClXjB/zZU06Nrab0sR/jGdMeeRmZq3C3VXNQuKPPpEU3JtVZIFy/FmmDt0pn37p47rLQoO9lut5PHdFjFI5EJRfoFmvSW9S5BWjwBLWmpvPWmVRfjj2uC2yOr9zEjvG1aQoV3paN54gVrTYt5DjMVGUYqkVAZSPNvguGvamNvOd/TOiLilwJdBY4r5ElajyEWaL6cLhn5PmG6s8b0w4cJMJNIIgqTucMVq1dFUswNJIfViqffXb01pnEAS/4csRx72PHvMTejvJKOCNCUDPwWrGuurspfHewc8ZP2DG5vzfK7Yh3u3TyCK7NIJxByo9k9nkmQXHsY4+qNeuqe/XwqL0QoLrdegMKUgVZbbCcvzGmHbGVl40xpmV6N/Gof/Iwz58h5SJBTo09ORT0vG1vyfkCOQB4rTejz5i2Jjv01lqU92qfi8qpGipI+USD3UMLNvaZtOixrImLf509cfGQrO+c3gj3bo0Dvl/7taLbXbALBOhT+3W3bpsKSWAx7PZC0Zc2re98Us5dH9kdOKbF1HP+BaDIyEaafOF53snTpx2/orViCktkEvB+E008YEokEDx/xpQhz1qy3exEwp44N9d94dX7jvtcRe5PoI97fI5pB+X/V7jeU+eHCKlbnDUB9nnGfzLt0y2K1ClpJ0O0Toyrb84dYuVkjDEtZTPcjTGmFShswfN+04pDfkIwM5ETGGM6HBG9U5Enok/0sGp39RMrQ4NuWUePz3uGN+SI4+6rwnBUR2YEnKKeoQUrm+mySdUlA59X+NRBX9KAs7T3Mr6p3j3cD9fZb+t5nLLtdmnP+xCn7twH75rVNxx+dSQjcAAklIBoD9agekt2cPE0mdrwjDpjElU6dfD7p9wwO2u7F1UextE1gi5a7wVemHdfvi93l8Wr/N7ClSdd8WZ+OMO9CfRKoEu9Jg5wTTASKS4qrpyLPk1hMAAAIABJREFUyDMB133utfuO/6Y14zQmGeWhwsiw4rl5Dno16EggI85Nv0D1gllTB8+t/0bWF19fv2rv3bJQOb+J7TcqFAfVmemKd01SwSdg1tTBX5920fyBm7ptnoxwMdA1zk3XKzwdRH1dYNU+z/jPUR5SqV38VQ+uKsm9bW0k455Ip8geXoTf2U14xpiWsoS7Mca0zKpm3l8LvKMB5/acSYsWpnjMLSjfqvBqZiTjnp6TUrKYkTHtRtakxU9WTcg9BGU8ICCjxfVG92QNOLFTKR/Pp1R0T5SRHlyD61HdD3ADdZu4wKTaJ9m3vvtO9YTct1GOiYVyrpsRPFcARR8GyWHrQl/t1hfAnyJu+KF+t33wXbqDMR3Py3cM2e6YWDo17+J0xVJr+rRj1wI3nHTFm7eFM8IjwRkFehJQ9w+CA+Sjmu86zn1FxZXzRPTZsBP5W/ndhe1uXQaz85g1ZfBcYO4pN8zuvaWG0xAKQHJR9gSygM3AekE/95D3BHl11fpOLy54+KhwQ/3FSsz8cvi4yqccTy9SkeOI1g5fo/C1KNO9oPxx1t15n504du4BrbWf/3r4qI1A8Sk3zJ60pcb5OWge6ECQPkTvZN0MrAE+Bt5VdKbbM1JaHircYcHXlrLPM/7rHVz4h2p34GmgpwAI3BAOhm/ABRF5QaPx7pXmMI0x7Zgl3I0xpgWyJy3Kar5V+x/TNK2qZMCFIH+It70bkAP7hhZ+msqYTFT2xEUTVpYMelnQSwTN1+gCWI7A1yBfeurNcCTwUktngwF4Dj8OuPxI4TTgAKInaluAb4B38XRa9q2Lt87uE9C14YyTw8HwHQIFCnug8pnAb3tPXvRwdUnu6JbG1Hp0HchqYDXIh+C9LThv9Q4snCMhm9Fudk6xxPtjwGNFV1XuLUHOVuUc4JB6TR0gT1Xygm7Gvdg5mmkHYhe7Hos9WmzmvfkzgBlNtXlt6uBPSaA8SemUISEg1JK4Yvv5+9gjbezzjL8khKehLT+pinS6FtHzgT2Br0T5S+81a++q7tVj68K3jrAmfZEaY9qrNlVLyxhjjGmPLOFujEmGlhPG3+RqRAriLvFg0qRwbGX/gMg5sTVY+tV/v3RKvp2jxcl+h4wxfls5fuAwEZ1Z56ULsict+nPaAjLGtEs2e8IYY4wxxhhjWknZ1PwlwA2jRj1z86o9dysE51xEfwJ0S3dsxhizs1g5fuDjjugHAtO3bHI/dbp36hHw3KGo1l2c92tvy8Zn0xakMabdsoS7McYYY4wxxrSyWO3qUqC06Pr5V0hk8ygvWnLGGGNMionj7aMqYxRuz+gSADdSv8k3HvLjnLs+WpeO+Iwx7Zsl3I0xxhhjjDEmjUrvPGoN8MfYwxhjTKq5GWfhRM4HTlXYV6AXsEqQJYq+JDXOn3LuXGD1240xSbGEuzHGGGOMMcYYY4zZaWTf+s6XwMTYwxhjfOWkOwBjjDHGGGOMMcYYY4wxpiOwGe7GGGOMaXVaSj8CFAKHIXwfOAToDvQAdgG2AOuB1cDnwH9Q3ifILBnCf9MUdpunlexOmONx6A98H+Vgot/XXYh+b11gI/At8DnCZyhzpYCn0hZzKdkEGUj0Z2FvYC+UPYC+RBeRzKzz73ogDKwjuh/LUL5E+AJYisdCevJvOYpwWnbGpJTOpyvrORIYgLIPsGfsZ2ZXoGvs0Sn27yZgM9GflfXA/xD+h/IFyvsEeEuOZ0V69iS9tIzuOByBxxGx798ewJ7AbkAXon8vhGh5hRpgA7Aq9u8G4BvgE4SPgU8I85EU8V0adsV0QHZMSC+dTwbryEM4GjgU6A9kA72Jfp4Qot/vzcCXKEsRPkKZR4R5MgIrwWKMMUT/WBpjjDGmBapKBlwI8od427sBObBvaOGnqYypLdIK9sLjAhxORRlI8p9DPkZ5HoeHZChL/YyxPdIy9gXOS/r7KsyRoeSnIraG6BvkoJyMcjLwA2Afn4fYDLwPlAEvsZy5MhrX5zF8oeWE8XcCTEQKyPCxv7TS+XRlHcOAUxHygO8DAR+HWIryBvACnXhNBrPJx77bjNjv3AkoPwSOAQ7A/zudvwHKESpwKZdhfORz/w2y36H2z44J6adlBIGRCD8DTgB6JtmVC8wEnqY7f5Oj2OhXjMYY095Ywt2YFFh9w+G93czgMHTrDMNDEO0JsgvQmeisjNoZGWsQlovyDcIX6vE/8N5HM/8TqytnkrQqNKCXepyinowQ4TCFfYl9gFRYLcJShQXq8Wqf5c50eXhBm5n90pZjX3djbk5NhgxT9QYKchgqe6toP4nOiutO9Oe6dmbyVygfK7IoEPTm9A4tXtxacSZiWWhQ10xPTxT1fojIAJT9iO5LEKgS+ApkbNakhbMb2r69JNy1nBVAH387pbcUsrqZcY8GrgVOx9/EiAe8hHKLFJK2n620fV8ryEW5DvgpLfu+zpUC8lqwfbO0kh6EGYNwDnAsrVvWsAp4EeVhKeTNVA+mZfwaYVqqx2llf5QCftUaA8USP6ci/BIoInpsaQ0bUf6F8DspoMG/9e2JltEn9vt2JjCI1i8l+g0wHY8nWUl5IglO+x2KStexpTXsTMeEeKTtc0T0bpfLUS4D9vZ1fFgO3Ed37rfEuzFmZ2QJd2N8oqNGBaq+/8nZojIGKABfZsesAd4G5qEyT8IyLyvOldKrSnL/Q7REQ/NEK7MnLh6SSGDLQ0fvGnAj38S/hYzNnrTwvnhaVpUMuAbk7nh7zgg4OT1DC1bWPv/upsP6ZQSDJapyHtGLG/H4BrgnK1DzWwktqYl37Prac+xN+faaI7pldAn8DPgl0ROjZGcYfgXytKvew30nL/6kpXG19Pu9NFTQuYe7uliQsTR3oiM62nF4x3Ol1WdUrw3s0uV7ofLNLe2ntU/otIxdEW4HfkFqP3N4KI/gcnM6yhq0+vc1mqi4HeFS/ElSzJMCBvvQzw60ggOBYpQxREvapNsihN/RjcdSVWLAkoXJ0VKyCXAFwoVES5yk00LgHobytAia5lgSohUcj/Jr4MdES260Bd+gPIPylAzjreYa2+9QVEdMuO+Mx4R4tPrnCEV4g3NQbgd293XcHS1FuESG8nqKxzHGmDbFFk01xgdVEwaeWH3Ip++KyqPACPxJtkO0huYIYAKi0zXTe86nfjuslSW55wYDGR+pyuXEn7CGaN3Se6vdzEXVoYFHpCi8JrXF2DXUP7OqZODVwS6BpcCfgDxadjv/nqDXBEQ+XFky4K+rQgP29SXQJFSHjjisp7tmviC3Es9Jjjp2kToBWsHPED4EziP1F/gdhAsI8q5WcEKKx0orncVQIixBuJw2/DlOy9hVy/k/lCUol9A2EisAuSh/ZD0faBk/VbXJJ+mm8+mq5dxIkM8QbiH9yXaAgcCTVPCWzkrt3R9+0TKO1XJmoFQAo2g7yXaA3RCuwuFNLWPPdAdjWp8dE9oOrWRvKngD5S+kPtkO8D2UV7WMyTvD99cYY2q12RM1Y9qLqgm5E1GdTnRBGZMmGsKpnpD7gMBfiF6oSNah6uq86vEDTvYrtua01dirSwYdXh3JfAt0qkCOH33W4QhytufK+9UluZf43HezqksG5KkbmI393vpO55Oh5dyP8jQt+3lORj+U6VrOxI54UqflnIPD68BePnft2/dKFUfLGYvwKXAp/l2A9ttBCM/yBrNjMy5NGmgFP2I9nwC30fp/L+JxNA6ztZw/axnd0x1MQ7SMXbWC5xDmES3BY0ybYceEtkVn8WMiLILWW7clRhBupoKnY2XDjDGmw7OEuzEtUD1+wLUoJVh5prSSLZ5Uu7l/UOUKn7rsqiIvVE0YeKJP/TWqrcZePWHgaYo3D2GAT3E1prvC76vG5/5RLxrUKidhVaHcQxV5CeiV0IZiv+fN0dfoxgamA1emMQwHKKGcP+gzvi6umFZazo1EL8r5P2vVp59tnck+VDATmEJid+mkj5KHskjLuKQjXqRpq/RNemo5f0b5J60zw7IlBDgfYaGWcVS6g6lLK/gFwr9Rzkh3LMbUZ8eEtkXLGI/D80BWGsMYjfBnVctDGWM6PvtDZ0ySqkNHHKYit6Y7Dl+otKv6pPWFg0wgWlvcTxmoPlcVyj3U53630xZjr5owYJSqPk9rnhwJF1T3857SUaNSmiB1cbury4skmmwHRLVDnXj5Td+kJ52YjjI83bEAIFxAX57qCEl3reByojOAU/Mz6ENSQWcxnACLia5h0t50Q/h9bOZd53QH09FpGYewmUXA+emOJUEHIszRCs5KdyA6n65axtMojwK90x2PMfXZMaHtUMXRCqYhTKJtTBI7hwrGpzsIY4xJNUu4G5Mkzw3cSNu9LTIhCl66Y2gJhV+nqOvuRHhKrzigU4r6b3OxryrJHYrK47SsTnuyzlh1yKdxLaybLM917hLYP6mNbYZ7o3QuXdjMq0BCiy+3glHkcH+6g2gJLeOnKA+keJgW/WxrBb/AYTpJXMhqY0YjzNBSstMdSEelZRQgzAX2S3csScpEeVwrGJeuAHQme7CeCoSfpSsGY5pix4S2QxWHCh6NLaTclkzQWQxNdxDGGJNKlnA3Jgl6xQGdBE5Ndxx+caBdz3BPKeGIVb16jE13GElJMPa1oUF9PHiCNC60pvDrqgm5Kbw1Xkclv6nNcG9QEKGGvwDHpTuUBgmXaxnXpDuMZGgFhyP8ldR/Xkv6Z1vLKUZ5hA5yARrIJ0ilzqFvugPpaLSMkQiv0f5nZAvKPVpGqLUH1lkcTIC3oW2VtjGmlh0T2pgKpgLnpDuMBgRw+KO+QsomNRljTLpZwt2YJFT37lkA9IyzuQq8qMK5Dgwg4O61JeB0ywrUdMqM0NcNyIGCHC/IxcADgpQBm1IWfEMBtvMZ7g0oFXSM47Fv1up1nTMCTo6ixyjcAaxKtDNFb1oT6t9a9Q7TFnvY9W4H9kh4CHhORX6CF9y79uda0WMEuQ2oSjRmlGkrrju4R8LbmfTwmAgkfyGjNQh3aHmbm33fnM4oT0LbvZ1dK/glcA9t4xZ1Px1ChFf0zbiP86YZOovhCE+Txgu6vhNu0XIuba3hdCb74zCTtl/z3uyk7JjQxjjcTHrX1GnOAXTlqnQHYYwxqWIrRBuTBFFv/zhL3noq8tPsiQufb+T9FbHHp8Ds2heXhgo69/DW5KEUCfwISGkdcTpOwj2sor/qM3HxX+q9vgVYCbyzIpQ7zXF5moRKX0iPsJt5GTDZt0h3lNbYq0qO7E/iteSrVPl5n8mLSuu9Xvtz/c53Nx32QDCQ8ThQlEC/uzmdu42DVpk9GL0gBi9qwJmbweblPZd1XreyD30CAfoguq+nXr7AUBXHzQot/JwGTiSrSgZcCPKHeAd1A3Jg39DCT/3ckbRpe7cpNyQAPK5lHCmFrE53MHER7gYOa6WxEk6O6Cx+jPIwHS+xEqUMYjMv6BJ+KP2pSXc47ZmWczTwAnTImYzTtIxvpJAXUjmIlrEnwkwSvyhuTKuwY0IbpO3i7r7r9TV+JyeyId2BGGOM3yzhbkwSVJy+aFxVWGb1aTzZ3qjvhco3AzNjjxtXhAYNdDz3bPGkT6J9xalDlJRRuLDPxMWPNdUmJ7RoWfX1g07TDK1ENO5klsAFCrdKir5XaY9dA1chmshdT5uA0/pMXjSvqUb9bvvgu2WhQT/u5HllKMfE27mqXrY0VHBH7HchNZTFnsiFOZMWLmjg3W9ij/eBf6UsBtOa9kZ4ADg33YHE6exWGynBRVNjM20fIz1rPbSmQlZyK3BtugNpr3QuWdTwd6B7umNJkQDCo1pBrgxlaSoG0CVksoJngX1S0b8xLWXHBNMCWXTmPOB36Q7EGGP8ZiVljEmKF98thcrXfoyWE1qwMHvi4uKsyYtSlShq9zPcBV7sM2lRkwnrWll3Llgj4l2S4BD7VpfkHptEaM1Kd+xfjj2uC6JnJtSjyF3Zk5pOttfaPbRgIw7nA5G4u4ecnpE1qVsnQbRSwk5BI8l203GdrbPIS3cQbVDcCXddQiYBniL+smrtmzJOZ3FiusNoj1QRangE2CvdsaTYLihPaFmKJjKt4B4gJZ8/jGkpOyaYFlMuT3cIxhiTCpZwNyYZnsRXS1sY3k5qUXeAGe7O+ERaZ01aPAfk9YSGUD0hofZxS2/snbttHkFisw9XhTdG7k5k+OzQon+L8lQi26hweiLtE1DlOhmjsu5csCZF/Zu2S3B4QNU+/9QT/wz35UwAjk5dKG2O4PAXLaNXugNpdyq4hGhZvFRaD7yIcA3KEFwOQOnNcoJE2BWPw1BGAX8EfyZBNOI4HK73u1Mt5zTgCr/7NcY3dkwwLfd9reDwdAdhjDF+s5IyxiRBYGWcGeo9nU5dZ1eXDLhrw/ouz+81dV6rLoaagPY+w31J1qQF7ye+mf4NiD+JLpKKRRfTHrvjaAGaQEUJ5cVd73kv4VqLijwJek687QUKEx0jzkhu6Bt659vU9G0aEAGmA9NxWIDLf4HV9EDYSC/ge3gMAk4GfkjqP5sM5A1GAX9L8Tgdjs5mP1zGtcZQCG+gvILyNgE+IshqGcymWJJjV+AwhELgJ7HnqdQPoQRaZd87BC0lm9Sue/INwv04PCxDGl1Q/LvYYwnwnM4ngw38EmU8sKfvESk3aCWPSD7LfOluLl2o4QE/+kqAC8xDqMRjAQH+S4CvqGGjFLJe59IFl84ou6Hsi3Iw0WTrccC+rRyrSTM7JtgxwUejiZZx7NCKimf/EuRXwH5AXwBR/QpxShR9pLZdQJ0DX5s6OK61noYXVy6V2N9fhcdnTsmP+1zLGJNalnA3JgmeOAsl/hz1kYo80aX75i1VJbkfAv8B/iPwsYt84m6KfJhM8tJf0r5nuIu8ksxmXoBXHTehTY5MZpwmtYXYVeKurQ6Aoy8n1D4ma7nMrO6nm4HOcW6yW1XoiD2zQ+99lcx4jVi9JRB40sf+TONc4M8oE6WQxv4PaxfYfRv4vVawF8oEogv4pm4WunIdlnCvK74rbi53E//vbzIUeBblFingw4YaxBa9XQ18CDynSxjLCsYQTe7unsLYfq0VPChD+SSFY3QcQSYBWSnq/RmUi6UgsQWQ5SjCwENayZNEeAI4zee4uhPhduAXvvRWw420XhJ7KcoDZPKk5LG8sUYymE1E13BZBfwb2PoZRmfRH4cfEd3/g1MdsGkD7JjQEY4JlUTXKppHhI+pYTVdcIE+KP0J8EOUXwA5KY1CGQ6UpHSMNCsaO+d80D+lO45UKiqurJNT0N+UThkSSlswxrQBlnA3JgnZH+43v/qQT1cBvePdRqAT0aTnkRD9BOmgOF0CWlWS+wXwoQqLHU/fcGs2zc6566N1KQm+AYq26xnuqvpBMtvlhBYtqyrJrSb+pECf5aH+3fuGlqxPZryGtJHYD0xkbM/z3kukfS15eEG4qiT3IxK4cKGR4EHQaLI28Rjgxd1DCzb61Z9p1HLg51JAWSIbyVC+BH6l5TwDPAmkaqHogVpGkRRSmqL+W1MNMBOhAmUhLv8lk2ryWc0CurCG3mSQjcsRwFEIecBR9fpoNuGus/gB0ZmDqbIK+IUUJLZIsfSnBnhEZ/APMngUGJmK4IBMlIlAs+tdSCG/BX4bT6daThh/P49HpIAMH/tLmM7mIFwuSkXXwNVS0LJZ35LPOlVGUsF9+F+u5Wydza0yhI9b0omWsSutszDjapQS4EEpjH+dlYbIMJYQvZvgdi1nCNH4TyWRklW1fe3kv0PtgR0T4j8mtEnCa3jcIIUsbqTFt7HHTJ3LBMLchHIDqcsfHaXz6SpH0YE/o+sZdZ4sVTd43Mz7j/0OYETxnPPSE5MxJpUs4W5MEuTZZ92qktxHgGI/ugP2AfYR5UQVud7p1DVSVZL7jih/laA+1Tu0OKFZXIly2nsNd89rcNZLnD4ieit0XALhrr2J1oz1R5pj/3LscV1gcyKzViJ9Pjr4U0gq5w7Kh0gCdwqIt3dyAzUawFv+9mcasIwAhS1JOEkBM3QWBTjMInbLre+Ei6FdJ9y/RbiHMI9KEVWNtNkYe3xN9Jf2cQCt4HvAaJQLgQOIJyHmcJUvUTdsOUKRDE3+dnIZwRpVzqCCh4ALfYytrjO0jD2buGPDAES4EiHge7/CjTLUnxIrIniqXE0FBxItZeUXhwhXAr9uYT+/JrUzhyFaOuZnUsCXfncsBcwGZussjsThLhIpgWfaBzsmQPs8JmxGuUIK+GO8G8TubCnRcuYC/yA1f5syWMvRQEUK+m4bhP1rv1RYXJtsB5gxJe9R4NE0RGWMSSFLuBuTpIyAc3vY9S4AdklB90HgOBWOU1furSoZ8JC3ZdOEFM56b9cJd81I7LbyehK7JT3D7Q3+nZymO/bOXWp6kdjss3Xy7LOJFbOpQ4VViQwm6sR9F0mc3vW5P7O9zXj8SApaNrsTorMldRY/waEMUjLb8FQto1fsdvT2xEOZRg03y4kkVY5MhrIUuFOf4R768XO8pktraCW7E+GnSUXbvC0oP5aCltdujSVRL6aCPYCTfIitvgyES4GbU9B3h6Bl9EI4LwVdPyZDudPPDkXwdC5jqGEJftZ8Fn6hZYxP9m+Lvka32M9ZKr1ADj+LzQZOGRnGu8CJscVfH8DqvHcIdkzYqr0dEzagjEz27j4pYLpWcCEavXjvO4dDaWHCfdjVbwwUx7lUVIYiugfR8oYfoTxDZueHS+88ak3d9ieMm3O84l2KR76K9CW67tAXgr4ujnff6/cMXVq3/fBxb4wUdZ7fGrIjh7uqu0n0TqGjRLVKRRa6yk1lU/OXABQVV06j3kVYgdO3L7+yvfo13E+64pVONRk9rxM4j+gaJF8pPLp6fec7YHPT35PiuYMdvMuAIUA/wBVYqshL6gam1k38J72P4ypnoBRtP7LcUlRceUvts0gwuFf5Xce2p4tTxrRY6uqjGtPB9QwtWIl6oyG1JytAF5CrnU5dl6woGTgoFQN4SfwtkBov4VuEU8dpwYxzSWhbcdXnBHB6Y89w6JrgoC266CMiCW2vJBxfkzx1qv3sz+zgJhnGAr86k2HMASb51V89nXE4o/lmbcoGYKQUcnWyyfa6ZDSuDOUJKeTnTTaMcAGpuegByngp5E2/uhPBI8I5RNcGSIVfaZlNWGnCeUA3n/usxuEan/sEQAZTDdztc7fdcRid9NadOIvU1b8HmE53Rqc62V6XFPAvghyB8CBe+57kYbBjwvbayzFBEc5taSk9GcoT1Fm7wWffb8nGReMqb3Ac522BCxE9kOg5RA+i5fTuIrJlu+PIiOLK2zzVclX5uYrsCWTGtjlEkSs9L/DeCWNnNzkhwVXOE+U1osnsLrF+fhRwqCi4tsyXC7mhkDrhjJ7/EJhIdLHVTGA/gYm9u29+Vpo4jx9RXDnRwasExgB7Ey1x21WhP+j1Eoi8d8K42U3mF1pjH43pqCzhbkwLZE9+93VROQMaX2DKR3sJOn1F6MiD/O5YkrjbRTPV7xNqY1JOg7qm+VYmSe+x3J9yD9vZyF3Af33vF0D5cUr6TY2NKD9MtJ6tT1JVp/c94D6/O42V2Lne735jcoD8FPXd/gmjUtDrb+T4lCXLoDsPAit97VM5vQVbJ5+sb95/6MzPYwvItirJZ50M5VIZztetPbbxnR0Ttmkvx4RpMpR/+NKTMs2XfnZ0QLIbjiiePQrldoiVMxPmeer8wHE2dFf0YIWbVFlV2374uMoxCjdSe5evMtVxpJ8E3IOA2bFm3T2Rv/3w6nn7NjauqF4CMoqMzr2AsVvfULIDbuZZAKVT8q8onZIvwKd1tnuudEq+1D4EOb+xMSrXzr0YOHlr1yL3RiSc4zhyuEbvGmqw/GbR2MqzNLoQrQCuwiVkdO4VCQb3Ankh1qyvp/L8aRfNb3SCU1z7eG/+iNg+1qG/qbuPNrvd7Iws4W5MC2VNXvhSRsDpD/owpHahF4GcgBt4MAU9J1xrVdyUlNJJktc9+W01oW01IKuab5WI9MYe9hL+me2RYPvtY1BNaHvx+XeqE06rzejbCU2W0SRdbqgxcjJbEH9LSdQxtB3NTDtHCqls9YGj9d4HpKRz4TctXaixUct5DPgkJX2nbhG+dk0r2R041uduNxLmLz73uZ3YIn2v+tztMJ2R+OckLaMPUOBzLLVcHM6TY1mbov7NTsCOCQ1q68eEL9nCTb71VsDrpOaOgaRnS6vItv0Tqjpl6Cmzpg5++/V7Ttwwc8qQj2dOyb995pS8KVubeFxXZ+NPSqfmjXv9nrzlM+4e+gmq5wFe7N0urhNpdHFtgQdKp+T9vfTOo9bk98x7ANg6sUeUg5Pdn+0H0bqLkH82pMfg68rvLVz5+j15HyjOZU1sWfci0xMzp+Q/VHrnUWvK7zr2q4Dn1t1ur03dNjf6M9wq+2hMB2UJd2N80DO0YGX2pMUXB8KRPUHGCpQrbEnFWIoWrphwZKGffQqa+f/s3Xl4VPX1+PH3uTNJAGUNi/tWqUoARa11gxDUWrV1q1JNIkUFrLbaWrUuFU3BttaqWG1dALdKQhXX/qx+XTMBxaUIiCQuoFC3KsgiWyDJ3PP7YyZhCJNkJrl3lnBez5OHzMy95565M8PNnPu555PsOo7qvl7m0BFST6/2r0xSLWK0PuBpwT3duW+uzV1Lcj38u+vZZ7d7MjzRJHMW1+MTHMYnn7PCo5FT8ezEDPw5odkDONyHuN5S7vZsZFqyXN+uAljOCJ5ue7H2iZ78+Zs/wTnVl7jZroHT8P67xeNyAqm4MulVj+PlEmjezzYBDqfi1xxbynQZwdu+xDY7DjsmxAme8ceEyV60oWskggss9CpejAHtWemkS9/sgXJw0x2uPPfvm4e3+P3hpEvf7IEwJOauSpCm70IvTxn+CbC88baqHNPy1t1XGn8rKxOXmPm1BLfDrcFOuvS5PJShW2MSim4HgFdvP+oN4tTN4nMLAAAgAElEQVQc4jzHMcf/5jVt/Ak7zpfbrOC0dhLN3+doTGdmBXdjPNTr5vfW5E+ef0efyQuK6gJOH1ROErhW0RmizAdv/tgRHE8v2VZNvugrjvozuqU9HOfAdq+rJNWip37LFm97gKc59z2nvFFLcqNUgt8c8GG7L/lESO75qvNpu7dlUukRP0a3N/JpBGo0OMN9ieudr+nq4ci0ZDk+XSqvPBz90u6fBsrBl9YZ++or7O5D3Gw3wvOILv/yPGY8yn88jxlox2h/14d9GLEFuMmn2GZHYseEeDL5mLCSTfzD86jCu57HhPz2rLQlN9ybxtYwAMKXLS+9/fIiuirOYjH3SYtFZdVg87ayng64q83t2p2Ymp0Kzb7LiULz++Lsk7a1eAWy38/RmM4sGy6jNiYr7Vb2TmOBaJsi0VdlQ/sH62UfAnIQyEGOyhGKFpLECTBRjktgmU2a6GE2yZHSAKj8MOl1fCIig9uz3sqyYbsRTnxiMoWVu9y6yLMRIpAhuYt+hEr/RGM5jjMU+DDR5ZtymHBYzmrcpC49lGDDR8lux6SF/33FhSdQX/rGDm17kTRSbkprCwjle77EDfhfSJXjWaUhXsePFh0BjgCe8jxudjvC84jq3eSJrQqz0vNvRcr3k15HPG/J0+gpKcL655qOs2NCfJl6TFD+ISf7UiBd2vYiSctVRUSSm1g5ry6wpj6nQdnaj323ZJZXlXiF/pj7tMXBVk5Am+fq6UmjrnW16+tzclyidQLR5t/9VOD17b4PRp9jzGLc/PKUY69tTw5+P0djOjMb4W5Miu1StmhF3z+8+3bfSQsf7jtpwTV9Js8fRSC8t2ydvCQR+7fZ1kMkmUuwd19WNrJLoguvmnhwgUKrM5qnlOrJbS+0PSdMUicNBB9Gc2RC7irJXWLuyilJLR+1ur8eByT8PgO+zC9blB0FApGkvhwI4c50/F3HihS0KXB5juTaHyUqkwvua6jjwXRtXCvZhRYm4+qgVQxngQ9x43nJl6jiQ3E5i0V7j+/ncdjPUzbBZoBVeF9EOEwfI+EWbDqXPpDclWsJc3nIl7hmh2LHhFZk6jHB8a0d3dq2F0maECIv2ZWev+vIdduMuHf05FOumdPiYLLn7zpyHcp7MXcVRQrXEcdfPmc/IpORRpISfT3ZnLzy/F0nb0FY1HhboTA211G/eeMo2H6fRZ9j03oIPxpZVpmKwbZbryARp90tSI3pLGyEuzEZIL9s0edfXTm0NKer8z+QRCaVdDbsv7QPrbYC0WRGRAZ71K89FJibyMKK86dkrlFLgYLVEw8b0mfyO++1vWgs+WlS9TtVPyYsTHvuIhJS1d8kvmlO/erKoTslO9pfRM9NplqqEEomfnrJhmRej0A4MADoLKP3a/xsJ9NIilirIT4F9vY49IFaSdC3ido6QnjUy76rSXMY6sspDliU7Ai2dnN515fhJbH9Yg34M4niHhpK0fvEH90YwG7AZwktXc8hJNcCIFEb2JxNx1OTseyY0LLMPCasY4RvVwn5M8dSA3nA5mRXU+QPgs6K3sjfUi///sGVcy6HTYsl3H3XBtFTRVRfvu3YKQAi8hdFHwFAdOBxV8z9S27d7D+7wWDPsOh00MZ3Sa04rj+9/xOlMhX07uit/Y+/4vU/N1B5i7g5Axxx/97KJ+fPQHn098HB9TnlP7hi7o113bcsz13n9AtrYB8RPU6R08NSf3zotqJvPMj2MxpPvqseM/LXlb1CdxT5cXLGmKzQmUbYGZPVdrl10UbU+W+iy4fzgq0W5hX9Opnti8jPE1lu1cRDxgn8OJnYqeFOTmbpVROHHQX6g6Q2IfJiUssnLL25b1yf9zKwIYlovXO6OFcms/lvrj/0IIXiZNYRzcBLc1sgyZ3gAu+LxumjVKdwazU+xMwFdvEhrhdmpXn7+/gUd7FPcbenvm3Lj1Ge2WyfdCeQkdyk/q/fx6csZvvUUsLsePbxKa4dE/yxyLe++OLLCHcItu+k4yu3HfM4wrUQHQCiHOW68qbr7rQhLO4SQW+L7cX+0u3HzBD0FqKjZUT1ivocZ0VY3CVEWr0CbETl3BdvLVzWsSfVMb0/+2IqsS1qlauCmrMyICxGZTkQd76rl6ccWyEwmcYRQcpoV933g+tyal0Cn4owG+RGwcuTRfpKzI2ioJOzJjpRq/fzpBiTBazgbkw7LCsb2WX1xGHzvrl+2KXrrj2iXRO8NLeq7Ps9EN030eXDOK2ehRZ15iezfRXOW339oRe1+DjINxMP/SXIvcnETRWF01ZPPLQ0kWVXlX2/B3BfkptY1mfyAl9GiaQ79z2nvFGLysykIor89puJhyXUn/bLssO6iaMPkNxVVSvWBXs+m1ROaaSa3BcPRUvVn5GMqScpLLj7ta1A6/0+06SWvvhxVU3iXJ8KCKl8z4ziU2C9D5E7z0kzLzi2P+JKZr+oT/tQSOrvQWNaZMeE1mTe/4Hqy8SmEQ0k07o0JV6+7dibxZXDFaYTuYp0I5HXeh7Kbwnm3Rq7/Eu3D79a1C0CHiUyMntLZB19H7gL1aEvTznmmRQ/je3MmjU6nFO/7nRRbgQ+JpLnxwo3rNmQN1pbaYf20u3H3uA4epTCQ0T67m8EaqO/VypchzpDPRrdTm1QrlD4O5H9n/SVCsZ0NtZSxph2UjhMhMPqgvV/WT1x2P+BvugGAq/2LXvng2RjfXb5UV0Jb5kO7JTgKhvyy95qdURtWPUdJ8lynoreu2risONdce/Oq89b9O3mwKbuO9XtFha3cDWME/So5CKmlqL3f3PDIYG+kxY+3NIyK8uG7YZbNxMYklRslfvFn/7Rkfjpzj2odxDmAki432w3wX32m+uHndv3pgUvt7TQirLv7RIINzwCSU4Ep3r3vmWhrPlDLVDf8EE4J7h1wqa2nbhm4rCnVqnc69KwjLotX/a75UM/vgD6z01pa5wlvkR12d2XuB3zphRQl9YMxKcCgpv8pMvtJYJqFR+hns87srPOpY8cTYuTqe1Q/CoWZzuXXZNYeh9fcojt42tMR9gxoTWZd0wQHwvumpnF1JfuOGYhMD7h5aeMqAKqEl3+ldtGPE0rf+u/fPuxB7Xy2MAW87j9mIeg5bk2nr/r5C3ApOhPc60O2Hvx1uFvAW+1tkysjjzH1285dj3wy0S3ZUxnZwV3YzpIIE/hNJDTJOyyauKwL4C3RPjQRT+UMEvCOc4KCGyQTes29u324cYNW4blb8lz8mnQ3US0EDaPJZlLEYU2i/p9c+oWrQ7nrgV6JfmUznLUOas+WE+3nev9b8zsrVxReWjVxGHnieiDjuvO7fntpi/X5/fsXhcO7+uInKFhfg60OJFOfLo+2NBwd9vLdUhac88vW1Cz6vpDH0A04T9Sgb4ivLhq4rAnEWY6Yeb1Wrf+q6/zu/UMhnP2Bfd0CTeMB5K9CuR/bl3t7Umuk1a9bn5vzTcTh30i8J1E11E4DdHTHAKQ141VE4fFXW5doGfXjD75ICkd5eTXtvr6FLf9/PyinDi/9kuq+3n6s70wfSGDiivp1S/dCWQkoVsSS/vzeXPjtxswph3smNCazDsmLPctspNtXxGNMSb1rOBujPd2B85UBUHAgUBYgQbI68bq8DAIgoTd9jeUcLXNVhtSVl23+oZDylXlF+3cSjY7TlWOC0uA1b26Q9hFELSd49NF5Q+9bn7Pn8mBtpe23HOCcl19WE+GpEb7CvATlJ+4Dqzu1Z2cMLRydWMiES/NxtHegswBTbjg3mmoL5dmxxdmg0/N8Lr6ErVj3k93AghdfbquJ5k5IzJ3e/UZ+b5JD//eK9lNkyq4J7Ns4gJ86Utcs+OxY0LrMu2Y4JLs/ELJyLyJ5o0xJsNYD3djss9mgu79iSwoDtP9TmYH8G7vYN2UdCfRTknl3qPsnW8cKIH0tbEQ+Fv+pAVPpGv7HaNT051BWuSksODu15dkybAvyQBuBhTJkisWJi7X1yLA9vw6KeT4tH+ykV/vlWyX3Ah3f/ahm9L/o01nZseE1mXaMSHg434N2Ah3Y4xpixXcjck2qjfnly36PJFFe5ctXIiS3GSYiaYRmdk9Iwj8zafQG1TlXCmr9q0AnWm59568oArkPEjHH9L6VO8P9v916rfrjfzJC95AmJvuPFLOSeHItKBvhaMuPsVtv9S26mmJPyci8lI+mtGf942bYcWV9Mq8k1aZQMhJYmm/3k+Z25LMZBs7JrQm044JDT4W3MVGuBtjTFus4G5Mdnm+z4cDb0pmhZygcxmwwuM8bnQDORkz6jungUkoCY36T0I9Imf1vWm+r20dMjH3/MnzH1PVs4jMZJ8aqg/2CdSfI7NmZfWImYAbLiX1vUhNZ+TvpeDGeM0aynSc7UNjjHdy2eRbbCu4G2NMm6zgbky2UB5dF+h5ZrIFyR5l73zjinsOUOtBFvWiXJI/eUG8GdLTRvMc7XPTgvEi3OVRyI0inJY/af4LHsVrUabm3vemhU8LzlEoCz3KqyUbBC7Ov2nhBX5eSZAqvW5atAxXTwE+S3cuKeOyc8q21UB3nyJn3ghQzYgTN14cN7a3JYXvmQh/3jeOj8WM7OPPe2XH4tc+zLwreEy2smNCazLtmNDg40m8LtZSxhhj2mIFd2MynnwI8tP8mxacs29ZqF1FoX6T3q0U9ATgq/ZmofAxUNjnpgX3tDeGnwS0z6QFl6noWOjAyFCVxYJzVJ9JC573LLk2ZGrufSa/816fYN33Uf21wkovYsZwFZ3hBHRIn8kL7vU4dlrl/2Hh3GCg7hBE/sqOMNq93rcieDz+fCnXDCwWasovsd+e+FQ8qKOHL3FbIj69R90MK66kl+2LjvNnHzop/T/adGZ2TGjdjnRMWI+b7hSMMSbTWcHdmHbYtyy0GTe4F8hPEZ0S7dvsZfuNTQLPiGhpn0CPwfmT5z/W0YB9Ji98PRioK4iOpE6muPSlIFfnr11fkD95wRsdzcNvfSctfDgcCB6AcB/JfXn9EpXf9AluOazP5Hfe8yu/1mRi7lJWXZd/08K/1gWcfRC5AJhDx/q7f6roLeGAHNB38sLzepctXO5NppmlZ1n16vxJ83+9aUOX3RDOUuHPwMsCS4Gv6UyjQf364hpPwLdRcJn3emTChGT+nYhI7WhG9ek9mpOB75v02XEKTf7xZx+67O5LXLPjsWNC6+yYYIwxJkYw3QkYk63y//Cfz4i0jXgMQEHWlh2yt9vgHAhagLAXyK6IuysqA4AeQC6RyxgDREa+bgRqEf6HKx+Cfogji7c4Mme3snc8/+LVs6x6NXDZmrJDbnAb5HjghwhDgQFAPwVH4FuEpaLMR/X53isCL8nUd+qbx+pf9p+vAPE6Ry9Ec/v52muGXOvm5JyiqsfjUICyDzSNolmL8Iko81B9vnew14tSFkp7P8JMzT36fnwQeHDdtUfk1+fUj1TlcNDBorIXwi6gXUG6A3XARoFVLnwhKh+J6HxwXvf6hED+5IW3Ard6GdNLe055oxZ4IvrTOSk9U7g1v7b1jU9xs51f+6WXT3HjE3r6cmF9wN43MValO4FOwJ/3k8NewJu+xDY7GjsmtMaOCcYYY2JYwd0YjwgokdG6y4H/S282retdtnAt8Hj0p9PqdfN7a4AZ0Z+sksm59/jT26vo7EVkkziH7wL/Tsm2XL7ry2k+hy98iJr9lP/6tL8PAEI+RN6OKkIV3/Uh9AY5mtU+xM1Own89L2ApD0sRYz2OmsmW+xR3CNHBIcZ0iB0TWmPHBGOMMduwljLGGGOMaT+lIGXbEgb5EjfMl77EzXbCf32KPNinuNsLsTf+TJDn177JTq4P+8Ovz3vmWu5LVOVQX+KaHY8dE1pjxwRjjDHbsIK7McYYY9pPUlhwx5cCXB0dmFC6U/OruJLKkzT+betTn+JmJ3/eKwepZmbrOp8s9ynuCH2OPJ9imx2JHRNaY8cEY4wx27CCuzHGGGM6okAr/W9Rp5X0AvbyIfQHUkTa52/ISPW861PkoSkrpDoc7FPkhT7FzU45vrxXdo6ORt0x5PIu+NJZeme6MNKHuGZHY8eE1tgxwRhjzDas4G6MMcaYjugOKSnm/Ah/Jmr2q4CQ9eR4vsafUXv5zOYQH+LGc4IvUZW3fYmbpeQYVuDHCG2hyPOYGSra//kjX4I7O1QvfOMTOya0wo4JxhhjmrGCuzHGGGM66izftyCc4VPk93yK21n4U0RwOc2XuDH0ZfKBY3wJnuPZfnE9itMooJq2v+/f9CHmj32ImbnUl30IcIZWsodPsdOtM32GsoEdE+Lx7phgjDGmk7A/JowxxhjTMcIZ+hgBv8LrC+wE/NCf4MzxJW5nobzuS1zhZ74XtYKUADk+RP5EjvVsot0tHsVpJLzFzh7HTIw/75VT9HX6+xA3MznM9ilyHnC9T7HTrfN8hrKBHRPi8fKYYIwxppOwgrsxxhhjOqo/A/iJb9G7UAJ08yHyOmCeD3E7D4dnfIq8D7M53afYRE8A/dKX4MK/PIxW52GsiHp28TxmIiLvFa97kOdS79PrmIlc/gU+zSkhjNPZHOFL7PTqPJ+hbGDHhO15e0wwxhjTSVjB3RhjjDEdp1zvx+Sp+hx5KNd4HTeqyiZMbZ0Usgy/JoNTbvDtyoh+nAcM9CV2mKc9jLbew1gRbsp6IW9DCvkM8aWtwq+0MvMLoPoa3TXERK1sf1FPivgGqPQwrVgBXB7SN+nhU/x06TSfoWxgx4Q4vD0mGGOM6SSs4G6MMcYYLwxBuNTzqN24GtjX87gA4ttIvc7mSZ/iHkx/fuV1UJ1LH4Q/ex03aiXiaUuFFR7GinA51fOYiVKe8CFqD4S7fIjrCZ1HN63kShr4BJgE9OpgyFkepNWSg9hMuR8nR9uiz5GnVUzRV9jd49Cd6zOUHeyYsJXXxwRjjDGdRMr/2DLGGJOcioqK01X1qcbb4XB4yJgxYxanM6d4vMgzW56radEftZI5UuRNmxat5Fj86zu8GdeX4mDnE+R+GpiIP71v/6iv8rqM4i0vgqniUMUj4Fvf72keXxXxtYexIoSztJKbpIgPPI/dFoeHcPk90NXjyGdpFb+SQv7qcdx209n0w+WXbOAShL6eBd5CBXncDPTxLOa2foTwqFZzrhT40I4lDq3kcIRpKIfgcJvH4TvXZygb2DEhltfHBGOMMZ2EjXA3xhiTEuXl5RrzU5bufIwvuiD8S1/lgI4G0koGIzyJP1/oAZ6VItb6FLtTiU4G59eo2zwcntFKBnc0ULSwci9wsgd5xVOPco/HMZd5HA8gD+FfOptDfYjdKhnBSuARX4Irt2kVP/MldjJpVHKIVnIvLv8FbgAPi+2AnMhGH95nzZ3JSkJaxZ5+bkQr2UVD3I3wFvjWpqVTfYaygR0TmvhxTDDGGNNJWMHdGGOMMV7aFYfZWsWo9gbQKn6AEAL6eZfWdqb6GLvzcXwdWTwAoUpD/Li9AbSSXlTxBDDew7yae1yK+NzjmB96HK/RQFze1hAvaYjLtIpR+gp76xx6+95ORLgDcH2IHEB5UKuY7Fuf5xboHHpriEs0xDsICxAuwvtR/LH+Bmz2MT7AUSiLNMRlXr8n9BW+o5XcgfAJcDH+fufsfJ+hbGDHBPDnmGCMMaaTsD8WjDEZJ3/ywluBW9OdR3tkc+7GeKg/yksa4n6EyVLIZ4mspK+xFw3ciDIWfws082UkL/kYv9OREbytIZ4EzvRpE32AZzTELFxukFGJFdG0mlxWUIzwB2A3n3IDqEO40fOowmLU86iNAsDxwPFo9FYYENBQwjHmyUi+l8xGpZD3NcRDwAXJrJdoeJTr6c+JOptfyghfJmkFQF+nP/WcBpxJmFFArl/bak6K+EpD3EJkBL2fegF/RfiNhrgTpUKK+Ko9gXQ2u6KcDJyLMgoQTzNtSSf8DGUDOyb4dEwwxhjTaVjB3RhjslBFRcUJwERVPRxYJSLzgeuKi4urmy87c+bMo13XvQQYDgwg8nVxGfCsiEwpLi7epv9peXn5IcCCOJtdBXwMPKuqfy0tLV2XSK7l5eUvEfnCGuvG8vLypi8qqrpnaWlp3FFCyTxXk1EcYDzK+VrFC8DzhJlHkE/I51sAVtGTBvZD+B7CSTRwIqRg5Kpwi+/b6IwCXEWYU4A8n7YgwGgcztYQcxCeQ3mbMB/RwFo5kY06h94ou+JSgDCKlZyBMMCnfGL9TQpZ4nnUHP5DHVvwb5+mRw7XUs9PgJ4+beF7uLylVbyAy73057mO9iPXl8knyNFAEVBIPQeTiv+PWpLLzdRxHn5NGr2tvYHbEP6iId4EXgPmActp4FN2plaOZJ3Ooxu15OGyC2H2wmE/lMMQjsBlMKkqssfqrJ+hbGDHBO+PCcYYYzoNK7gbY0yWCQaDY1X1N2z9YruHqu4BHPPYY48NHj16dNPotPLy8kmu617P9l+CC4ACVT2/vLz85JKSkncS2HR+9OcIETnv4YcfPupnP/vZKg+eUouSea4mYwVRTgFOwSHSaGJlzKOpb243nxG+9Z7t1GQ4n2gltyL8zu9NASNQRgCRkmcgOqI0HLOUf6Nam/saZbIfgeVoajXEWxB9rp2EHMMKDXED+DzJqXIiwomsZKNWMQ+XN3F4G+UzlDWEWcNq1tKPHIJ0RehOHb0R9gT2wGFvlKHAUGAPX3NNUvS98SvgXyncrAMcHf2JCAKbo5+/Dc2WhHSU2LfRWT9D2cCOCcYYY0zLrOBujDFZRlV/LiJnB4PBl+vq6s4XkSnRh/IbGhqKgdsBZsyYUQxMjD4WFpFfBIPBf9bV1XUXkbuA04H+wFP33XffgRdddNEmgJKSkoU0+wr92GOP9ayrqztaRB4m0ld7YCAQuBK4tq18S0pKToDIpKkxd/++pKSkzKvnakyCFOFyEV/6S+8YuvN7NnAccGS6U0kRRRnn6wS7ylNIJywWFnIXVRwHnJqCre2EUohQ2FR0EyLfdPpHbzcW5mJP8qWuQNcuMpL/pyHuBC5Ldy4ZrbN+hrKBHROMMcaYuGzSVGOMyTIicmdxcfETo0eP/nbp0qV3QrQ9B6CqB8Qsd3XMauXFxcX3jR49+tvS0tLPoy1mGu250047nd7aNqPrPQ88GxP/xI4/m9Yl+lyNSVC5FDI73UlkMzmcesKUAgm1lMp6yu1StPX/PV/k8BjbjtPsFERQlAshsTkcTAv6cRXwZrrTyGid9DOUDeyYYIwxxsRnI9yNMSbLuK77SuPvZWVlbnl5+VqifXJFpA/AjBkzegBDYlYbU15ePqaVsIcAFY03Zs6ceYrruheo6kEi0g/oG2edXTrwNBKSyHM1JkGfEbBRol6Q4/hYK/kZwuOks8e1/0L05zq/NyLH8qWGeAIY7fe2Uk2K+EZf5WwcXgF2Snc+2UgKqNNKzkZ4Hdgr3flkos78GcoGdkwwxhhjtmcj3I0xJvusaHZ7S/MFRKQ3SXRWFZHujb+Xl5df7brus8CZInIQ8YvtADmJxu+ANp+rSTPhb+lOIQFhhFIZzpp0J9JZSBFPo/ycjG/K0W4L6MJpHZ2IM2Euf4TO2epIRvEWLqcBm9OdS7aSIj5HOQ74Mt25ZKxO/BnKBnZMMMYYY7ZlI9yNMSbLuK7b/MvMdl8wVXWNiMTevrm0tLTNfuvPPfdc3po1a66PuWuBiJy36667flhUVNRQXl7+IDC2naknLZHnatLM4QbC9CeTRxYKv7NWMt6TIqZriN7ALenOxWMf0cBJcmTqWiTIKN7VSu5B+EWqtplKMopXtIqfoDwJ5KU7n2wkRSzVSo5DqCQFV5hlm87+GcoGdkwwxhhjtrIR7sYY0wmVlpauAxY13nYc50eVlZVtnmRdvXp1P2DnmLseLi4uri4qKmooKytzgCM6kFZ9zO+d+ZLjHUsDSi5jgTfSnUoL7pFC/pzuJDorGclfEC5k2893NpuLcowcz9cp33IO1wIfpHy7KSKFPIcwiu2vXDIJkiI+QDgCmJ/uXDJSJ/8MZQM7JhhjjDERNsLdGGM6KVX9s4iUR38f/MUXX5RXVFTcuGXLluVdunTp19DQsI/jOMeJyOnA8cXFxd8sXbr0y4EDB24gWnQXkZ88/PDDj4tIfSAQKAMGdSClz4D9or8f8+CDD/Y6//zz13YgnskQcjS1+hon0sC/geHpzifG46zg0nQn0dlJIQ9oiM+AWUTnWMhSs1DGSFF6Wp/IsazXOZxCmLnAgHTk4DcpZK6+whEEeAY4ON35ZCMp5DOdx3A28CCZfGVRGuwIn6FsYMcEY4wxxka4G2NMp1VaWloBTCbaT1NERqvq+7m5ubWu637qOM5s4EZVbSp6lJWVuara1JNbVYcHg8HPA4HA18CPReRf7c1HRF6JuVmUm5u7pry8XMvLy//T3pgmc8ixrGcLJyG80vbSKfEAKzhHRhNOdyI7AhnJSyiHIFSlO5d22AhcQiE/TXdhRYbzCWGOAT5KZx5+kuP4L7kcBfwF7PPZHnI4m2QkP0UYCzY3Rawd4TOUDeyYYIwxZkdnBXdjjOnESkpKbnAc5yjgIWApkS8RtdHfK1X1OlUdWlxc/E3jOkuXLv2dql4ILIgu+zXwiOM431fVdk/YVltbewXwdyJfgu0LTCckJ7KRnTgJuDONabgIN1HIOCu2p5YUsZwRjAKuIPJ/TTaYizBMRnKPSGZM9ifH8TFd+B7CvXTSCQjlaGplJL/F4WjgvXTn4wEXeBXhZ9QxJVUblUIeRhmE8ESqtpkNdoTPUDawY4IxxpgdmbS9iDHGGGM6Aw2xEujrbVB6SxHbtQbSKn6Kch+pvZz8a4QxUsiLKdxmSvdrttDZ7IpyA8qFQE6684njI5TfMZInMrmoolUMA36HcgbpGSgzT0byPT83oI8RoB/nItwADPRzW54T3kF5giDlciyfpjMVreRIhEnACenMo03KnlLE5ynbXBZ/hjrTscWOCa3LttdaK+9paT8AACAASURBVOmCUOt94Oz+28cYY2LZCHdjjDHGeE4KeRTlQOAf+D/C0AWmk8PQVBfbTXwygv9JIRcjFERHma5Pd05RCxHGsTODpYjHM7nYDiCFLJBCzkLZG+FKYC6dZzJCAGQ0YSliRnSk9s/I3AmYIbLvQwhXouwrhRwuI/lTuovtAFLEmzKSH6AMBx4DtqQ7pxhfofwVlyNTWWyHHeMzlA3smGCMMWZHYyPcjTHGmB1EukZQRUdeXgWcBgQ83LoL/BvhRilkgYdxk5JtI9PSQV+jO/WUIIwBvk9qB32sBv6Fcp8U8WYKt+sLnUc31nMEDgUog4B9EAag7AJ0A/Ki/3rB9xHu8ehsBuFyIXAmsE+qtx/DBRYjzAZewuVVKWJDGvNJmL5MPgHOQzgXOJzUD7T6CngemMkKXs2kFl/Z8hnqzMcWOyZsK9teaxvhbowxbbOCuzHtUDK9ehna9AVwRvn4gvNSuf3S6TWnq+pTjbcdkSGPjBu0ON2xdiTt2W+2r026pfsLnb7C3gS4APgRMIz2/x3yAfAUylQpYnk7Y5g00dn0QzkJ5SQihZZ9Pd5ELcIiXELAs6zkjUwq9pnk6KscgMOJRFqlHArs5tOmXOBjhEXAe4R5k268IUeyzqftpYxW0hfhBJQTEY4Avou3Jz8B/kdk9H8VLlVSxAcexzedlB0TjDHGdEbBdCdgjDHGmB2DHMd/gRuBG7WSXRCKUApwOBDlu0B3Ij3fexBph7AeWIfwCUoNQjUur1iRPbvJCFYSaTX0DwCdQ28aOAwYjMPeKLsDuwO7AF2ArmwddboeaADWEpl8+XPgC+BTlGUEmE+YGhlJQ6qfl/GHjOJD4EOikzHr6/SngUNQCoA9ibxP9gAGEHmP9CDyHac7kXZWjScENxIZ2boK+IZIgXg5yjJgOd35SA5nU8qeWApJEd8AM6M/kRHe6xhCgIOBPXHZE2E3Ip+7LkAvIidEewN1wAYi+3EDkf34P4SPgCUoS8jhQzmGFSl/YqZTsGOCMcaYzsgK7sYYY4xJOSniK6LFH7Njk+GsAV6O/hjTqmhh98Xoj2mH6ImFt6I/xmQUOyYYY4zpDKzgbkwWmjFu0NN41BLKy1imdbavjTHGGGOMMcYYYzo3K7gb04KT7lySl991y28VGUvkUuXPBX2om7v55o1trFs69b2jEecSheEKAwTCwDIReTas4Skzxw/5Ou5699Uc6jruxSJSGL18MqzIhw48tsXNmzrrou98C233Ai+ZWnMGohOAA4hcfrkR+K+ozFbHfWLg5wVvlJWJm0gsgOLpNSMc3ItV5VigP5FLNz8FXnQI3PHI+AOXbfM84sRUZVdFJxKZuGsVwnzX5bqZEwqq29idW/OYWnOOiDaNiHVEhoRhmLh6DcJ+wHJF7qwYP+ieyOtXd63CmOg++AR4uq4nk2aNLqjbGrP6EJG4ky2uAj4W9FntmvfX8tKBCfdwje7/R4GcyD3ybN367qPzeqw/saV93ZF9dtKdS/J6d6m/SkTPp/l7NdD1o3TON2CMMcYYY4wxxhizI0n1bPXGZIWyMnXyu9Y9qcgkYD8gF9hPkUkbna6z0JY/O8XTaiapOK8plAB7SaS/YDegQFWvdnAWFU97/7Dm65VMq75GHX1bkHEoA6PrdBf0cEVvyQ3UXplI7iXTFv8C0SeBHxKZdKgrkUkSD1PRy1F5bcnu7x+R6L4omVr9R1ENqco5RIq5udHcDgQucwkvOnf64h+3FsNVHavoC8DwaD57oJzqCFVjH6zeJdFctosLl4nqPxAGEenpeKCgd5dMr76hT9e6f2ukV3TjPigAfpf3LXcnGD4fOEKRSWyumzfm4ffzE1lp+2I7j+7kbjpz1m/2rE3quSW4z8rK1OnTpe4JEZ1Mku9VY4wxxhhjYmklYzWEtvlTybHpztUYY4zJVFaIMSaOj3Z//yKFk2Puus11g/0ckSHR0cJ7xVuvZHp1sURGJAsQFuHndW6XXtCwpypPRxfrL7hPTbhvXrfG9YqnV58N/AkIRO96Q4XvO3kNOwfUOQDhOnFlTSK5C3J54+8qXFVXR/c8J9DDxT0Y5WKBKhV1E4lVPLW6BOHa6PNBVKY4DQ0DNCzfBeZEF9vZUXn0nHve36eVUD8X1bMj+2JrfkB+Qz3FieQSl+oZAiNygnW9Udnay1X5PXC4qpwQ2SbPbH2IsRfc/0H3xtsVEwoWlo8vkNifOrdLL5STBVZGVxoYrnPbPOHRvNiu6PS6noNKpl50eH07nl1C++yj3d+/COGUmMfvqgvk9sd1hgL708J71RhjjDHGGGOMMcZ4z1rKGBOHoBO2/s7H+38x6LfRFizflE597xLFeT3ueipXKwqAouXl4wbfF33o29L7ai5R0dOjt/fcGOh6OlARWY/rYsKs0vrwKRWXDG0ssH9EpBifEIVejb87sH6nbt0aHjh/383AoujPvYnGckR+2/h8EJbMGHfQFYgosKL4gUVjJRxYEtkMXZ0c91LgihaSunPGhMFPAJSV6Z1Ldq8pA3pG4x6QaD5x3DZjfMEcgJKpix8H+UHMY/dUTBj0MkDp9JqHVPW06P2BugZ3IDC/paDR1j3PF0+rflbg/EianAhc29I6qu4ZiEwkWmwXlSnl4wc17q/kJbjPYt+rCMvregy6fNZoCQMri6fXXCKqVe3avjHGGGOMMcYYY4xJmhXcjWnmpDuX5EHd0Ji7Qo39zgFmjB/8RvH0mi3RVjFNSmYs6aG1dUMabwsypmRa9ZjG202F6613HAJUlMxY0oPauoNj7n8uptieNIHFCoUAqtxb17Dpr6XTqmtUWQD8h265FYn0I9/u+SiVscXjiguGflIyrXo5kTYmCBzTYjCHVxp/LSsTt2Ra9VqixWOFPk3bnFa9kkj7m+bP6qjy8YPe3P65uk33qegqiZmPVJQ3Gn8Pu7LGial7u7J1mwCl02tOUeUC0IOAfvFy0Egf+BZF2w9F8+L3MyYMKmNCa2u0IYF91vy9qkpltNgOQMWFB82J9141xhhjjDHZRyspQ7ix7QXZV4pY7n9GJluce1/1sY7TdIVyE1FunTGh4KodNRdjjPGLtZQxppleeW53Yj4bCqu3WUBEpfl9gG6u7w0xFd+2dY+3njjyZZIpN0vEvQ5Y0RQP8hSGIVyAcA+1dcuL719c1GaYZnmpsirOYrH39YnzeETYWRF7U2FLW9tPhLrBpu2LUhf7WDjgrGz8PSANLb4uxVMXX62qz4KeCRxE3II/sLUne1tckE8SXLZlCeyz5u9VgW+2WaCF96oxxhhjjDHGGGOM8YeNcDemmbVbnPV9uuISLWRK80Kyquj0mj7NK7jSJWcNtdvUfG8uH1/QYguSZusp0eK2urpbR/KfMWHI3An3zdt3k9PtLIUjRPRgVYYBO0UX6e24ciNQmUxeIsSbNDT2vhYLu05AtxneL5BQD/m2NI+7zWNuy481OunOJXkiddfH5LUgrJz3vy9XfBgqK2oomV79IMrYhJJRaqKTtzqKPlAyrWZL+fhBjya0brz8E9hnzd+rivbeNqf471VjjDHGGGOM6axKptX8P9AfNb/fdYP9Zl50wDfx1jHGGC/ZCHdjmnn+soFbiPQ6B0ChENWmmmXptMVHxWvRUV46cJ0gi2Lu+tHIsso2T2pF27u823SHcHLx3Yt6t7xG26ZedPimGeMH/aN8/KBfzhhXMHwnt7Y3cFvj4xoZyd1mXoK817SOUBS7H4ofWLQfsE9MzLh97ZNRPr6gX/MJTCM/27eT8UKfrpv6ATs33aHy8MwJBdWhsqKGsjJ1cDki0VjqcD7I3OjNAOgjpdNrTm91pQ56/rKBWyTmvSPI8G1eo/vfH27tZIwxxhhjjDHGGGNSx0a4GxOHIlMFvTt6c/+S6TV/du/78BakYYAKf29xPdE/o5RHbw7efff+5efet+jGvNzuyzfrhn7BsLMPcJwqp7saPD7m7PofgFnR3/MlJ/Dv8+6rvpyuDYu1LrgrLqe6jmrFuMFT2sq9eGr1Uw4sDeM8m6Pusi7U/m+jkzOAaK91AEG+Smw/6F+AR6I3BpZMr/lL3QNL/pzn1vUkzHTdetKuNqCBvyUSM5MM/GLol0t2r9lAtOiuoj8Zc8+Hjyub65cGa8qAQYnGCiCbwvUNP3JygiFFhwI5qvpo8bSaMyrGD3rOn2cACPehTRPhHlAyveaPgYffv7W+rmF3UW3xvWqMMcYYY4wxxhhjvGcFd2PiqO950NTcb2tOBX4Yvesqx2m4CkCVpyUy6eZezdcrH1dQUTyt5kBBryfSimW04wRG1zdsIoCzddpUgdg5VMvHFzxeMq36WuAmIAAc5Tq8yZZg0/ISeaxtInsoerqDe2VYYCNdmy8RVnRyIqHKxxfMKJm6eAgiV0WzviI3XHdFs14tGxVKHhl/4LKE8ssg0clI/wZcE71reDjY8Hn0v8bPEf6Fcmqi8SouGbpm7IPVJ9Y3MAfYH8gV9IniqTU/rpgw6GXvnwHs//mgaUt2q/kxwinRu64J17nXODiN79WewJ5+bNsYY4wxxnQuUsRDwENpTsN4bOZFBa+R3HxjxhhjOsBayhgTx6zREl5dm3s6wo0CHytsEfhY0Bt21trRSMs9yCvGD7rBcTkK4SFgKbARqAWWolQiXIfrDG3eO658fMHNqhyu6HSFj6LrrVdkniC/rQt3vTWR3F3HOQ3lYoHnonFqgbXA+yL6T1F3RPn4gscT3RflEwZf7apTBDwKfBadvHMj8D5wlwbCQyvGFzyTaLxMM/CLQb9DuFBgAZF99TXKI2En8H2UpCewfej8gq8cAj+ApnW7iOgzxdNrRniZd6OyMnHrenEmyPXN36trNueeA/TburR860cOxhhjjDHGGGOMMSbCznAaY0wndd606lEuvNJ0h3Bh+biCB9KYkkkzDbES6OttUHpLEWs9jWmMMcaY7WglZQg3tr0g+0oRy/3PyKTKufdVH+s4zGl+vyi3zphQcNXZt3/WNbf7txeAcxbod4EBQMB1wwfNvGjoB22t39J2z35gSb/chrpfivBjjbQozUH4AiSE604rnzD4PwAl06rXEzs3VsQH5eMLtps7rM1cVKVk2vunKzpGhO9Fn8u3QI3C47nBblMfOn/fzc3XL5m2eArIr1t6Lq354osVOaGyoobY+4rvrRmIw08RHSHwXZTeCD1Q1iF8pug7iPOydMl5JjovmzHGNLGWMsYYk+VKp1XPUFgsjj4vOeGlgXCwe32DFLpo7FURX+RJYFaLQYxJA32N3QjzL5TPZCRnAOirHEOAP6AMAtYBt8tI7m49kjGmM9BXOQDhbBxGohwI9CEyQOhL4AvgTVwelVG8k/LcZrMrLucAxwNDorl1AVYgLJLCpjaEicWbSx/q+SHKkUABkZOhfdj6nFcBqxA+Bxbg8gormSOjCXv4tDJatu0jfZkBBPkpcAIwGOhP5Pv2KmAF8DrK86zk+R3pdWxN9HP1Q4QjgINQ8tn6GrvA6ujPCoTFwBu4vJjOE/2Z+DqfN71msKvrZoEcuE3fUiDoSLsHWRZPqz5NwnUPIPTZJqoyEHQgIheWTq2+ff8vB129hJr2bmYbpffV7KrTa/6BcHyzxPOB4QLD6xs2jTvn/g9++M8LD0z6auREjCyrDO6+e7+/gF5KpN1rhDT92wMoEKQA1THU1m0unlY9MyBy+yPjBi32IydjTPaxgrsxxmQ7YW+UEnXlT7olGO13tM2fxf9TnNMeuPDA9WnJz5iW1HMqwmEIlQD6Ajvh8CRK/+gS/YC/66t8IaPI2tZVxuxItJKxCA+2vSDDpYjXouvsj8Ot0XlTpFm9CCKjKvcDhuNwlYaoxOHXMoJFvuc2l65sYTIuvyBSYG9uV5RuSeRwPMKl1HEyrX8X2wPYA+Vg4BSE6+nPV1rFvdRxh5xAm23idC5dqeNLoFcbiz4iIxmT6HPYZhshXgeObmOxDynkIIn3ysaLmcJ9FGfbyb9HXiafIJOAC4G8OEvvGv05GOES+lOjVVwlhTzXRi4/RHg+2ecAgLBMQwksp3SVIrYZKdyefZAMVYTZnIHyS1xGEv8z36gbkdcZlOOBXyPUa4hncLlDRvF6stuHzHqdO0qFvVT1BWC3eI+7AaddBffSqdWnKjxO659BR4Url+xR3Q3tePMEFXZT0ZDAd9tYdEjADf+zrExHlpVJi61e22uPPQbcpKrJjJTvInC+ixYB+3qdjzEmO1kPd2OMyXINjlscvbz4PwIrgXpgBUqlKFfUuV0Oqhh/UMpHAxrTJocfARDmWQC6cBY0Fdtjl5uQyrSMMamjVZQgLEQ5jcTbXRbh8raGON/X3F5jN+p4C+EK4hfbG7WZt1ayv1bxMsJLwKm0b+DTLihl5LBUqyhpa2E5mlqU8gTinqEvsFOyyegrfAc4qu0FmZ5IsT0d+6ijtJKRBHkPuIT4Rdh4BqE8qyEu9zG1jKSVHEIVb6M8ARTRvha3OcBZOLymIZ7S2ezqbZbby/DXeTQtFNsB3Ibk9/GYez7cXSMnJBL7DKpcwvbtZNqjOIFie6PhS/eo+YEH29zGBfd/0F1VL/M6rjFmx2Mj3I0xJsv984IhnwGToj/GZA+NfqnSaJ9Z5Yimx4Sfo/QAbgEOTH1yxhi/aRW/QplC+4puecB0DYGMTGCkapK0kr40UAXsn8DireavIc4GHkSTL2q3oC/KDA0xEuViKaKhxSWVaQi/aCPeznThdEioOL9VgBLafu3qCPBwW6HSuo/aSas4GeVJEi/AxhLgdg2x1o/3bybSSn6O8Fcg18Owp+MyXCs5S4oIeRi3Sda8zsJbAmVbwl3eAMhzNg9V+KUTTOzKkljhYPhaIm19mtsMcq1LeOba2i5r+3StHyaif1Hl2I6mH0OB2x0Cf9/cM/xFzjo50lF9QOE7zRd0VX8C/F/j7fLxgy+HyAmOkmk1/w/0R9ut4wb7zbzogG9a2nhduH4I4nSN89Bt4gSmdWvY8NmajQM00HXDACfYcKiIHCcqZ2vkqkxjjGliBXdjjDHGpMvuAGzhq+jtodF/N+PyMDnk0MAtwC7pSM4Y46tzUC6hfcX2Rg4wTV9ltadtpxwc4HE0oWI7tPIctIqLUO5pbZkOGIfQRx9jdEu9omUU72qI/wDfazWSUkqyBXcSGkH+jIxgZaubTvM+ahfhZJTf0L4ibKwpWsXLUshnXqSVqTTEdcAffAqfj/CCvsqZMop/exo5S15ngapVm3JPfP6ygVti7p4T/UnK2AeXdalv2PSzFjZ0Yfm4QRUx97x59u2f/SC3+7q3iMxt0XGqfymfMPjqmHtml06v/iW6fXslQYZ5ss0YLoFucS7IWVY+vuDKZvctj/48ObKs8le77TbgLBE91+t8jDHZy1rKGGOMMSZdIl8M8+ir88gBDone/74UsZlgU/FlUzqSM8b4KDLq2osCawCHqVpJXw9iNboMpTCJ5eM+Dw1xBsrdLT3ukTPpz+1tLDMtgTjHa2XiJzf1Vb5PYq0fWt12Bu2jZF1Lx4uwAD1RmhfyOpVo6ye/iu2NcnGYpbM51OO42fA6q+Be3KzY3m4NDZu+R/z2MO+XjyuoaH7nrN/sWSvon7zYNrDB6RLe7ordYKBbiOazwUZ4PqrccXR58/sUdiueWnN8S+uEyooaKiYM+mf5uILTvM7HGJO9bIS72SFpJacjPLX1DoZIETajuAf82Lf2ehnTaX0F9CbAnaxnGdL0BW8BAHXsA4Dw37Rkl2JayYEI78fc9bSM5IxMi5nNKioqTlfVpuNJOBweMmbMGDueZL/+CFOA8zyJpvwkyTW2G8Skr7EXDTwQ77E43kX5Gy6VdOVLchE2sT8uPwUuo+3eyJdqFS+0ODljkH/SwO1txAkC5wB3JJAvBChNoFHFMgp5paUHM2ofpdd5Opdr5Ghq052I1/RVDgD+lqLNdcXlnzqXgzN0X/r1Or/7yPgh77e9WGJcZHD8KRfk7RbXCbhvSTjgwdZl3iNjDt7Y/N6Hzt93c8m06s1A81YvCU9YnagZ4wqWlkyrfhu2tjkUyEP0pZJp1V8Ai6OtEKvVkXdzA1sWPXT+sLVe52GMyX42wt0Y06lpCG36qaQs3fkYY7bxbvTfM6OTEkYIkS91YY4GQJmd6sSMMSn1LsLPUPZkZ3JpYBfgZOD/JRGjROckPNlecoQXUM5D2I9cuhGkB8IglJMQ7gA+3m6dBm4FerUZW/kzKzhMipgux/GxHE2tHM4mGcEiGcnvcPg+8HmbGSp/jV4ptP2Dx7Ie+GebuTiUtrkMoPPIQflpmwsK94vgtvh4Bu2jDloGXIKyL/3II8juCOOgqV1aW3pTz3Af8ko/hykkXhT9CuFKlIPYmZ1QuuNwGPBHEr/SbSB1vo0kz8jXWdFFXsaT+L3bUfi0pXXqdw58Dq181hPX2gCLzR7ET4iDOxb4X5yHdgdORLgI4U5RrapvyF1TMq16cfHUxVef9493vZqDwhjTCdgId2OMMZ7RSn6EtFIgUcZLEdNTmJLvdsTn7BnhLpSzgdhhUWvIYyYADueggMsT6UjPGJMSD7EzE+Rw6mPu+xp4HnheQ1xCZIRsWy1HhDA/B37jYW4bgXOlMO7/8e9Hf/6v+QP6KgXAWW1GV+6XIq5pbREZQY2+ylk4zKX1wVL7s5Gzge1aPgDgMh2HcW3kc5hWcZAU0vpo2XX8AKfNVg4NBFqeJDIj91F7CC/gcpYUsSHm3i+B+7WSFxD+Q2LzkHwPeHGb0EX8H83e91pJGcKNbUZT9pWi6ITkaaKvchhwUkILC6/j8GMZzppmj8wH5uscHibMqzTO/dK6y/UFbpcT2W6kdLv5+Dp3PDVWextPNe749vh3A9B7Ta1ujDvPaLK0xclMgVqgtwcbadMj44e8X3z3ogInJ/AroDTehK3NFIjIze6W4PnnTnuvcOb4IV+nIk9jTGazgrsxxlNSxNP424cza6264ZCz27tu/qSFs7zMxeyYZKT3vS47QgqZqyHOBX4H7IrwPsrv5UjWRRe5HBeHomiLGWNMZ/Mmyng5nIaWFpCR3K0hDiDSNqQtY3UeVzcr3rdXGPixjKQy6TWFi2n7b6H1BLkqoXCjeEtDPAuc2uqCyoW0UEyOxljE1smpW4pRSuT/5JYlMhJe+Lccy5etPJ5x+6gdlsQpwm7NqYjPtYoylHvbjKRNc5h0Hg4XJbjkly0U25vIcD7S2ZyKy9tse5I+nt7kMRpaPuGTpIx+nUWlxf8/20OV1fE+mSrs2dI6G3Jy95Rwx7sniLbaqMqLEfQJq7hk6BqgDCgrmfbuHiI5B7u43xVlL5ADge+z/QmAAxx1/ghcmMpcjTGZyQruxkRpiBOAicDhwCpgPi7XySiqm5ap5NfRHqHRO+gnRXwTE2MNjZfGCndIIZdH1zsHiY7YjKw3BGEYcA2wH5EZzu+Ukdyjz5FHV65FGENkpMQnKE/Tn0lSQF1MLocgcYtQq4hc2vwsXfhrTOGqcb3t+qEj7JrAc99+PYdBKFcBBQg1UsjhbfVbjz6/qxDOB/YgcgnwQ+zMzWzgI4j2bIYZMrLlXqxtvV4a4iVg28lthBs1FDMqSNlTiiKXIGuIM4AJwAFE9vtGhP+izMblCYp4o9XLohOh8lgH1raTGKZTkpHMAuKeUJLCHavQLkV8gH3W2+WRRx451HGci4FCIiMgw8CHIvJYMBicOnr06G9bWreiouIEYKKqHg6sEpH5wHXFxcXVzZctLy8fAVwMHAv0BxqIXGb/YjgcvmPMmDHL4m2jPevNmDHjDGCCiGw9LkUut5+tqk8sXbr0jbKysm2OSzNnzjzadd1LgOHAgOh+WAY8KyJTiouLM2vUncuVMqrlYnuTAGWEOR/o3saSvdnAIcB/PMjuzvYU21VxqOLMBBZ9vLUC43aE59A2iskwQivpJUW01E94OnBnGzFKVLle4jdxRt+kB5vbzCMyor4FGb6PEudylYyKX4Rt0sD/tVkejvBy0t+008cIAKcntLBwQyKvs4xgvoZ4GLgggahn4FXBfUd7nR19D93+TxGBYS2u0xA8Aml7UodsVT7+4M+JfGf9d+N9J925JC+/a90shR9vs7BwBlZwN8ZgPdyNaTQWeIHIF9SuRArBp+JQpZWtXB4YTmC6qHiEy4B/AIOALsCBwN0a4gZ24t/RS0X3jeZSgPA7VnB3gtHziUzyMonNzNOXyW9j+bG057kLl6I8SqTg3RVt+/8TVRx24gmEyURONORG/53ERmaR+P9J7cu5pbyq+AXwJPBDtu73viiHAZfj8BqhrRPnGGP8oa/RXeewn77WZlEta2glB24zl0SIp7SSnbWKP2mIJRpii4Z4o6Vlt4v3Ct/REH/XEAs0xP+i63+qIWZrJTdpJUdqAv8fN8Wr4gINEY7Z5uc6m0Fe7gO/VVRUXOM4ztvAOGAgkX7B3YHDVfWW+vr6Fvv5BoPBsar6gqo2HU9U9VRVrXrssce2OZ5UVFT8EQgRmVhyDyLHsG5EjuGXBQKBRRUVFdt+8W7nejNmzPiFiDwpItsel4gcl0Tktf3333+b41J5efkk13VfA0qAvYC86HYKgKtVdVF5eflhre/NlFoqo3g9kQWjxbhE+7kf2f6UmjQQ5NZ2rTmHA4Fd21xOqEoyctyTOc0EcVr5eyXADGhzwsa9md1Kn+lazqTtntyfs5LnW3w0k/dR4r6gKIH35Cg+hYSuuOjZ4YwyST8OgoSuqtuEy6MJx9WEi+jDVT05gb3Dvc6rN+XNA9bHeeiQ0uk1pzS/c+yDy7o4wrX+Z5YcQVv4v25Lqyc9RpZVBounVb9SPL3m/7N35vFR1Pf/f75nkwACyqGiVVu1UpGoiMXWA0iC2v5KtWJb+MpupChyeLW1VKUWNIoH1lotrVUOFSUbLNZqrcXaAtmAVVsPUAlW8cADrWi4z2R33r8/9qoawgAAIABJREFUZjbZTfaYPXLh5/l47IOdmc/xns+EnZn35/15vYenKvf0j/vvteHlBId6X3z/f/eZ51iDwZA9xuFuMAAIU7AZTQO9UCcq3aUvgj9pvf2ydLg7URfDUXoTr+N3I8oQlLNpoBfCX2JsHB/rhJIyVkspEvuhgV44ScY+c4v1pzBN4qBsz91xev+EQvq5/Z+c9qxrmIwS+6D2OywORjgR5RgcB0F6PNgspZwtpc0etJUb48bMjW6Pa0O5GqUnBeyPxSCUSxFq8LXtMkaD4YuE1hDQEK8SZhsR3iHMNg2xWqu5oL1tawUOQHgWZRpwDI7z1RO6nEH4eAW4DDgJJ+q5CDgCGIbwS4TnCZHyJbGxvWouQZlH0/PgOwjDZDhrMzmh9iQYDI5W1dtokhh4HvhmJBLp4fP5jlXV60QkaeSkqk4RkdGFhYW9VDXufhIOhxvvgcFgMKCqv6BpBcJdkUikH/A1EVnp7uuhqn9ctGjRkbnWE5FYW64uLCzsuWfPnv1FZJCqXgrUiEjjfamystKPs+pLgIiITHHP6QjgCbfYwcDjc+bM8ZrAsLXJVMd4qcdyp2RqSAKqU8qhpMKrZISyoNkEW8oPyjMe2z0m2SF34iJ9TgxNIRnjLbHqAzKGSIr2O+wYZcDTXlY+uisF0k1yAPTI3aQOhVfplH8lk2pJSCnPkdgZ3JxeLOdoz+0m5wt3nZ/+cf+9JFkdoLZWlc+vnXzhva8e/J3Z67oE5q09tSG86x+KppaqagcU2Zhov8/yTb/ggdePGL1Yk65JEBghqjX+ebVv+ufV3hKY+/o5/vlrvzL6ntoeoxfXFgXmvXp4YH7txQI/TVA9vL3nsV6T/BoMhn0YIyljMDjMlhHOC4gqs6mhgqYIhGOT1tqbpRNWuVPKWAmgIf4EfKvxmHCvlDovlVrNAoTz3CM+bPrjJA9KiJzNVpwEY08BF7l9fRtSRh1kd+5wj5SmXZbcnEkx39ezkavcF7LPtIbLUM+RTNnanIxejd8stmMTlqHsAV5zP+k1GT1gI0Py0Y7BsC+hNcxEmZ7g0CCERRpioJRyfZsb1nqUAe+jfIduPNdc9islFtOB/d2tVxHG0p232cWBwBEow1BGISkcXS5awySUe2lytq/B4lsynE8yPJ/25rqY73XAdwOBQNTB/hZwW6rKIjLb7/c/BlBRUTG7f//+Fbj3E1WNvZ9cE/N9nd/vnyoiCmwMBoPjgXU4Y9nNtu0rgak51mu8L4nI9p07d4YnTJiQ9L4kItfGbAb9fv8c9/vWhQsXXmZZVlTa4Yju3buPIp9JI7NnTfoiMVjUenzqSh85nQ7h31nX1cxX2uUVSRNVLMxL6VB3GK3V/FjK2BO7U5dxGEpZmro2ER5IWaKjj5G3NlZnUHoPTb/dyVvcl7Do5zEs6fVMmhXB1hBrgNPSFi6gH47MZvZ8Qa9zxPLd7rMj5UCfuAPC/qrcpwUF9/UpqE9cuYMg6MuJ/gQVAr6IFfBtXUtgnqscJ3pz8JLjZ7Rsg68B1yEWokpREbAVoIDkf9/y7KNjJO1zmMFg2PcxDneDAcBmWfSr+yC3hSYHbp/ElXLihcZvQl2zG/bzjd+UzXGPZZF4W3Q538XiYmhctploiVzql5rszz35UuEE6BK6EJ+oqzou+mk4K6lhL84S+NTk+3oJa1BKHEO5D+G3GmItsArlRbpRlZFTLAkHzXwl0bJDQydHyniKTvIC1dHQak5F0yTng+ka4mkpjflt7Nwoyg+ljJeyqDsg5vtbDOdNN/LuE/fzH+DOtAY4q43uJfp3K/ybQkbK6WzKwqZ2o7Kycn9gUMyuJTHOdk/Ytt14P6moqLCDwWDj/URE+sT0c0JMtWrXaQ5AIBB4NxgMrseRSENVz8ilnssaHD16VPW+oqKi3waDwbUissq27ReBqvLy8m1J+hkXDAbHpTjtk+gIDndhQ0blG9jgUSM59+c2zWmVR/tqNNtpnMnO89abpA5Q6OWuSIyPhrcYS/oV0v+QM3k/TZmOPUZeiLirJL2xJ32RfQxNK2kZJbPfgczq5P539gW9zo9MGPBx+dzai1T4E1CYrrwqvxdhPB0ogr+goP7xhnDRb0mf+yOfNIhG0j3XGgyGLwhGUsZgAPDRfMnZXk/1urT4P+Tt/5RFXeN3m/jwAG2UgwFJ7sTTGq7F4ing+zgO92QPlakfkrI9d+F/nspF6UZP4sfn89jD7lJMb86ebG1OznUQ12YXnMRAFyPcyx7WayhtRJfBYMicKTRNVtQizIo59jBOwkfBkVDZV/hvls52IE7iYjQ1fKo1PKEhbtJqRumzfMlDG0PjnO2wHJuzOpuzHUBEehM/2ZWNBEja+0nzfkSkrnkZaLqvRx312dYDsCwr4X1JVS8WkXtFZH0wGCxL1E86RKSjaMt6l5EA6O5JRgKgd+amtCCXhJpeHY2tg6TWiBZB0eQJTRtJJB0jHuRkhHlpy3TwMfKElVEgxj7jiM0Ab85uyfB3wMHrb0HuDvcv8HWunFT8pCg/JPX7mS0it3/t44E/IZFEnub8jpY1Cy4avAW4WDN8TwxVlIVF7TMEHsWbLn+UD1RlZOWkE57LyFCDwbDPYiLcDQYAu8WiMG+LlsNN0dj6HN2o9ziD3rK/JjT9AkxdQpdmEgyrsLkQ4U0pI6whHsTRWM/GFm/nnuocErGb7eyHTZPTPe6FWBWhxmNUWrY2J0FKeE5f4ih28kNsvoEwCMfh3r3RVieRbXUu/dRdf9Jor2X73rT60djyfW9a/WgufSdDq+mBUIZwOsqpwJdwrk1vnBeHz3GW+z6Pj8dkGG/ltf/lFGMRAM7CSSZ4II4D6gPgGYQHpcRTErTkfSzjKxRwFjbD3GvbFycCshDnJWIT8A7KCoQaKeXFXPrLB211XXQFh2JzFjAcOBln/HvjOPfq3H5WA/9EeVrK4ifKckaIRvQuRglIKWENMQ1ASvmR1vAcyn3A0Lz2276ki/xMjrAEjZEgc5I7nwechwBhVEP8DYuLZXjM5G08sQ6IzylglAzNyuHR7qjqZjdiPOps9jLhEIdt22nvJ837UdVEzsK+MeU35VIPYOzYsc/NmTPnqB49evwQJxF6y/sSzn3J7SfW3lnl5eUdLoFdJ6NT/p/wTBEP08AtpM4hMVKfo090Mk5rOAGNW1GSiP/R3XNy286NZuSI26ccsV8ovuDXuXJS8ZOjH1g3oEuk/nLge+qsyCpU+MiCkKrOr5xY/OKF9756MBS0/D2RpM8ibUJwYvGfLpz3em1ErcvEyXXzZTxMyrpO8+f8f3itt1VYcK6NlopzDz4c5x1iD859Yr2ir1nK3/fTPU/OnTwkk78Xg8Gwj2Mc7gZDJlhsinP1KgeCq3fbQBltJSvRjYOIXbInPCQjqAVQxaKGb7SJHRkgI9mrIV7FeVgBGKaKuJHtsIJheJGTyZwGolH+VvLF6DKEXTgRtQ8D6EsUsp3bEFdPVzkuZ0tUFmdQWpqVz+vfltZwBPBjlEtwlo4noof7ORI4lwi3aojnEWYxnL82Xrts+q/mQIS7IGG03CHu5xso12iIWylhZqb9aYhTEK5FOR/FSjKC0b4GIpzr1nsJ+BUl/MlLn1rNOUgKB4MyUco8RBPSdtdFqzke4WpsLiC5w+VQ93MCcCHCLg1xHxazUjhzM8VxkCo3SBnhFkfreYRC7iOdNFbnIvsX8uHMpoYi4FoSR4gKcA42fwC8TPAdSIQHtZoLEo5/B6e8vHxbMBh8labkfCODwWDvTGVlPPbzOk2yaGWqKlF5mGAweDTO/0cARORfudSLMnny5Lj70pw5cwp79ux5m6pGdd6Pi+nntWg/lmWdU11dPaOsrKyjX9PMpAd2s7+nO6HkYbWGh+CHFOR3YrIVkDPYqCGeBH6YolgRexlDNF9Aet13EBbIEE8Oyg4/Rnkmp8CQToq3a6xZSJAI+3v6H6pt7uxt1eu8aHLxs+TwPpBt/Ucv7v8ZUOF+EqIFBd9NfETezJctwYnFR2RSPsrCiSe8AVyZTd2qy07cTMx92GAwGDLBONwNhkwQ/tvM4f5zXclPiXAMym/bzI5SPqaGHURfVpUf6DL+RFca3ASiA9vMlkwQ5rjRqgDHsoJbdSm/pojDsLmnlXr9EFcfF+UMraaXlMUvFdcQjyO8TYSnKOI9uvIJ2+mHuPUcMpPQ6cBoiAtR7iE7TcPTUP5CiP7A21n1v5xBCM8A/TwU7wLcyAoOwuPDsi7GRz8qUK5Ds5JOGwIspoan9Dl+1FZSG21xXVQRQkxFuBUPmpzN2A/4GTblWs0PpIxns7AzGesT7i1qfKk2yadolN66Q2v5LZ8xCOdv9QTgFPd7lFQSWMtx7h3OxKzyA4SFupjyuLwanQRVvUVEoiuA+gJ/W7Ro0VUNDQ1rRORQn8/3PVXVQCBwVy79iMgdqrrQ3ey/aNGiOxYvXnz73r17DwDm07R6a3ckEvl9rvWCweDjwNsi8lQ4HH5v9+7dn3Tv3r0fJL4vqertIhJ0vx+/YcOGYFVV1Q179+5d37Vr14PC4fCRlmWdKSKjgLP8fn/7OzyVwzIq7+NLntxZSl4nXLLA29jalMoIz8niW4O5pHa4R2Vl7nODOfxp2lNs7vfYd2cZI0O2tMxRlYzMfgcA1ONqJiGRjJfBI4G5td9RYWhDPbc9enlx0lU/gXmvHq5wU6JjIpnl/DIYDIZ9CaPhbjBkwjBexElKF2UcETa5+5bj5i1vbUSwEX4fs2sYPj6igU+Bc4En28KOjBnOPIS/NW4r0yjgc2xexXESftgKvS6L+V6GsFlDqIbiZEMOR/k5FiHCvM8O6hE+BM53j0dQZraCbW2OVvN7nCiN9tHwtRiExVK8OdubUK7QkBOBnrLYSxRyME+6kku53uPOoZ6XdVkWL4MZ0hbXRRWLEIsQ7iBzZ3ssByMs0+o0jhpvOJrbhRzc/ICu4FCU2e7mu3noa59BiqmXUl6UUu6VUi6TUk4h/ne/j1YnDarYRpiROEk5o1zAwTyg2U1QtSvl5eV/EpFf0DQpc5pt2y/4fL4dlmWtU9U7yUMSTb/fXykivwLHhaSqUxsaGjZalrUON7kpsBMYO27cuPdyrYezbP3nqhry+Xzv9+jRo15EPlTVxvuSqjbel8rLy6uAmdF+RGSMqr5RVFS027btDyzLWgHcoKrpJEHakuMzKm1T7LHkJ5mbkkeETz2Vs/haK1uSmhKWQRrJNuV0XcnRrKAU528yFSEp8zgR31nGyJA9tsdrHJ/wOS3ufcrbb4e17wTLtAdiSReB64qK+Mg/t/Z3gbm13xn/YO0hoxerb/Scdw4on7P25PJ5tddBwSoS/T4oaz/66NNn2t5yg8Fg6Bh0uhcrg6E9EUFdR8V8HAfxbmANwhRKmAI5LUHOjOH8EmECsMq141NgIQV8E8kqcVyrI4LNgXwfYTrwDk4Sm3eA69nFBcBBjYU1T5MXBUx1o4bfIpmUQwHnoVwKLHHL7cZJmPYG8AjCcCnjT7maYiNDvH6al8+1bwCt4QaEy/PRVvZGcAXZJ7G6PW2JHdwDjMyy/UQciY8n9ZlG3eS802bXpYY7EP4vT60VITyky9Pq+abjAwAa+HKLIzYfA6Pcrady7GefQEPM0WoWaA3f1+UU60p66xK66Aq+QZOsCsBrqSRi5CzqsPgWzu9vlHHUMEe1jaTR8ojf75+FE+E/H+c3fCdOUr2XROSawsLCX+epn2tFpAz4I84E8V5gp6q+oaq/A04MBAJ/yUc9y7LOU9UW9yVVfQN4xLKs4eXl5XH3pUAgcL1lWacBC3CeUXa69d7G0Xq/TlVP7BDR7Q7fSl8kjrM8lmvvPByrPJXSxgmXdsEN3kgXkS5ECHiSk8FTstQonWKMOiTiWbakvVeyr/ZY7gytzkBWJsTpeAtO2MLQ3HIAGRo5QIQrEJY0hPmkaOvacJG1Z4ta+rLCLSR+rq8XsS8PVXR4aTODwWBoNTrdS5XBYNg30RpGoDHR6MIEKeGBdjRpn0JDlOGswshTg/RPFMmWVs88d06XUp5PaNJyfoCV+8RIQoS7pYSrEvabg4Z7m12X5XwXK63TuhJlDrCa3TTQlQH4mIIymeTPC2+hFGer/60hrgNuQblRyhxtUA21mLj8FIsT8qgb36ZoNQMQ3ojZ9YSUNq6eyaishniUdBIQsAubkVEZhlRtag1Hoawkfkn/HyjhilxyNBi+2Gg14xEe9FTYZqiM4F/piulKehPhfbw52r6RLPm1Z9uUYdnKZrnyKxtIn3tiM3s5Qr7Nzmz6yQe6jMPwsZ7Uztl3cAIi9k9Rpo5dHCYj2eup3w48Rq3xN6IhVhE/KZqIt6WU/h7a+hlwZ9pOhRIpYYUX+1r0kYcx0MX4OJiPoeUKthYIl0iJNzkiDXE/cLGHon+VUr6XtJ0Ofp07AuXz145S1cezqLoHuDA4sbh1nskNBoOhk2Ai3A0GQ5ui1VRqNdN0OYP0GbprNYdoDf+H8lBMsQ34eDRpI/swdTNOmlM346Q5+WzTjVid5aHobuBe4FsU0g+lkK4cgEUxzsvNXyFviRW3oVyNchS76IrwNeAPaWsJIxLtVsXC4sY0tRUliM1QCtgfpRvKcSi34Jx7qppT8i0t01bXRRXBSimJpAiXSCkXShnPShk7ZCR7ZQSvSgmXIkxJUfdrJE58643oRIU0RrI35wMsRnZWZ3ve8THJXaWwACdC9H84iaE/RngZmI0yyKvmsZTwHsLZEDe+l7GC3+TZcoMhMRa/0sXJE5o3YnM93pztm+nhObK2VRAnAtmLk6o3XfhxPvrUZ/myhnhAQ5ySST05kw04qyhS8VVSO9tBWOjV2Q6da4w6HMo2j+VObWVLUuLmBGmx4ichyo1aTa+0xWoYDPzIownZOIoNuaHA331qDTLOdoPBYGj/pWYGg+GLhvAVIIBwG13cffFxlJ9gc54MZXub29YhkEnul8l5a7KGUqIJEpPzFsp5UsZ/m+3fBqx1Pw/qs3yZMLdQ4HlJcyK2uBFDsRrS64DLNQTAZUlrKicn3F/DtyGtvu9UKaN54sT/AtM1xDPAP6Hxr7I5XbG4FJiepg/vtNV1qeEsYHDSHpSHpTR5ZJmUMFdDjCaZnINwDY4DOGOkhNd1ZQt97bk4+TBWUcQTcnqayZAOjnvtPK0oTFdWhrEZWOx+8tK/lPAGXiIQDYbW4XQOZp6+xGQZQkOiAlrNFJSfeGxvQbJ22hSL+7CZQvr/+9driFCylVvp0BUcis3VhLkM6IIyN4tm5kPySGBPSEZyMg6da4w6Eh95LDdDQ+xGWIrF/9z7R9tiMweLiR5KHobwV13J95LZqSv5GhGeBA8TdM7KCM/3SUNi9u5/3F9929aebCnDBE4HjsGRj+kLFAlsVagD1qjqSxTYj1ZdfKLJuWMwGAwuxuFuMBjaFsGPchFwDnAk0AvYDNQCT9HA/XJ22ySfbWvqZpz0TvpSTWUF+UDhr31mrrpLcskPIIxMU3szyreljPVpmxrKB8CFWdvicE0zZ3sTyu+QFA73ZEnblG+neWVfLqUtnO2NSCkrtYY73GSrSQrxbfLpcG+76/KdlJUtD0vTlSCSVD/5OK3mSC92JqL5y7WU5nGyyWAwdAYuYgcnaw134aOa3vyPjfTB4mRX0sqrM1jxcV9rGuoVGc5rGuJx4PtpinYFntZqLvGaK0arKcBiJMoEbEaS6/vcRpZwMBsgy1Vcwr9kOGszrtaZxqgjUcQrHqeUeuCseoIIuAEN8SinSBkv5dG6OGQEL2uIJXjLrTOUCGu1mjvxsYT9WE+YAnbRH4sfEOEnwH6eOlZ+055STfsKj46RCM5qulXQmMTeYDAYDB7Zdx4+DAZDp0BK+BC4yf18wZCjMymrcDRQumnG4C3MXJW9nr1ydpoSd2XrLM2COg6Kkw+Kp5S3qCFM8vvTAQn3Cmem7NX2IFcT5j58/JLk0XYnazW9pIwtadvyQttdl1Rjs1FKeD1tCxZvpZwcsBgBuedc0GfpiXIQwmdf3FUuBsMXkkEoCwjjCBwJmU8zK1UyjLfyb1qWKFPdicrUcixwAMKjWsO/UR7C5jm68iGnsYXnOJAIB6IcgvJNhDNQzkDTy294RcYQ0RoeTDnhnJrMo9ujdJIx6kjIGWzUEG8Cx7a3LZ6w+RkWpXhzlh+CcAc2d7DD3ZO5AO46ungIJDAYDAaDoZUxDneDwWDo6AiTyc2ZeVSa9ttOZ1FZKsXUJzVFsDXEbpJr9XZPsv/IlP12YWU60+RMNmiId3CWzCbCQvkK5Mnh3nbXJdVEz8EJkpS2JH2J4zKwp2XzjmTNdYSbko1piFUot3qNaDQYDF9oPgN+2t5GxCJlrNdqJiD8ES9uQ+WbwDexgHpImImhtVIZ29yPcB2Zuze30j37nDudaow6Esp8hDva2wwvyAje1BBXkIdJeQ/sxuKCzi5FZzB0ZILB4Hu4712qWlleXp7rymeDYZ/FONwNBoOhzVAPuqFRDXedKypDVDgZTekwTd3jErqQOnKsgeEt9MFbD6HWQ6lUDvcWaDVdcZZOJ2OXnMFGj82tJ7nDHRztypxpq+viYWzyg2Y/LlrNNOC2BIcGIzyq1fxCyjwllzUYDJ0J5R5XQsxTjoMU2AhTpJTP82FWPpEy/uQ6G+8h9/NsNaSM9RpiKfCtDKsGZQi7cuy7U4xRB2M+cAXwlfY2xAtSyoMa4nBad3VrPfB/MpxXWrEPg6FVCQaDsVOGNwYCgYr2ssVgMOSOcbgbDAZDG9F35uq02tR1MwZPipbdWlHcJxwpqsNJTpQdRWmXVG8TacN4MGGTh1J7MmozwgFp7maZOAN2pDmenyXqbXVd0o9NvsjK4a4rOBmbm1MWEm7Wav4uZazOyjKDwdBReQR4C7ib7B2tijBJSvhz/szKL1LKvVrDpygLyGAyuc1R5iEZOtw1BzmZGDrNGHUQpIwtWs0FCH8nmdReB0NKmakhPsf5/16U5+brEMZICcvz3K7BYDAYDFmTuSqawWAwGNqEAypqo87p7CO+6tPKn+yv2oYRZTZ7PZTKzOHuS5tk11uSLYd00eD5kZNpq+uSfmzyRXZufZtLAZ+7VQcsRLkdWAiNkzO+NIl0DQZDJ0VKmY1QDlklONwDTJAS7s+zWXlHSvgzBRwPPNkKze8BHkH4NqX8J+tWDuZJ8LwaDOClfE6Edoox6kBIGS8Q4esIy9rbFq9IKfe6skAv5rHZx7E4wTjbDQaDwdDRMBHuBoPB0KFoLjuj7+bSmoxkr4bYTvKIsUJCHAttKCuTHjuTwlLGHg2xg+TO8v10Kf3kLD710Fxq+Z4CPsvEtmS01XVxxyZVP+3NcPff5/HxXRnG5ugBXUlvIvwNOC2mnMFg2MeQEqp0Gf/Gx6+B8/AyySwsw+anUsaaVjcwT8hQPgDO0xV8A5srgB+Q2YRwLJ+jLMPiH1g8HvvbmbV9xdRriIeAq71VyE90e1yTHXyMOhpyJu8AZ+kKBhLh+whfBwYCvXEi3/MdSZ4zUsZqVb5JDaNwZHFKyTwIsB74C3CXlPJ8nk3s8FRVVY1S1cej25FI5ISCgoJjbNueJiKDgJ2q+rSITA8EAu83r79o0aLTbdu+DBgG9AMiwHvAUyJyl9/vj3teTtLfQFW9GigG1gYCgSEAlZWV5wOTRORY4BCcydT3gRWq+tjbb7/9fEVFRdxzfjAYHA5cCgwFDgbCwAfAPyKRyN3jxo17z4M9hwIzVHUIUCcirwDX+f3+FlKWCxcuPNmyrEuBEuAw9/zfFJHFBQUFc8eMGRMXrJKn8UppXzAY/CdwVjNTbwgGgzdEN1T1iPLy8o8yuR7Z2A+wZMmSLps3b74GGA8cDnwELNixY4eReDQYMsA43A0Gg6Gd+OyaY3sW7rf/QQ27tn120K/e3A4tZWf6zlz91Tx09S4wKOlRYTQwMw/9tCfrgeOTHrUYCjyWqgFdxmGkTmQaIcIH2RiXhLa6LuuBE5Icq5XSFOPW+hwOgMVPmztDZBibdTlXYfFCYzmDwbBP4joOz9flHIswGqEEGIAjqSbABmADyvP4WJytTrOUsQBYkCezs0KG8x9gnD7HZPYwHIvTgROBL+E4Svu4/+4AtgLbED7CZg0WbyCsYhirRTKbnPZkWynXANfku92M7WjHMWqNvxEpZXA+22vR/nDWAmvz1l4r/z9xJfMeBx7XpfSjkP+H8g2cBOwH4lzfvjgBGHU4kjGfYrMG5Xn2459yKttysqETXudk+Hy+Kap6uUjjXGVXESlX1bOCweAZgUCgMXgnGAzeZNv2dFpObBYDxap6UTAYHBkIBF5O0d+VqjopZpcFUFlZebmI/L5Z8W441/TrInLVMccccxrwQvRgVVXVrao6rZk9RTi//wN8Pt/FVVVVfr/f/9dk9hQUFIxX1Z/FtHG4qh4OnLF48eLjx4wZ87+Y/qap6s00ra6MMkRVhzQ0NOwPzIjuzMd4ZWJfNiS7HtnaX1FRYW3evPnPwMiY8kcDN/Xo0ePrGJUMg8EzxuFuMBgMbcym608KqC3XIJwYiYSxuuxH3YzBrwrM6jNz1SOt0OU/SOXYhau0moVSxvpW6LttUJYhKR3ul5PG4Y7FpaSOrHxFyvIkKePQVtdlKckd7gP0Wb4kQ/k4xz6yJQzA7iTJdJuS7EbayB6DwdCOyAjeBG52P/s0cjq7gWfcjyEBZoz2fdzVhw+5H0N2/EhEzrdte7mInAU8DHQXkUOA+3CTIVdWVvppciZHROTygoKCR+rr63uKyO+AUTgR5o/PmTNnwOTJk5PlQBoP/CQSiTwybty4RhkqEbkqpszVhYWF923fvl26det2lG3bp4vIBSLSOAkWDAYDqvqLmDp3RSKRWT6f7wARuV9VhwE9VPWPixYtGjh27Nj1iYxR1SkiMrqgoGBpfX39RSJyl3uobzgc9gM/1R7gAAAgAElEQVS/cfsbraq3xVR9HvhpJBKpLSoqOiwcDv/AsqxG6ct8jZcX+wKBwNmujdkkTR1PguuRrf39+/efTIyzXUTuBGaFw+FDCgoKKlX1yx5sMhgMGIe7wWAwtCl1MwbPVGV6ArfuIIVFddcPHtj3plXX57nbp0m9RLw3wtO6nFGusyMpupR+FHArPm6RYeQkd5NXhGeAn6QoUaYhfialzkN3c7SG4Sg/T9mH8o8cLExE21wX4e8oVyWp6iPMNODHGVkOaDU9XG31rlLKTZnWd3kLGEJXvgSsa9kJh7n/V97Ksn2DwWAwGAyGfZnZfr//Cff7nysrK08Vkejz5dnBYPDoQCDwrohcG1Mn6Pf757jfty5cuPAyy7JGudtHdO/efRRQlaS/ewKBwOwE+3tFv4jI9p07d4YnTJiwB3jN/dzXrHzsapp1fr9/qogosDEYDI7HeS60gG62bV8JTE1kjIjM9vv9jwFUVFTM7t+/fwVuMmFVPTam6HUx3+uA7wYCgejqyreAWGc8+RqvDOzLloTXIwf7Y6Pl33nrrbeucWWAPl+0aNFlqvqvPNhsMHwhMA53g8FgaCPqfnnyqaC/TFlImV43Y/DTfWeuyp8mZQkhavgP8I0UpQZgsUpreIgIT2Czml5sIkw3dnEoPoagjMTRU+1COP6htN0p4RlqWEMqWRn4tYYYAtxLAatpoAEfR2MTQPkZ0CVF3T3Y3Jtnm9vmugxnKTW8SvJo+is0xHuUcLe7zDslWsNxKBcCE4EDEZovH/aO8keEISjnAHe1OC6c31jOYDAYDAaDwdCc6tgNEQkRE9ChqqdUVlZ+Tvxqx3HBYHBcijZPIrkD+ekkddbg6KKjqvcVFRX9NhgMrhWRVbZtvwhUlZeXbwOorKzcv5k91a6zHYBAIPBuMBhcj5tbSVXPSGaobduNiYMrKirsYDC4BdehLSJ9YvqLfQ5eEuNsb0EC+7IeLy/25UKi65Gt/a52+4kx+0OxmvsXXHDB81VVVXtJ/c5kMBhcjP6SwWAwtBWiU2iSLKlVaEw8I87yzwggil6W124dJ+o0D0W7oUzB4u8U8D92UM8etmLxX5RKwE8HfcASwUa4IV0xYCywgjDbEHZjU4sT8dI1Td175Uw25MPWRmPa6LqIYGOTaqJHgN9Qw3NawwRdwUB9lp66GJ/+i4O1huO0mh9qiDu1hpdQ1gK/wNHkzI0w81BuJ1kAgGCj3E44/8n5DIaOjFYzSkNo46e6XXMtGAwGg6GDYtv2pma7Po/dsCyrl4j0xktCahcR6Zmiv4Sa45ZlXQdsjNnVBRisqheLyL0isj4YDJa57cfZIyJ1CZqsizmeyjG9sdn23uYFEpx/SinFfI6XF/tyIdH1yNb+LVu29CTGR6iqm5qVU6D535vBYEiCiXA3GAyGNkKEM5zQDV3cx9crIBWhcN2MwdMA+sxc9aNN009+TkXvE2Ro3vsupVqrudGDU7rTIiX8WUPcC1ya56ZXsbcpgVI+aavrIiP4m1bzWySl7M6pKKeiOGnKDgYaog24/6aNf8/QrrPZSopJBynlV/nt0WBofzQU8z9JuVHKqGg/awwGg8HQmbEsq7kzOi4gwrbtLcDmmKSqqOqs8vLyX5AFtm0nfBocO3bsc3PmzDmqR48eP8RZvTkIGAx0d4v0Bm4AqlV1s+u8FdeevgmabNzX3PGbxp4WyZKb94eTgDkpbvnY7XyOV14TXie6Htna36tXr+2bN2+2cZ3uzSc6VFWqqqpyjso3GL4omAh3g8FgaCPUfbhTn+8GqQiFWxRokGjC1ENaxYBSbkRa6CfuW/TgJ8CSPLa4ngjnyrfZmcc242mr61LKz4DFrd6PwWAwGAwGg6FNUNXS2G0RKWm2/aIr5fJadJ9lWedUV1fnPfhy8uTJuwKBwMOBQOCKQCAwbMeOHb3dpJtRjgNw7Xk9Zn+ZqjZ6iIPB4NHAkTHnkJNuuNvfqzG7RgaDwd5pyrf6eCWgIea7L9tGsrV/5MiRe2PrASWx1+WRRx45jQ662tlg6IiYCHeDwWBoY7bTc32i/Vpg7e8GPURao19XwuRSDbEcmEtMcqN9BRlCgy7mexzEDITp5PCwCjxFET+S01t36WRbXRcRbFUuYAXLUO4GurVGP5miirCSU1AGAIcmKycl3N6GZhkM7YqU8QQZLAc3fPEYO+e1AZbleyO6rcoTVZOKz+8Ifbenbe3Rf/n8taNU9fHotiVywsJLBq7JuWFVCdy/9iKUyTha1k7ksrA+eEnxUTm3vw/SateiAyMiVwaDwRdVtdqyrBGqcdKU/wwEAu8CqOrtIhJ0vx+/YcOGYFVV1Q179+5d37Vr14PC4fCRlmWdKSKjgLP8fv/nifpLRjAYfBx4W0SeCofD7+3evfuT7t2798PVYXdplD8RkTtUdaG72X/RokV3LF68+Pa9e/ceAMynKTh0dyQSyT5fkIuq3iIij7qbfYG/LVq06KqGhoY1InKoz+f7nqpqIBC4yy3fquOVhA9pGq8zHnzwwV4XXXTRlmwaysH+ucAf3O/HBIPB26uqqn4F9LNt+54czs1g+MJhHO4GQydAQTbNGHwRwmQ05oEb1veduSrrB+7Pp580SkQaH0rFFzmhT8Vra9IdM2SHwMcKxxzA9oOBD2KPfXbd1w8VKzLbXRP4bqvaUcqjWsMLKFfiJL7MxMH7PMIsSninlczLGRlDBKjQap5CuBY4n8wc7y+i/IpSHvOSRDRftMV1cc9nrq4khM1VKOOA/bIwdwvKM1g8ji/7FQVazYHUsAQ4xUNx43DvYGiI84FJwLE4K3N2IryPsgKbxyjjeRFnFlGr+SkSkxhXOUjKmnRmNcRmon/zwt1SwlVuvVEIj8fUOwE4BotpKIOAncDTRJguZ/J+Y7Es6zUWr2E4yqXAUByBpTDO7/Y/XPveiyufqD+LgShXA8UIa1E2A2fFdSTcoKEYSSnlCCnjo0TtSRlrkvYlHArMAIbg6N6+gs11MoLaODuX0IVuXI1wEXA48BGwgB7MYgdv0RRRWCmlXNh8XAwGQ9tRPm/tVSrcmb7kF4PAvNrGZzKBGysnFle0ozkdiYeBJ0QE1bjH1k9t2250vpeXl1cFg8EBwHRARGSMqo4pKirCtm0sy/FvqyqxciQZcDgwSlV/7vP56NGjR2N7LhFVnRnd8Pv9lVVVVSeo6tWAqOrUhoaGqVE7XHYCgXHjxsXdc7OhvLz8T1VVVb9Q1Ztx3gtOs237BZ/PF2vnzTHlW3u8WiAiy1Q16nAvKyoq2hwMBgFeCgQCXp6VG8nW/sLCwrn19fXfE5H/59p0tXuNAJ4A+gBfzuU8DYYvCsbhbjB0AjbNGHwVcGfbuf4MrYE6zppjaODLNHO4Wz774+jlFeGp1rZFSvgQuEaf4UaKKEM4DTgNR/amN87D1G6cxEuvAy/g4zEZxlutbVu+kDJeAkbrMr5CAWeiDANOxJmw6gMU4iT+2YTwNrASmxq3XvvY3EbXxS1/qa7kOhoYgcXpOE7vQ9x+euMkddoF1CGsR3kHWIPwLMOpjTpSczthbsebs93QwdAaLkdpHnHWDeVA4OtYXEWI04AXEjYQyfqONgXh8pjaXYFyfJylKzlDhiWdsPRcT0PcijKN+AjzImAAMADlYg3hl1L+mtRK4UqUSY3b2qoyjuOBn9Fk7+HA4VicodUcL2VORKEqFit4DOW7MXWPBm5iJ1/HSE0aOjj+eWtfFHRIdLu+np6PXl68oz1tak1U5NyY5Ckva0Pk7KrLTtzcnjYZOh6RSGSOz+dbipMTJzqh/IxlWdMDgcD62LKBQOD6RYsW/c227Sk4E8qH4vz2bwA+VNV/Ak8FAoGMo7UtyzovEol8T0TOBY4BjgD2quonIvKqZVm/Gzt27HOxdfx+/7VVVVVLVPVS4HTcCW5V/QBYKiJ3RyP084Hf758VDAb/DlwODAcOw1le/KaILC4oKJgbW741xysRu3fvntq1a9d64Gwcp3bXXNrLxv4xY8ZElixZMmrLli3Xquo4mibnH9qxY8esHj16dJp3QYOhvTEOd4OhEyBwrjZ9f9lqCJ/da9br5oG7k6HoMkFGqE/PAp5NUuzTwoaYKNBWxtUmf8r95N5eGU+RowyClDr6jvnCjV59wP3knXycc4s283xdkvYzjM3AY+6nPShJX8TQIVEnAt39fjVwH4UINkcR4XQsLsBKMSmzX5YOd+FHKOfTjeXs5SyUh3ESsh1ChPuAb+VST2sIoMQmFruLQmYR5gCU+4FhQA/gj1rNQCljfRJLxwM/oZBH5Aw2xh7Ie9JUYQo2o4mwlAIuillJ0BfBD/wGgBomQ5yz/XdYzEQ5BGURJmLNYMiKyksGtpIElH4l+k1gddA429PSeteiYxMIBP4C/MVL2bFjx/4b+LfXtv1+v6cxHTt27MfAfe7HM36/vwaoyZc9gUAg5XtEIBBYjbOS1BP5Hq9U9k2YMGE7cEUu7TcnU/uhUcv9JvfTHCNnZTB4xDjcDYZOgELjA7cqq42zvXNi4furYt+C6ihI6GD5wPZZ5/ec+fJnbWyawdBeHOb++zAWdxJhIwXsbVeLDF5pkjyy2I5NWIayByfZ1muke+Hem/UKidmuvjnAnzXEqUB0qfPZupKjk0S5e6unXBNTZx0lTHWlmDbqSsYTYR1OdFg3hCuBqUnsvEdKmZ3lOWbKbBnhTJqpMpsaKoAD3GPHxpSbFPN9PRu5ypXg+kxruAz17vAwGFKxaPKJ/6UdnZ5t3X8q3fBEx1Q5VNEmCSjhFdvmukWTimsBAvNrH0QZH9uHwoTAvNoJznedXzXx+EaHoX/+2uEW9qWq0kICy8J398KJA+LkOBLaZOtAW+RqQYuBtcGJxUP8c9deIKKLYstFYLDYOg3haGC9IrOrJg689zuz13Xp263+FwrjcFbLvQs8UX8ANz06pri+0da5tSeJsCrBMNYB7wj6lHbr8ttgef9t0QOBebX/pJkcl8INgXm1TXJchI8IThz0kRcN97yMV5praDAYDAaDcbgbDB2YuhknPwg6Pm6nMKFuxuAJ7tb8vjNXNT5wb/7l4OG2lVhz1qeRu3vd/FrO+nexZNJfXcXggUSatGQFHdpn5up/AdRdf/L/ofoIACpr+t78ygmN9WYMbnrIVhb1vXmVP51ddTNO/iloY5R4oc86aP+Klz9vOj64SSsYvbvvzNVXQWLdejtsHSPCNJBBwE5Fn/bZMr33LataaP6mo8/Ml1/fMu2EPvF7dS5ibRV01c7tXZ844q7nd2farsHQiXkXGEgRV7V2clpDnhHWoO4KBeU+hN9qiLXAKpQX6UaVnMq21I1kgVLdzI6QG2HvYHMKifJgeKinL/A5ezghplR1bB4HGca7GmI90YRmwhkpLH067bnkC5tl0a8i2BpiC00O9z7garc7klpRql1nu8NwVlLDXqBLruZIGQuABbm2Y8ic0Ytri4q2yU+x9UcIx+DkVXjBinDjwsnFCSMc/X94rTcF1iTLknNUOQ7nb2arIm8L+kzE8v3hkQkDPs7EDi9JS/9vzutfLfDJz1A5HcdB2wf4FFgPrAB5qv+G4/5TUSF2YN7av4KeQ7OFMUVFbA/Ma/JvbtiwsTBUURb2mjR10pyX9tvl63ahKqOAwUBvcc59nSiLCwr3PrTgosFZJSxMhq06nuYSUMrhlnDG+Adrj19wUfH/ktduSWBu7a2oTlMkoQSWTeTisfPX+BddcnxSCSxVvVKFSdGfO0kiL2XDj0V1YsxUxgBB/xCYX3sQWj9c4cyY4sVAcZetHAJc4uFU+gJ9FfkGe+ovHPfQG6c9/KPj6jzUy4h8jFe+r6HBYDAY9k2MVqPBsI+w6frBt9oWIeACHK21IpxkiAOAH0fE99qm608+t73661Ox6g3gk6YWZFj0myrDm3Zr8baKrx8IoJO+XoijX+1gNTkVMmKvLzvpAtua4jjg5Zs4Gnp9BSm3LV7YUnHK0emqJ6LXrNc3x65Q6Dtz9eS+N71yTZ+bVi0yznbDFw5xI4D3ktX/J0O7ch3ESaV0wXFYXYxwL3tYryHKktbu0uIZ1Nszqa/ZxIzQXDc1cbJhL/V20pv4qNhEzp6mfUqfBMej7bedw8UXL1kDCVaJdKMn8WMcd/7uxIKZ9OrEiNCzyzaWoXo7wkCc57LeKN+JWNT4573x9eZ1xt7/xmlS6KsVkVmqDMVxegrQy9VK/6UvEnnDP6/2vHzaWn7/mkEFYr2CymXASTgO9yIczedhwC9Bn3/7sDXDU7WTC2PnvX7iLqvba6rcB/w/oB9QpHAQ6OkqendDuPCGNM1kwxRRHV1vd+0FclXM/r7hBvwAwUuKLwpOLBakSbJK0fnBicUSnFgs0eh2/9zaAMIvcH+3ROUuKxzupxH5GrDSrdrDUvnjBfe+cWQygxTGK/zECof7BScWS+XE4pMTF9TzBYYXFtT3RuUfMQ3cCAxRlbOd82qSNlEYf/H9/+0Z3a6aVLw6eh7RT73dtRfKSIHP3Er9I/X2z6N1ghOLzw5OLI5bsSBwY3w7gz5Kdn5R8jVeeLiGBoPBYDAYh7vB0IHpO/OVi/rOXCUQpxE7v+/MVeJ+JgJsuv6kgGrTAySidzX4Iv0iqnEPkKr6x80VJx2Zq13Z9CegqrI82obS5GSXWIc7SL2twwA29bOH4GjsAuCzI8vJAu2yMyuHu6r8SFXPx1d0gKr8ACcJEcAhkUg4I31Cg8GQgOHMBeYhLNIQ39Hq3JJDGdoOKeE5enCUq41+D05eip0xRXojJHdWhZsiqfU5ugE9k5aNJdLMye0kaY0lcTSql3rd2Ux8CG3fBC017ZMUDmq7DdOct+yrpVzPbrY329879rAqAikmEAydgTNV6SGWnmTbBQcRI+sk0AWxY3MTcMEDrx9h2fbfcJLogbINle/X2117qaUjiAZJCPsDf7xgfu3gfBmqtkx32wXlVQt7YHd7d5HY8iUVvgn8XIRnwYoABCcOPDc4sVgUiUtqXl9Pz1ina6iiLOyl//EP1h5iYf1T4atRk1Bus+3Icd3t3d2xrRMRblC18h5hjTK7ctLxjz06+atb+284bjawtfGYxElApcUSaZLAEtZVTjxu6sJLB22smjJwnfoi42n6P9/NKrSvTNaOqNxTNbF49sJLBzWfvGvOnZUTi1c6Uf/2n5odu7dq0sClj07+6lYRWRCz31cftvunavTRyV/dGpxU/LQdk7dG4NtpbMmYfI1XPq9hNvj9/icCgYBEP+PGjVuTvpbBYDAY2hojKWMw7AOoLdfExOSt63PT6qniOA02bqk4ZXwkEm7UnLUjkkpztlX7E4tlKAG33uk6erRv+zHv92qQhmJ33+fAgeIkUnxcoCQms9y72Uri2BRmpRUsyOy+N69q1Pytu/7kU1Ft1PzdUnHK0b0qXkykFWwwGLxQQx1uNCWwBAFXDqOFs1JKjTOwoyFD2AU87H7QlyhkO7ch7j1GYxIgW2yKu6qOw9tx6DVQhne95VJgaUw78Yl3LV7Mtp6cyjYN8TpN0itlqkhUVkZXcjQRjoxp418ebW5OA1Do9uvLso2MkJHs1RCv4qxCABgWe26sYBh5kJMxtCu2WL4LKicMeBNg3ENvTI/U21OiB0UZElvYZ8s0YiZeBLm+ctLAqKxedWBe7Y+BR51jdPGp3ATka6XkgMZ+hbe+uuH4NysqxMb5TfgE+A9wZ576akF9hGniSCE6NsADlZOKr4sp8rr7yT8xqzUduZzaRgkozWDSK1C5bn/dXd8ogSVKNSKNv7JVF5/4bmBe7XpcCSwhhQSWeJPAEuwXot9VtE5ifrZFeT76PWLLZqvJFGyJP6/y+Wu/q8rFoMcBB0GLCVDUWfWQN/I6Xnm6hgaDwWDYtzEOd4Ohk1NX8c39idTHaM5qtcQ4q3pVvPhu3YyT1oO4kg2aSnO2VfuzIrrcblpXc8Dnxe8OknDky+LoKO4UYZ4qv4hKzMRGwaNW48Nt3YzBn5Hg4RxbTut7yysvtNifJbZqnOav2HZIRRo1fyN2JLFWsMFg8ErvBPsSS4IYOhQa4nGEt4nwFEW8R1c+YTv93ER6UZpkVYT/NnO4/1xX8lMiHIPyW88dC1fqcl5kP6rZzQjgspij/0ySMNV7PeUOhIXu/v6EuENXcDsRDsBmPk2rQ3cj/N6z3fF8SFQHXjlDq+klZUki8/OJMAdtjHo+lhXcqkv5NUUchs09rd6/obWpjTrbAR7+0XF1gXm19ThSLdCk6++gck78ZsNjsdv1B/Bk0VbCNL4v6lnjH3yv64KLjtqTs6UqHyN6PIDC6HWHrS0LzKv9lyKvWcIrYbH+k6lufCaIo9netC1yd2v11YKIFRdFrrA3m+yuuqeht8RMVKomlcCK/iYndQSrLZ4ksNQuaOxDlPrYadKIz/os+t0nYdEkC+n9c9dcq6qzPHRX6MUmr+RzvPJ1DQ0Gg8Gwb2MkZQyGTo7VUB+nOSsiCR4gY/dJTpEXufTX+5ZV7wu83dhWODJMrEan+gs2TsSIoIMcHXcd2tSPZiUnA2DRkJVWsBZYcXIBtmq85q1tHINfZILB4HvBYFCDwaBWVlYuTF/DYNinOBzl51iECPM+O6hH+BCIJiaMoMxsLD2MF3GiVqOMI8Imd99yYpfkp0J4GIsn2MNWhMeBHu6RT9E4J3pW9aSMSuBXRCeShanYbERYFxMVvxObsVJCtonIY/ORlCFs1hCqoaTR+flhOPMQ/ta4rUyjgM+xeRXn3vxhq/ZvaF2ERBrWCXPDlFZUF+Dk34kSqT/gxE9iyzw6prgeJ4lplK6R8N5Dc7YTEFjSbNeBwHmCzlDVx3125KPAvLV/Hf3AuoPy0V8soxerD0crPor9+a7CdfnuJxmWT+NWcEkiCSgPSNfCOAkskTQSWClyNDS3KZtylp2+je/MXtdFRKZHtwVW2crxGzZsLHQ16xd4sSMbWnO8sr2GBoPBYNi3MRHuBkMnxy4s2kykXnGd4Kqa4AFS+zb5yDWnpGi59qfCMpRjABAZLspX3KfWFfWW9XyXiF0PFDVE7CtBopq+Wu/LTr8doL6+a+My+Q+vOq0b7PGkFSxhO25ywhI5MC5A02qDiERDSoLBYOwluTEQCFS0ly2GLFBub28TDFlSwHk08D2Ec4FjcBxYe3HkIF5F+J2U8ly0uAiqSxlJAbNw5F0OA95B+D3DmUsNYzz1azMHZSkW04BBwE6UZ4DpUhaX7yTrelLKtbqcJQiXIpyOIz0RBj4AluLjbinNYXVTAVNpoB7hbODL0Da5C0SwtZbv8zlXo1yE43D9CHiIXfyK/WLuaepxAsTQYVA7QbJcR76ow1E58bjZ5fPfKFL0WhLnShDQc4oi9X8ARrexeZ2CYHn/beXz1r6u6IkAKpShKlGZFP8Dr8VJYClZS2DljT7ddh0EBT0ad6g8tGjSwFqAigq11tlrv5FGXKxRjktFM5Lj6ozjZTAYDIbOjXG4GwydnL4V/95WN33w60hUc1bKFCQq87Kl4pSjI5HwkU01JKcHyJz7U1kOOtndKlOcpFm26oovVby8q27G4JeB04AfN9Xh9UMqXmtcvtl35qqUEU+Kbop9Xvf5mrSCu3ffXaaOhE1aLEtLidH8tYWSuHYtX+tGIxoM+zhSxrT2tsGQHTKUj3GSMnpOIC1nUQdMTHI4kbxQ4nZG8BfgL17LZ1NPRlAD1Hhuu4wn8KhDL0PZDlyRbXvp+pLSGO385seKqQducT+NaA0j0BjHv8UrqewzdG5CFWXhwLzaj3AmfAB8RVtfOxSaouRHL64tYiv9Yqrt8RV0iYuCzxoRrYQ7Ri+u/W3RFh2kYg2x0BNs5BRBY7Xmy/LSXwyPjpFIYH7tB2ijc9U6cL+G/kCnSzyp6B3gSmAp/QPz195R/8C627vY9QcQYb7GSGD51JetBFbe6L/hxI/XHbZ2B+4KIxX9wbh73/yTsqfh7YK1FcDANE00yXHZcsb4B1f1chK4eqOzjZfBYDAYOjfG4W4w7AOIyB2KNmrObrp+8B3bG7h9dxc5IBwJz5e4B8hIzg+QufRXFNbq+gKiEfJRB0v9np3d/g2gwgpRTiNWxzlTORnb/i9WrGqM/fMt0074abjQdwyIZ61gVbny8+tPelGsLtUa3jtCkDjNX5Mw1WAwGAydCa2mEliD8jQNvE0RPbEoQfl1TLEN+JxkmYZ9GNGn0KbnGtHCH0BTPoWirXyPuHdFWZoX/fYYXNmaF90PAIH5tX9B+Z672ae0orogVFEWBhA0TiKnWw+rC7Aj034V/iLwk+h2RO2fkHwysMMSnFhcGZi75gSc/EICTC2K1E9tpu2yUyGwcOKAbCWw8oabYPT30DjZPixSEP7I/TP7COHJmGvfEpFlqDoOd6GsIVy0OTCvFkVeqpo48JR0/Xe28TIYDAZD58Y43A2GfYA+M1+p/HzGSScI7gOkMrW+gKm+SNwj5E4VDfSa+VrOD5C59NfztlWf1c0Y/BrOkv4oLx5x1/O7ASyoUbg2to7EJEz1Qt9bXn1x0/WD/4PyDQCFcZHCgnECKDoX5CCaJw9LgMDDqDxBpB6JD4r/NOKT5FrBGbJw4cKTLcu6FCjBkVmIAG+KyOKCgoK5Y8aMiVvaHwwGhwOXAkOJlzr4RyQSuXvcuHFxY15VVTVKVR+PbkcikRMKCgoOBWao6hCgTkReAa7z+/21udaLsmjRotNt274MGAb0c8/rPeApEbnL7/d/2ryO1/EIBoP/BM5qVvWGYDB4Q3RDVY8oLy9vjNbLxp4lS5Z02bx58zXAeJrkFxbs2LHDS8IvQxo05F0qQEqNA9BgyBnhK0AA4TaiYmvx3qZPsDnPjcI37MNELJ3li8hY3OAHRW8KzF37Qb12WV5YsPtkbGZHyyrstUWvz1ff5fNq5yjSRYk8qWq9KeHIx5vD3Xb13q9+EMpJjWNvD2IAACAASURBVAWV16LOdtfG9wQZFt22G+wffmf2ugVP/7h/IjmdpBT5mNUQZizOMxSCTPDPq92odmRhT+o/2C7djrKEc0F8wYkDb0nTXLsSnHT8tWPnvrHEEvtS4HSFgyVGAkt9kburLj6xwwSI9N8w8JfrDl+7TpQrFAYA21D+EfH5pvnsyIxUdbuINXWv2vWKni1ZynF1tvEyGAwGQ+fFONwNhn2EA2euvnbzjMFLbHU0Z2MfIEVYalkFd+czIjvH/pYR43AXYUX0u1pF/yJSHwGi2oxhLShcQQYI6LaGwpENBQ2zBEoVDkPlHYHf97551dxNMwZ70wr2ReaobS0VZBrqaP6qyjO+Ant634pV6zOxKRlVVVXTVPVmms43yhBVHdLQ0LA/MCOm/K2qOo14OYEinJeWAT7f/2fv3uOjqO/F/7/es0kAuQgEBGvtUY7+VBAloG3FC6DQi1qL7ZGfZpFKFS947BGpikpgJVjRWqlSrSBqq9mAqNWeUj1HqQleaq1CkAIeRSutl7ZIEi5iSHZn3t8/dnazSXbDZrNJEN7Px2Mf7Mx8PjPvmc0uyWc/834HflheXl5cXFz8u3THzMvLu0RVr0vax5dV9cvAqStWrDh+0qRJ/2xvv3A4PM/zvNm0THswDBimqlPD4fDZwWBwTXuuR6ayiScUCjm1tbW/Ac5Oaj8EmNerV69RWOHxXFjRhrYZpeswxrRCKPbzt58LHEHsbrJaYCOwkggPyQTL334gWP7D4R9e9NDb5zie9xRwKEIf0N8UyB7wkj5ulZ0OXFw+bVhVro6t0B/0PwTnByJAfoD++Q3Nv/z53MP5r+QVjjhPq+qUxH6UB/r3aHgg+OBGgCfD04Zl9CXur6YO+2fxko3fFOEpYv+vi8DN4gRu3k2PpP/cvZ9nsr+yy4amTfPU2jaA8LRhaVNAhS8bdmQmx192+XFtSoG1t5jiyi8fuhxYnjK2y4evTLePsmnDK9NtC4XEAx72H81d5T9SevjSY/eajiuTc8v19WrtNTTGGHPgsgF3Y74ACkurMvqFu19pVZt+gRwwf13aXyBb25bt8eIKS6tmAjNTbgu9vpMcfDb1uf3P6XMFl1ZlnCt4wLx1WeUKzkQ4HL5AVW9PWvUacK3ruhsLCgoOi0aj33ccpz6pfVBVb0pqv9B13QWBQOBgEXlIVU8Heqnq48uWLRt60UUXbUl1XFW9UkQuyMvLW9XQ0DBVRBb6mwqj0WgxcHd7+pWVlRXTOCjuisjVeXl5yxsaGnqLyCJgIrFZZU8vXrz42CuuuOLztl6PYDA4we+z16Kp2cZz9NFHX0HSYLuI/AxYEI1GB+fl5ZWp6lcwxnSotuRGz0W//Z2M4UNgnv8wB7hllx73WvH964dJQd40VM8llkO7H7AT2Aw87wYC9y+/9NhPcnlcjbiXO3mBJ9Th26KcqHAoseKpnxKrufOqCIuWTTvuveR+ZZcNfSa4dMMlqFxB7AujwWT5Pi+/fNi6ix996wRvT97FCN8FRgD9BXYoslmUFXn5Db9uz3kaY4wx5sBlA+7GGNN1bk56Xg2cEwwGa/3ld4Hbm7W/Ien55uLi4pkiosDWcDh8CbE/jh2gh+d515DmSw0Rube4uPgpgFAodO/RRx8dwk+xo6rHpAs2034ikpwSKFxcXLzYf77jsccem+44zkR/+fCePXtOBMqzvB4ZaUc8lyf1e//dd9+9IRQKecC2ZcuWTVfVdhUgNsYYY7K17IoT/o+9DDaHpw1rtcg8QPn0E2qBO/1HTo69t+3+MVfQtrucAAhfdvyvgVYHwjO5NgCPTTlxN20s/myMMcYYkwkbcDfGmC5QVlbWh6Z57J9NGlxO13540qoKf7AdgGAw+NdwOLyF2K3RqOqp6fbleV4iJ34oFPLC4fB2/IFzEenfnn4p4pwSDoenkN4IoLyt1yNT2cbj524/IWl9pT/YDsCFF174Wnl5eT0ksiCbbHiclHK9Q3/g28DVKMtQFnVqXF8Q22aPmCgiiToLEnCH9w+t39BR/YwxxhhjjDHG7J0NuBtjTBcQkX40nX3V6u3azduLSHWKZtX4A+6tDZwDW5stZ1psbK/9UpxXq0Skd5p+Obl9Pdt4tm/f3pukHO2qWtOsnYbD4Rpit8GbLMmZrGll8wtayRaEe3B4Flpta0xOVJcUNaapErm1cN7aUNdFY4wxxhhjjPkisgF3Y4zxZZK3PldUtdafoR4/3pfa0l5VC1M0K0xqX5NiOwCe52nzVZnEnEk/P87k5QWTJ0++qXm7NP0yvh6Zyjaevn377qqtrfXwB92bf4GhqlJeXt7alxomF/JZToR7UK4ni9QDxhhjjDHGGGNMZ3P23sQYY0yuTZ48eSfwVtKqs8PhcNpirn77vyStGqeqiZHkcDg8hFgBMQBEpEvyi/txro8vO45zbkVFxV6/3G3r9UgSSXoeyFU8Z599dn1yP2BM8vVevnz5KVg6mQ4npybuqhjWpYEYY4wxxhhjjDEZshnuxhjTRVT1NhF5wl8sBH6/bNmyGZFIZIOIHBoIBM5TVQ0GgwsBROSnqvqY3/7oZcuW/XTFihV31NfXHwwspfFL1DrXdX/RuWfTSFXvEJGw//z4jz/+OFxeXj63vr5+S/fu3QdGo9EjHMc5S0QmAuOLi4u3+W3bdD18H+Kn0QFOfeSRR/pOnTp1ey7iAZYA9/vPjwqHw3eUl5ffCQzyPO++HF82k450XSqZ6ltGjFZxpovo6QqDBFzgAxVWutHIwkE/2fCv5PapcqOr5xyKSglwElAtsFbxbi4sfWtjvF1taMQIz5WqVCEgvI/HSvIK7ikMvb5zbzHHYmAWyInAbkWfC3gyu99tVX/ryHOvKSm6UGFZ8rl7XqBIlFnE3qNbRLm3//yqX+o1R3Wr6dfnJlSnAIOBv4roM/2cyDwJbWxobyzZvA7VJUUvAOObHFh1bnVJ0dzEcsA9vDC0/qO2XMcDRXVJ0Qf4X/oqWjagdN3FXRtR17NaCcaY5hSkpqRoKsIVKEOAAf6mLYWlVUd2ZWzpdPZnmX12GmP2FzbD3RhjusjkyZOfFJGbiA0eAZzied6fAoHAZ47jbFbVnwGJtCXFxcVlInInoACqOjMSiWx1HGczMMZvthu4aMqUKR904qk0MXny5HKgFD9OEZmkqm8XFBTUeZ73d8dxXgLmquqJzfq16Xr4+/5D0uK4goKC2nA4rOFw+I32xpOfn79EVf8n6VjXq+qnqroB2AL8vR2XyWRIxnCSjElTXLUDVc8pmocjr4hoEPiKxO5oOAgYJsqNeYH89Z+WjBzV2j7UC1yCyv8CpwM9gC8rnAfO6q2hkwdnEEYhylcR5uE2vLnzpq+mSiXVyHOujP2RKl8DugOFgkz2HP60PXTykFb7JsnJuUfzfiTKo8BQP5ZjVbi/uqRoTk3f3r9HdS5wJLHrMkxVbqmJFtzffD/7yOtgTBPVJUWaeMwZGerqeIwxqe1r79WakqIZwEMoX6VxsD0n9rVzNcaYA50NuBtjTBcqLi5eQGzG5VLgXWID5ruAN0Xkhvz8/Luatb9RRMYBjxOb3V0P7FbVt1V1EXBCMBj8baeeRArBYHCO4zinAL8C3iN2XnX+8wpVvVlVT0iaTQ60/XrU1dXNBO7z2+7JZTyTJk1y+/fvP1FE5gLvE7vW7wNzPvvss0lkmPvepKeVXJDpo3n7joyrpmREMUoJsZoCrqhcKQ1OXwLu4YI84zc7xEGf/iQ06qD0J8iVCBdIg9MXZEbSlsKAGy2OL/QLrVtXWFolyQ9pcPqKcLbCp36zoxvyIj9uLW5V+YGqnk+g4GBV+T6xn3OAwa4bfaBTz130fEHOcALaD+T5pC23AiepMkEanL4CjZ9XwiWf3nBM75zHksHrUFhaNaGwtKppDQ+RW5u8Lja73RhjTDsIfCfp+ZpAJNrf/z9mn5zdbowxJnuWUsYYY7pYMBhcB0zLtH1xcfFqYHUb2rdaDDYYDB6Xy35xF1100evA6xmGmbzfjK/HpZdeugv4z0zaZhOPn8t9nv9ozv44ar+2FEKVZu07rMCxqtwY37tAuP/8tYv9TTs+vXnUdCegE/3lw7u77kSgPNV+RLi3/7yqpwA0xL01blEIONg/yjGtxdD/jjU7gOeqZ49YichUf4/fBNIW/RXk3sL5VfGB6N9Uzxn5dVSv95cnbA+dPKRv6I2/tnbcnJ07/Kx/6dqXAarnjHgSlW8kjgG/HDC/ahXAttkjfiUi3/U3BTio19HA2pzG0o7XwZhsdWYhdmPMF4PCvyWeK+v6LvhLbVfGY4wxpuPYgLsxxhhjjK869LU+uA3D48sKU6pLiqY0tmh6Y4OKM4I0A70eJFIeSQivuoTtJAZ6pUl6pJo5I85RlR8CxwEDSXGruaCtpj/xVCuatPe8ShWJD7jjeu7JQNoB91yeu6v6p0Q7z6kW0cZ+ymvx5wGR2uS9StTrn+tY2vI67O/aUy9ArzmqW83BvW9A9BKQL4N+hMqv+m91FtSkuOGnuqToVmCOv7jj88+6H3r4wtfqEvu7fFR+zSDvExp/1u8uLK2amYj1lqIzPIergNOAQ4AosVRezwfU/Xnf+etTpk77NDRqpON6VxFLtXYYqIvIO+LpCiKBJf6XWVldi7bk+m8tD3G29R4g9jpU9+19vaBTW7wOg7x32Y9y6WsFExGeblzBcBlHq7mcs+nzRbBtzsjzRfVy4BhitS92C/xNRV8S5al+gXWvSSj2RqwuGXktaKLeTX7AGdgntCZxB191SVEt0De2pD8vLF03A1L/XHpR56i91QXJtl9cW9/rKd8/bt5QRK9HGSawSaGWNtTlaMv1ze6zY+QjoJc0aS1cWl1SdKm/tLSwtCox2aQttUsy/VxS17lGkBv8Nf/q/y/ncFmyJhJv8kFobPc+7vatIL1ju5DZA+avvS3FeVI9Z8SETD6v2noue9PenzVjjOlMllLGGGOMMcbnRBr60YZZqaraO902R52tzVbVp2pXM7voRlVZCXyP2IB7uryu+a3GkufUJC97qk1SNokXH2BJE28Ozz0ggerEfqFJIVRHEmlyiKqmPF5XvA4HuFbrBWgIp6Zv798gzAMZAhSADEGYVzvIe4IUf1M4AX2Exm9GDj6oV/13krfXHqLfJPlnPcBD8ac1c4p+4jlUAhcCX44dj4OAY4EfuRJYXzNnZJP9AdSUFM1yXO/PwGXA0bE+0hvlJBW5Uwu8VtMyZXItOkKmdQZir0OfpwRKM30dzBffttkjrxbV3wDforH2xQCFUajMUOSVmsjIr6bdQX1A025rTbZ1QdrQL9v3ejJ1nWtAH0c5CejhIW16H7T7+jbKyWdHLmqXpBLw5H4a6yQNqjnE+27y9t7R7d+KD7YDruRFf51qP22pi9JR55KQo9o1xhjTEWyGuzHGGGO6htfGYqhtbZ8FL7+gFrdxfFhhwYDSqrRpXFoViDQf5GgxDVivOapbjTC78XhSJbgX9w/0e0dCldGUs+LSiM8Oj3NEBiQHoA7bW+vfweeedCDZ6+BPZ78OB4p+oXXraPZFRs2Now6mmzfaU34tsbsr4vUCEte7Nlp0BcLZiU7Cz/IdZ0GUyGB1A2XAV1Ica0t1ychVoN+IddEgSWmhNDYAE/dqYahqE0DNnBFB1aTUSaILI463wIk6BwdEHiI2yNNLVR+vDY0Y2i+0bgtA9ZwRF6hye9I+X1PPuzZarxsDveQwicr3RSTxZUs216KwtGoCxIoTNsYntxbOWxtqcbHbIl5noN5ZpQU6NWl2crzOwN0Qfx30nMZDsyg/QmkkzxmseMtI8TqY/YBoUu0Jvd4NRB6Qz6MSOKjnkbg62oMLwU37uabddmc14B6vCyJ53V7UaGS8iD4K9KSxLsg32tMv2/d6S3KJwn9FA+7ywaH1Tb5gzei92sbrm91nx9qpwNTqkqIP8O9CodmsdojVLtFY7RKI1S65mogs1x6R3uLmLVJ0Io21S479UmjN5235XKouGfHfIOfH2nAZ8GSiCzIpqekLaeuWZPh5lc25pDxeK7L9GTXGmM5gA+7GGGOM6RJyJms6sn02CkOv76yeXbQe4QQAUTlXQ2NLJFQZ7Yjj1RQeNBCXXvFlUe/XhfNjt2RrCKfG1Uxm1QHgODoWWBVf9oQxySMCASfwRmv9O/vc99FYIsTvJFANdPCx9gmZ1AtQuDzp+fuFTtUNfnqFbdW3jJiOI6+m2f1D+AMeCt/aGRo1oE9ozbatoWG9cDmvcZ+6NPHckxuShrI295+3bqaAAlu3h06+xHWjm4nN5O7huXINEEtD48nNSf2qA5HoOUn5kd+FJoPxWV+LjpBpnYHk1wHY0u/to2bIE0+4wKe1txRN95zM67vsr2Qc+13ufKHx7iRRZ9duBkaPvLNyD7Def7RaFNsjP6svGbOtC5Jpv6zf6y0OqPcNmLfu3mzOMRZv+64v5O6zI1e1S9LxRBc56g+4w4Ta0Igj+oXWbflwxik9kLpzE28d0YfT7SPjz6sOPpfYfttfu8YYYzqKDbgbY4wxZp+llbwAIGOZ0FnHFNE7FAnHFvT4Gnd7eFto1Nxd9N7SJ7J7oDjuESqcherE/IAzPjk3blv1Z/0nNRR9Bv6gu8j3t91y4pPRfI1Ue4GQwNBM96Uq12ybM+INcbpVaLT+TEGmJ21+IZM/Ojvz3PfNWPRDP1UHgpxaGxrRt19oXat3BnzRtLVegH8XxgmJbUplPJcxQP/b1r1WXVJU76cKaKJ/oP6ZGrdgm3+MgqjrTgLud7yC84mlFQDYGa3znoCWuftBK/wBOAD6ht74a3XJiC3x1wj01KR+JybF+GwmxQhzUTshFzKpM9D8dUC1wh9sB6DvbVUvp3sdck0rGIGQOoc1vA+spDv3yNdpWQugkvOJfXGQyJWN8DeUl/B4inG8JrL3u1D8/TxOY6qtlRQwiXq+mS6He6r87giHAolc1MBaPG6WM2maO/9ZutGD6xGmEkt98hHwK3qxgM9I5M4HymQsOc2dr7BBYjUJUNEHers77tlWMnKToFUCb2igoDxV3YX2yrYuSCb9qkNf25bNez2N5zI8pZSyub4d8dmRy9ol6Qyc91ZF9eyRGxA9HnA8Vy4FSnr0rv8WmkgnU92/9rP/TrePTD6vOuNcoP21a4wxpiNZnj9jjDHG7MvG07wYWAfrX7quHKGUxB//Mklc7+0+7o46nOjfFX0J1bnAia3tJxMSwlP4RdKq08VxPsp3A/8S5TsCaf/obbEveFRUnsFt2OEXFYvPnP+XG2gy+J5WZ577PhmLOomBBEXHea7UVpcUafWcolbvDviiyKZewK7Cg3uT/DeDI01qBQioQJN1iW2hjQ3Ao/FlFQkCiFKcWAflg+9avxta5u4XkWpaSF4XG9xp3s9z+CTNeSXkqnZCLmRSZ6Dl6+A0rdHQyuvQiQqBrwLz2MObuoqmtQBWczXQIlc2yihgBg6vUMle7+ppMdiuPE4vviejqWu1Y0uXAE1yUQPn4bBaK2j80klx6MlT/ueRnzufIcA8dtPhufPF05uBxM+IQDdBi4AfKvwSt2HLp3NOHJeuv0OkeXwZxZttXZBM+mX7Xk9FNPDPdNsy0dbr21GfHbmsXdIaafo7x1QNjc0T1eR0MmFZ9F7aWieZfF511rm0t3aNMcZ0JJvhbowxxpiUgks3foA2ztoLTxuW21l7r9CbKHcDZwKH08ofp1rZOPNNxnZ8uoDCeVVztpWM+r2gVwp6msKhgCPwMciHnnovOBJYmYtZ1YWBqltq3KLNivynoMcCO0V53s1jlriUZHyyAXexes4qQWahnAjsVpX/DeR5swtDVVsyjqcTz31fi8Vr2D0z0L1Hg6pMIJYPu3su9rsvyLZeQO/qHbtq+vb2iA/Sedpk4Etjo2L90/6cBngIl+v8xqdUlxSdQtKXaIok0sn4ufsVf6BGVVMUHdTCxnEcrUnVz/H4Ukdciw6TQZ2BFq+Dar/k7Xt9HXJIxtEih7W+wMHkMxr4NX4Oa/JpUgsAZUbS8+uBB8hH8DgSl9E4XIjT+uz2FDPbl/IpV8q4RDHINpwIV+JxAS6ryGMqQiIXNUIiFzWruQI4J6nnIhxKUQajdHju/MLb1v3xk9CoIwtc7z8c0a8qnIhKEbFc1QD9RJ25QEWq/g0N3RN3PXw445QesCejwc1s64Jk0k+d7N7rKbVWMyQDbbm+HfnZkdPaJa1o2BMty+8RuB3oBxxW4+38PnBufLtf8Dq9DD6vOutc2lu7xhhjOpINuBtjjDFJgg9ubBzYhVvLpg0LdWE4+1w8ORVlAXBZV4eRzoDSNa8Dr2fcfv66VnMHF5ZWHZdqfSw9R9XDQKqcqVf5j0yPtwH4bXvihLafe//SquXA8pTb5q9dme54A+evq8x1LNm+DgAD73xnF/CfmR7riyTbegGy6L16P5/+CAARxihIPP1DzS0jTmktjUlhqGpT9ZyiP6KMJjYRuwwkD2KDVQNL165pbPv6zurZRX8hkTpFxiUfa3vo5CGuGz0iKbpXk/q9FY9RhbO3zxreL11amRzUTuj0XP+y6L36bSUj3/Jn3gJyepNrc0vR6Z2RTiZtfBPYATynlawEYjmsleY5rBtnmzrswiMqp5F5rmzhfGLpX+KD7QsZw0wRsh1wvVfOJJaLWrmX1YRIpMbgmKR2TXLns5UZMgkX+FRXMx3t+Nz5fkHJR/0Hevmo/JrB3u1oLK+5xGZaA6BoTZP6HQEGAP8A6NmzbpwiGX0vk21dkEz69c3yvZ6FjN6rmV7fXNZdaS4HtUsyOtfBd63fXT2n6OH4uaH6C/w74kRZ6xeFbZfOqsPS3to1xhjTkWzA3RhjjDFd5RtdHYAxB4r21AsQWKJwP4DCUTVzRt6x05E7I250ECr37fXgykPAaH9vQ5qtb3oskZ8q+pi/eHTNnKKf7opwR103OTjqRpdKYzqMuoC6yakRbgOe8J8Xuvl5v99WMmpGtC6ywemVd2jA1fNQ0cL5axe2v3ZC1+T6d5TFKvFBaT2muqToJzuj+XdFu0UP86LcR9bjzm2nL3IODq3msAaa5rAWNqCxXNkoDyDco5VsAqpQ3qAH5anyvieZ1xgAt8o4Qu06CS8pF7XgaWVyLmpiufOfpRsk5c6HCn+wPeYMXmY19XTglx01JSOfVnjPQVdqwPmg3yf8o+ZLkUG4zpDEd4tKY1oVz/s/nOSsMd6Pt88afm00P3AUyD2ZHjfbuiCZ9mvHe70N9v5ebcv1zWXdlVTaV7sk88+lgJN3v+tGZxC7xon3rifS+uz2TjuXzOSido0xxnQUy+FujDHGmK5ymP/viyh3pHzEpVpnjMlYe+oF9HvnqCXA/yRWqF4fcb1PwdkgIluAv7d27Eid+zjormar6wJ5Xrh52/6la8sUvZP46LEysyGPrQFXN8cLGwK7VfSivvPXfxDvVzi/6kmJzaaOD4aeInh/yu8R+Czg6mbgZ0gsHU67ayd0Ua7/fnlrHwT5fXxZYFYkL7JNXX1LhPeADzvy+HG6mhtxyCaHdZNc2cQGqYuAHyL8kj1s0UrS5iJP4uHkoBBigL3moqYHTXPnQ9Mc0bHZ9R2aO19Fvwz6Yw8q1fX+VjPIa8ANfAhyvt/EBUrj7Qtve+sNhD8n+sMUNz+vRpA/K/oisCOT42ZbFyTTftm+19skg/dqW65vLuuupNKu2iVt+FzqG3rjrwIrm63ekx+ob3Ph0g45lwzlonaNMcZ0FJvhbowxptNNXrppoqo+HV92RIYrHKVoIvc08JyKzC6/bOjfWu3n6VBP5HpBhwGbwtOGnRTfXrx00xkO3lWqchpwCBAlNjD0vEPg549NOzbxB1zwwY0v0Kw4p8Lc4IMb5zauiR4ennbiR4l4lvxlNOJMVzhdYZDE/ij7QERWuuouXDZt+L9Snv/iTSM9x7tKRMagHAa4irzjwIp6r9uSJ6749x2dFc+3793crbBH/Q2KXEKsYNxHgv7qIG/Pgt2pgs+tHgAo35dxqfNsaiU3Asg4ZnV8OMbs37KtFyBPPOHqNUdNrOnb+0aFKcQ/K5Rf99sqC2oG6butHXfwXet3V5eMWEZSag5Rnkw3+3JA6boba0uKnvWUqxBGKxwi/ue3CKscJ+/nqWYu9i+tWlAbGvE/nitXA2cAh4F6iLwjnq4gEljS3msBXZfrX0J4Gqr/XnW02/WITiX5ddix886avr0T19ORzAZV20qfpRvamMMaqMLjYoR3ZBxRreQRYsVIW8Y/hj/qmxzJbv4Dj68inEhswD2RKxshbS5yYBOxGcQOysO6mnoZw+NZn4zX4paAlvnj69jFQTTmzo/lvU5QRVhN2oKeueA5fDfgcp7Cd4CjiNU8qSeWJuYtPF1UeNu6P8bbC+jOSP7ZkbzIAoGxCoeh8r7AL/rNr1pSU1I0Kc2hmsq2Lkgb+mX7Xs9UJu/Vtl7fnNVdSSPb2iVt/VzylEUinJdYofz24NDGnH551OF1WHJUu8YYYzpCZ9TVMcYYY5poPnAOch/o1Sma/lMD7qnlPzzhr6n6+WkOLk9ariqbNmwkQHDJxp8gzCL9/3WfeaLFyy47/neQesC9pcYB7uIHN80TdHYr+9+qOGeXTztuTfLK4IMbZwHzgdT5NUXnhy87vqQz4gmF1HnvsE2/Uzg7RfvfEhsIiReDy33RVL8QamtFUDNpY4wxB7pts0eeKaJ/SFp1aWFpVaq6EO2iFXwZSZpJL1wrY7gHQBWH1fyFxrQa22QsA1vd35vks4vbET+fNGyVsQzyjzURofF3BYev4bGQRHoiIiiTZBzPJMXXtI8yXMaxYW/bALSSt4Fj/cUnZSwX+OvXEvv/EOAdxnBcPG+8ruaMZjncy2QsOf2/srNsmz1ioj9LGAAJuMP7h9ZvaK1Pe/qZrqWhsXk17o4dwEGxFd43C+e/9XzXRtU6yXQMVAAAIABJREFU+1kzxnyR2Ax3Y4wx+wD9gYicr93zX9S6PeMF51FiM94G4wYeIE2ub4VLFP4rEI0uf+yqExO3hhcv2RhEGgu1icpCcSMLXMk/WAL6EHA60MtRefzCX749dPlVx20JTxs2ATIrUhpcurEY1RJ/0RXh6nq3+/IC57PeqnmLRJgIHCJ4T1+++M1jl1xx0ucAxUs3XoBye9KuXlPh2kBBdKPsKTjMdbzviyf1AJ0Rz7uHvX2FNB1s/5nn5S3IC7iDPU/LkMRge8cQ1uy9kTHGmLhts0eWOaIbBJ6rr3Pfc3p16x3w3DGo3pXU7GOv/vMn0u6kPcbyCatpzGGtfF//wJN0J+IXHU2bw1oreRrhPVxWUsAHdOcf7GIQwpCkZv9M1x+Xz8njXFwqieVVz0d4XFdzvozh2RycXWrCYjRR0PUYXuInuoq7KOAwPPZew8CYfcwnoVEHVbvbrxXEH2xnXf+8t1btpZsxxpg2sAF3Y4wxXU7h3vBlQ+Mz1H4TfHDj14HrAQQmFD+8fkh8lnsyUbkvfPnQe5uvd0Ru0ETKSDaXXXbcTEQU2Fr88PpLxA1sJnZ7eA8n37sGEjPrMiIqN8b3r2g4fNnxi/1NOyYv3jRdRSf6y4fvDvSYCJTH+nFz0m6qNeKeUz79hFp/+V1oMhjf8fGgyXcHvH/Ux0NvCIXEA7ZNXvKX6YrzajbxZBz3GE7aa6MA/96RMRhjzBeJON6/qUpQ4fb8HgFwo82b/MNDvjvwznea58zPzfEFT1fzCzSR5ut0AnxEBICPiOWwPi9N9y+jTMThx0SBz2h+T5aLNuYiT3n806nVCr6J8DKx9B8FKE9pBd+RcXTMgOEZPMhLfAflHACUWeQxy09A8wyxQquHd8ixjcmx6pIixfWIv/kU6h2RH0koRUolY4wxWbMBd2OMMV1PpUm+VkUqBb0+vixu3smQokCa8FzzVcGyzX20rmF4oolS4Q+2A1D+wxP+Gnxw4xaIzagTOLUtobbYPzIl+ODGKY2xN0sJq4wAyoNlm/tQ13Bi0vpnkwbbs5ZtPN++d3M3aDghaUulP9gOQNm0418rXrqpXmJF7bpOAy4BpkMsl7sx+4oJ1718QaZtX7j79I6ZbWwOPG5+MU50KnCuwhECfYFaQTYqulIanIcG3rGmQ/K3J5zBLbzEZpT/JJaCZSfwPHnMwqWkRWb0uDy+S4TzkDS5soVFMpY/pumdIOP4p67mGyivAF8CuiP8Vlfz7Y4YMhTB0418j21cj5LInQ/8ms+5k4OSapBox+TON6YD7FBYp+Ld2n/eWy93dTDGGLO/sQF3Y4wxXc5RmhZpEt2W/Ae7iPZN1U89aXHrue6J9JOkOXOqVKfoWg2JW9jbVOys+f4z0DtVP3Hkk7YcN9fx9O3m9aaxCBxK89dAVB7cWEOswFWn0wpOQ/gRcD6x31dswP0Lan/NuarIijY0txoEJicKb3vjQ2Ce/+gSInjAw/6juav8R8t+p/EJ8ID/2PtxYrnZU753ZAwfAIel69rW/QHIWI5Lu20YDcBt/iNBV3MmmlSc0mFtun3s6wbMX9fq9cl1P9M1CkurvrCvlf2sGWO+SGzA3RhjTJfzpNmgt8oAkkbcVWV78z4ATkBbzKOT7vm11DUo/i/kIhSm6Jq8ribF9rT8/SevWhCeNuymdO3TxaWefqktx811PNvrnV39e+DhD7pL8y8eVEWXbuqfy79q9lYAVSvojsMklJnE8vOafVx1SVHje1Dk1sJ5a0NdF40xxnQMraAM2IDyHBHeo4DeOIxBaZI7nwB2N4sxxhhjGme2GWOMMV1FRMc2WVZvTPKyBqJvZLqv8OSjdwryl0RfYRyqiQHe4ofXDwGOSGyH5nnKI419NZBm/+uTVp07NlSx1y+ww5OP3gm8lVghnF18//p+e+vXUfE896Oj64FEP4Uxyddp8oMbTumodDL6Jgc1WX6ZIVrBXQifoPyaloPt/+qIOIwxxpiMCP+GcDsO6+jGZwj/QFlOLL0MwD/w+K6cRofkzjfGGGPMF4vNcDfGGNP1lGuKH9z4hvQoqJA9kTNVdXrjJl5IVTC19d3pT4HH/IWjg0s3/bTh4c13dPMaDsZlqTZ+4VwX0MAvmnX/kHi6GU9OveSRqr6/mlrUZIa9it6BEvYXjz/ssEPCFy1eP7dbQe8te/SzgXmucwRwlioTPc0bv+yKY7b5bW+DxOy3QskP/P7ixRtn0CO6QRvyDsXjPM9RLb/s+IWdEY8iSwS93+93VHDppju8xe/ciUQHqXBfhpe7LXYAB/MZ12oFdwJjEa7B5VykxSQAD+EFXB6kD//dAbGYTrK/3gLuiKYs+usi/cXj2whXi7BM0EWdHZsxJseEYj9/+7nEvrTvC9QCG4GVRHhIJlj+dmOMMcbE7Hd//BhjjNn3TV66aaKqJnI6q/ILEf4zRdN/iXBa2WXD3kvVzxEZ/thlQ1Pmgg4u2XAHIteT/v+63QrB8mnDftuk39JNS1Cd1ryxIm+WTxt6cny5+MFN8wSd3cr+AfC8vIFJA+4EH9w4C5gPtJitDoDo/PBlx5d0RjwXrNBAwY5NK4Fvtdi/8owII4Gv+KvKwtOGXdzavvdGV1OJEr974XNoOtPd9zHCI3g8JOPY0p7jtcW2OSPPF9XLgWOAwcBugb+p6EuiPNUvsO41CcXK8VWXjLwWNPGlSH7AGdgntCbxGleXFNUSG4wB9OeFpetmQOpc5l7UOUqEWSAnArsVfS7gyex+t1X9LRFblv3iam8pOsNzuAo4DTgEiAJ/B54PqPvzvvPXf9DkWqQ4nrp5QxG9HmWYwCaNDTSNb/WiBtzDC0PrP0qXw726pOhWYI6/esfnn3U/9PCFr9XF2+nlo/JrBnmfAAP8VXcXllbNTFznW0aMVnGmi+jpCoMEXOADFVa60cjCQT/Z0KV3Rpx13as/EvQelP9/1cLT2pLv3XSy8vLyJv+3uK47fMqUKV/4OgPGGGOMMaZrWEoZY4wxXS7gyGKFicCfgDpgm0DYjTpfjw+2t1X48uNv9NQZBzwOfKhQD+wG3gYWacA9oflgO0A3cWaC3KfwLrAn3f7Lpw2d43icgvAr4D1/33XAeygVCDfjOSckD7YDhKcNW6DKSYou9Y+xG9ilyJuC3NDg9kjOB9uh8TwxSdyauoKJCHMF3leoF3hf0Dm9tG4SscJ4uaPcCsQTzjcfbN+GcCFb+TcZQ0mnDrbPHnm1qP6G2BcPRwI9gAEKo1CZocgrNZGRX027g/pAi1oCGfGcK2MD0fI1oDtQKMhkz+FP20MnD8lFv5o5RT/xHCqBC4mlPiggdu2PBX7kSmB9zZyR32ktTHWda0AfRzkJ6OEhOfn90QnoI5D4GTv4oF71TeKoPUS/SeNgOwR4KP60ek7RPBx5RUSDwFf89EcHAcNEuTEvkL/+05KRo3IRZ7YCDssBEK7vyjg6Wzgc1qRHyOIxxhhjjDEHGkspY4wxZp/gD363GABPVnbZ0Dalplh2+XGrgdVtiePhS4/dBSln27fw2BXDXgdeb8v+AcovH7YOaDFrvSvi8XO5z/MfzR3Zln3tjYylQlczAeUeYESzzQNQlnII39VKnqCA/5HR1KXaT86Jzmhc0OvdQOQB+TwqgYN6Homroz24ENy0Xz5ot91ZDbiryg9U9XzJ6/aiRiPjRfRRoCcw2HWjDwDfaE+/mjkjgqo0FtAVXRhxvAVO1Dk4IPIQcDrQS1Ufrw2NGNovtG5L6kjlEoX/igbc5YND67cmb2lP0dR+oXVbqktGrgL9BoCgQSAxE1xjg+lxrxaGqjYB1JSMKFYlfheIKypXE5Hl2iPSW9y8RYpOBA5x0Kc/CY069kuhNZ9nGlMuPX/XqVvHX/cKwLCuOL4xxhhjjDGma9iAuzHGGGM6jYzhJVVG8RLj8fghwneJzdIG6AVcBFxEA7u0kt+hPAH8j4xLP7u/3TEl0r+AqLNrNwOjR95ZuYdYUdn1wAOt9ffIz+pOAEHuLZxf9Yy/+JvqOSO/jmp8NvSE7aGTh/QNvdGifkGm/dSTG5K+ntrcf966mQIKbN0eOvkS141uJna3Yw/PlWuAmaQiet+AeevuzeYcM/AQ/hcECt/aGRo1oE9ozbatoWG9cDkv3kjRpYnnKjfGz0sg3H/+2sX+ph2f3jxquhPQif7y4d1ddyJQ3kGxZ2JNFx7bZKi4uHi/rDNgjDHGGGO6hg24G2OMMaZTSSxVzfPA8/oy/YgSRJgKjExq1hsoRigGdgF9OioehQ1CLLe8ij7Q291xz7aSkZsErRJ4QwMF5YWh13fm+rieakXysnhepcbqDgDgeu7JQIsB90z6VYe+tg23YXhjK63wB9sB6Bt646/VJSO2gPgpaPTUVkJ9LsNTarP+gfpnatyCbcRSxxREXXcScL/jFZxPY9qhndE67wmA6tDX+iSfl8KU6pKiKY17bPrdh4ozgk4acD/1hld694jowLp8+fTVO0/bBbDq7tNSFlZtr1Q5x/Py8o7yPG+WiJ/XX/U5EZkdDAb/tpd+QzX2hc0wYFMwGEzEHA6Hz4DU+f9d1/35lClTPkhq+wIt8/rPDYfDc+MLqnr45MmTP4ovL1u2bLTnedOJ3W0xCD8PP7BSRBYWFxenzMP/2GOPjXQc5ypi79vD/H7viMiKvLy8JZMmTdrRlnjS5XAvKyu7VUQSdQby8/MPnTRpUuLOm8WLF+f36tWrSZ2BYDCY+OIq2/MzxhhjjDFfbJbD3RhjjDFdRk6nVsbxCxnLKByGodwBfNqsWe8OjcHTm4FEqhSBboIWAT9U+CVuw5ZP55w4Ll1/h0jz36cy+v1K85ya5GVPtUm+f/EaZ963tZ8TaehH0oxdEaluuafkddI/XZyigX+m29ZeEtrYADwaX1aRYOyYFCfWQfngu9bvBmh+Xnujqh36swNw1sxXguNnvPJWjyg7EXm/R5SdZ133yrqzZrx6YUcfOy4QCFypqk+LJOX1F5msqn8Kh8Np6wEEAoFrVPVxiOXnJ+lnt7y8/CeQPv9/IBBYX15e3mr+/9aEw+F5nue9AgSJFWdO5OEHblTV9eFwuEUe/vLy8lmO4/wZuAw42u/TGzhJVe+MRCI/zjam5gKBQJM6A9FotMn59uzZs0mdAVVN1BnI9vyMMcYYY8wXn81wN8YY0+namovdHBjkDDYBs3Qjc/iUbwIXA+fTwb+vFN627o+fhEYdWeB6/+GIflXhRFSKiOVFB+gn6swFKlL1b2jo3i3+/MMZp/SAPRkN8krUazLI7YgMSE4Grw7bs+2nTkEtboPiv89UtbDlnrSw8W2oNS23+wKR7IrCZirAQ7hcFwuDU6pLik4haWayIol0Ml5+QS1uA43bWDCgtOomusj4ma+Wojq7+aeZwImILptw3StDX7j7tDmpe+fUD0TkfM/zXhSR8cS+xOgpIoOJpURKWQ8AuAT4L9d1l0+ZMiXxpVM4HA6qavJ1Xei67oJAIHCwiDykqon8/8uWLRt60UUXbQkGgxP8vsk/L7cGg8FQ84OWlZUVQ1IefpGr8/Lyljc0NPQWkUXEimgfAjy9ePHiY6+44orP/X1foKq3J+3qNeBa13U3FhQUHBaNRr/vOE49QFviSeeiiy7aEg6HV9F4/ZrUGRD/CyLfq5MnT97UnvMzxhhjjDH7BxtwN8YYY8w+RYbRAPwO+J1W8GUcftDRx/QLaz7qP9DLR+XXDPZuR2N5zQWOi7dVtCZ5fDUQYADwD4CePevGKZLRl0mOo2OBVfFlTxjTZL9O4I1s+/UNvb6zenbRXxBOiK2VcQoSTyuzPXTyENeNHtHYS17NJOYUIkA+AKqBbHZQGKraVD2n6I8oowEBLQPJA1CkamDp2jWNbV/fWT27aH38vETlXA2NLZFQZTTL+LM2/rpXvo7qLa21UZh91rWvPveHn5/6WgeHc6+fhxzgN2VlZV+XxjRDE8Lh8JBgMNgiPRFwXzAYTJWf/4ak55uLi4tniogCW8Ph8CVAY/5/z0uf/z8NEbkxaTFcXFycyMP/2GOPTXccJ5GHv2fPnsl5+G9O6lcNnBMMBmv95XeB5MH4nPC/YIjVGVD9Vnl5+YDi4uJtK1as6BWJRM5Laro0qU+252eMMcYYY/YDNuBujDHGmH2WjOMj4LaOPEZNycinFd5z0JUacD7o9wn/qPlSZBCuMyQxA1xpTKvief+Hk5w1xvvx9lnDr43mB44CuSfT46rKNdvmjHhDnG4VGq0/U5DpSZtfSFUwtS39ROSnij7mrz+6Zk7RT3dFuKOumxwcdaNLpTF9SF1A3V9kGnezaD6M54EX5NTa0Ii+/ULrUs7Mb303PASMji3IkGbrmxDROxQJxxb0+Bp3e3hbaNTcXfTe0ieye6A47hEqnIXqxPyAM75PaM225vvIBRGuVI39gAhsVOV3CLP8zY8Smw0dwNHpxGZid6Smef1FKoFEXn9VTVkPQERa5OcvKyvrAyTl/6fCH2wHIBgM/jUcDm8Bhvj7bi3/fwsp9j8lHA5PSdceGAGU+/1OTFr/bNJge4fJy8t7JhKJJOoMAJOA+yORSJM6A67rPgHZn1/uIzfGGGOMMV3FcrgbY4wx5oCmol8G/bEHlep6f6sZ5DXgBj4EOd9v4gKl8faFt731BsKfE/1hipufVyPInxV9EdiRyXEFHhWVZ3AbdojI00Avf9O/3ECTQfSs+vUvXVum6J3Ei6UqMxvy2BpwdXO8SCywW0Uv6jt//QdkQ50/JJ6i4zxXaqtLirR6TlHK2fnpROrcx0F3NVtdF8jzws3b9i9dV45QSqIIrEwS13u7j7ujDif6d0VfQnUuTQdnc06V2ECzsCLSJzJi1cLTEilYVt192g8UrvYXT+vIOAA8z2ueEqjJlwyO46SsB+B5Xov8/CKSQf5/qpO2p83/n0rz/WfQvneafp+05bjZmjRpUpM6A57nBQFUtTipWfmUKVN2p4mzVfHzM8YYY4wx+w+b4W6MMcaYA5rn8N2Ay3kK3wGOAg4H6omliXkLTxcV3rbuj/H2Arozkn92JC+yQGCswmGovC/wi37zq5bUlBRNyujAAXexes4qQWahnAjsVpX/DeR5swtDVVty0W9A6boba0uKnvWUqxBGKxwiEAX+LsIqx8n7ebqZ9JnwGnbPDHTv0aAqE4gVhuyezX4G37V+d3XJiGXA5fF1ojyZbrZ84byqOdtKRv1e0CsFPU3hUMAR+BjkQ0+9FxwJrOyo2e2+LwE4OHMrQ+NapLSR/O7Liex5QGBwB8YAgOM4zQe9ByQveJ6X8jp6ntciP7+q1voz2lvJ/09hUvv0+f9T8PefvLxg8uTJe83D3zwu/OvfGVT1IRG5DkBETikvLz9FVccnNVma1Dar8zPGGGOMMfsPG3A3xhhjzAFtYKjqE2KFJR/ItE+f2/9cDUxLubG0ql+m+xkwb91vgd9m2j6bfv1Kq1YDqzPe9/x1GRc1HnjnO7uA/8zF/gpL110BXJHJcQEGlK55HXg90/YdpaF3/ZZU653I7j4eAYjdIdGhVJvm9ReRMaqNY+kikvEdB5MnT94ZDof/AvH8/4xTVYmnlQmHw0OAI5L23Tz/f2Nef2iR19/f//r4/h3HObeioqJk3LiWX1qk6PcWsRQsAGeHw+F+GaSVaTWeTEyePHlTWVnZH0VkNCCqWkbj31FVwWBwTVLbrM7PGGOMMcbsP2zA3RhjjDHGmLb7BDgqrzb/EODvyRu+ee1Lh7oE7vWz3mR9B0GmROSacDj8hqpWOI5zpqo2yeufpmBqa/v7qWpj/v9ly5b9dMWKFXfU19cfTGw2dyL/v+u2yP//IX5+d+DURx55pO/UqVObzLBX1TtEYnn4VfX4jz/+OFxeXj63vr5+S/fu3QdGo9EjHMc5S0QmAuOLi4u3+W1vE5En/N0UAr9ftmzZjEgkskFEDg0EAuepqgaDwYVtiSdDSXUGEvtDVVvUGcj2/IwxxhhjzP7BcrgbY4wxxhjTRqr+IHseX2m+zXWcT0AnAgis7IRwHgWeEZEdqtokr7/neWnrAaRTXFxcJiKJ/P+qOjMSiWx1HGczSfn/gYumTJnSJP+/iPwhaXFcQUFBbTgc1nA4nJhlP3ny5HJozMMvIpNU9e2CgoI6z/P+7jjOS8BcVW2Sh3/y5MlPishNNN41cIrneX8KBAKfOY6zWVV/BjRJr5NJPJnwPO9xoEWdgUgk0qLOQLbnZ4wxxhhj9g824G6MMcYYY0wbOQ6xgdymubyb+1dexFvYyvaccF13MTAR+BNQR6xoathxnK9ffPHF72Wzz+Li4htFZBzwOLFZ4vXAblV9W1UXAScEg8EWaY3q6upmAvcB7wJ70u0/GAzOcRznFOBXwHvEBvDr/OcVqnqzqp7QfPZ3cXHxAuAkYjPt3/X77QLeFJEb8vPz78omnr3xi6Iua7b6yXSz5bM9P2OMMcYY88WXUX5OY4wxxhhjTKPxM/44HPHWK7z1h7tPGwEw/rpXkouQ/t3zvPNf/PkZa3N97PLy8on+THYAXNcdPmXKlA25Po4xxhhjjDGm7WyGuzHGGGOMMW20auHov3Qr0P7dC3RcYqXKEoSfimjxbnWO7YjBdmOMMcYYY8y+zYqmGmOMMcYYk4XfLzi9Nnl51cJTr+iqWIwxxhhjjDH7BpvhbowxxhhjjDHGGGOMMcbkgOVwN8YYY8wXklbyAXCEv1gmY7kYQCuYiPB0Y0OGyzg2tGebMc1NuOGVL2mU/wb5cNXdp54PMOHal05VJ3Ab6FBgp6re/YeFp9/fxaEaY4wxxhhjOpHNcDfGGGOMMaatIpwHjAJ9D+AbP/7fnuo4vwEdAwwE/l1E7hs/49XvdmmcxhhjjDHGmE5lA+7GGGOMMca0kcK5AKLeSgDX7fkfwCEtGope3rmRGWOMMcYYY7qSFU01xhhjzH5FxvEMWaTNy7afOVDJ/weK6wS2AIgjX0UVAIUrRemDcCdwbBcGaYwxxhhjjOlkNuBujDHGmH2WPks3DuIG4BLgy8BHwK/oxQI+S9Mny1zse+unz9KNHlyPMDVFLO+SIp98ou9qRuMxHeF0YBDgAh+grMRloYznX3uLBeFQoAQ4CagG1uJxs5zJxhbn8hIj8bgKGAMc5h/vHWAFEZbIBHa0Jz4DiB4G0K1hxz8BUD3B37LH7RP5deTz/PweUe4EBndRhMYYY4wxxpguYClljDHGGLNPUsXhIH4DzAOGAAX+v/PYzRN04u8xqjj05CmE0rbGopXMQ3kFIQh8BegGHAQMQ7iRPNbri4zaSwiXAP8LnA70IDbgfx4Oq7Wi6YCuVjALjz8DlwFH+8fqTWyg/k4K+HEHxHcgqgeoz+s7YNTlb+YDI/z1b1eGxu3pU5cXv1vi8y6JzhhjjDHGGNMlbMDdGGOMMfum1VwBnJ1YVn6GMhBlOMoRxAaHOy8W5ZykNYtwOAThBJSj0sWiqykmNitdABfhSiL0RTkceMZvdggOT+ubHJT2+MKVeFzg952RtKUQoThxvEouQLgdCPirXsPha9TTiwDHADej1OY8vgOS/hPAwbu3b+/624FesfVSBdDQreEIv+HfuiA4Y4wxxhhjTBexlDLGGGOM2VclF5t8n7HcIIIHbNPVTEd5tYti2cJWZsgkXOBTP5bVKXspNyYthWUMi/3nO/QlpuMx0V8+nN1MBMrTHP9eOZOnAFS5l9WEgIP9bccktbs56Xk1Ac6R0xMD7O8Ct3dQfAccEd5S5TiE74mfux1A0T8DOK4zWgVQXuqqGI0xxhhjjDGdz2a4G2OMMWafo8/SDTihcQWV/mB7zBm8hp/So9NjgQp/sD0ey8upYtE/0QcYnrRqilai8QcenzTtkEhJ0pLHH+JP/euwPWlr/6TjnZi0/tmkwfaW55XL+A5ArgYWQdLPQUxtQSRvGYCKXAgg6j3V2bEZY4wxxhhjuo4NuBtjjDFm39OD3iT/niLUJG8WQaHpuk6LBbZlFMtu+hFL1ZIZoXfabQG2NlvT8suG5sfTZgPmHRnfAejFu0f/UdCLFN4CtoKsVvj+c4u+vjPWQmY4oied2vf017o0UGOMMcYYY0ynspQyxhhjjNn31LGLg/CID3RrbBZ3nCrC6qbrOi0W6JdRLD2pZU/SsrBAxnBTVjF4aIs1qY+nxAfRhS+1us9cxneAeuHu058Anki1bdXdo6sAnu/UiIwxxhhjjDFdzWa4G2OMMWafI2dTD6xvXMEY1aTZ2C9xCtCtE2N5K2nV6c1iOT1VLPJ1dpJ8Dsq5WtFxkx384yXHeba+3PTLga6MzxhjjDHGGGMOBPZHlTHGGGP2VUuA+/3nR7GaO7SCO1EGodzXqZEIi1Ee8JeO4SV+oqu4iwIOw2slFuEOlLC/dDxCWCuYC2zBYSDKEShnIUxEGS/jmqaraTPlNiQx47oQl9/ri8wgwgYKOBThPEBlLAu7JL4vsAnXvXxBtn39mfDGGGOMMcaYA4ANuBtjjDFm37SVJRzCecC3/DXXI1zvzy1/hlix0K90Sixn8CAv8R2UcwBQZpHHLD+xyzPAwcDhzbvJGMq1kmOB2cRSvUxCmOTvw2+UuzBlHE9qBTchzAcCwCk4/KnJ/PvYti6J74tMkRXt6G5X0RhjjDHGmAOEpZQxxhhjzD5JJuHyOROBucD7xAqFvg/MoReTSJXHvKNiETwG8D2E2S1i+ZwLgYGJxsqOJn3HMgePU4BfAe8Bu4E6/3kFcDPCCbmaPS7jWIByErAUeNc/3i7gTeAGGrirK+MzxhhjjDHGmP2ZzbYxxhhjjGkHXc2ZKH9IrBAulTE83IUhmQ4w/rpXmheuzdiqu0+z37mNMcYYY4w5QFhKGWOMMcaYDGgFZcAGlOeI8B4F9MZhDNpkxvjHBLB83fshR/Sk5utclSsFJoEuQql0HGpdpD8eY0W4BnS5IyzuiniNMcbxTee3AAAG2klEQVQYY4wxXcNm2xhjjDHGZEAreRk4rZUm/8DjO3ImazorJtN1zpr50kRR52lUJq5aeOpvm2+fMOPl81XkKVTOT7XdGGOMMcYYs3+yHO7GGGOMMZkQionlk38D+BSIAFuJ5TmfSYTjbLD9wOGo3ASQHw1UpNquBT1eBAT0pk4NzBhjjDHGGNOlLKWMMcYYY0wGZAwfAvP8hznAKTIcoKGg4UzgmRYNIvXjARCGd2pgxhhjjDHGmC5lA+7/r737CbHzKsMA/pxvZpoJmErFFm3VTV24kiJZWO9NJHGqYF3owk1duHGhcRMTHFsrKhR0UmkyKriwO7up4k6D1UxKSSYWLP5DuumilCyKGjRKaEo6mXtcZEbGMIl+I34n4/x+m3vved+BZ/nx8HEGAAD6Krmcmt2ldk89cOTs92rXnak1fy4ld6XWD6bWQ2ubl5vmBAAABqVwBwCAvmp+nuShJG+qKfOZ1Ply7fy6tTwzfDgAAKAVd7gDAEBP05OpR3PtDv+b+WNZzaND5AEAAG4NCncAAOjpmcX7X5mq3SglSzdY+UVqHS19e3x+0GAAAEBTpXUAAADYzg5+8dy9ZbXuLaW+udby91LrC0sn9r3cOhcAADA8hTsAAPyXRvPLe3av1DtfnykXzj0+vtQ6DwAA0IbCHQAAtuhDR5c/VSaZT8l7189q8vvUsnD6xOjpltkAAIDhKdwBAGAL5o6eeyy1fuVG85I8dur4+KtDZgIAANpSuAMAQE9zR5bfn+SXufnzdK2TMjq9OHp+oFgAAEBjXesAAACw3ZSSz2atbC/Ji6lZ2DD+QZLVJCVdPdQiHwAA0IbCHQAAeqo1oyRJyY9Wbl+5b+nE+JH12dLx8adr8vm1n+MW+QAAgDYU7gAA0N/dSdKl+9pzXz9w9fphmZl9OklK8rahgwEAAO0o3AEAYIve2HPllc3Ou5XXbl/7ujpcGgAAoDWFOwAA9PdqkkxfnLnr+sFHDp95+yTT31n7+fKgqQAAgKamWwcAAIDtptacLyXvznTeleT8xtlq172a1CRJSX7aIh8AANCGN9wBAKCnrsvpJEmtczdZ+9P0yuTEMIkAAIBbgcIdAAB6qpPuJ0lSUz5+g5Xzk8nkoz/77v4LA8YCAAAaU7gDAEBPSyc+8Iddt9W3zN5WD/zzsJbvp+RbpdSHXqvde55d3P+bhhEBAAAAAAAAAGB7Kq0DAADAdjeaX96ze6Xe+fpMuXDu8fGl1nkAAIA2FO4AALBFDxw5+8laypdTc9+G49/WUr5x+onRj5sFAwAAmlC4AwDAFswdXX44Nd+84ULJI0tPjBcGjAQAADSmcAcAgJ4OHj7zvq7rfpVk6iZrq2VS9p5aHP1uqFwAAEBbXesAAACw3ZSu+1zWy/aSv6SWp5Jy7Npn/rq2NlW7yaFWGQEAgOFNtw4AAADbTUn2r315ftdMffDkwvji+uzBh8/ecWWlnEzN/Sllf7OQAADA4LzhDgAA/b0jSSaT7vDJhX0XNw5OLuy72JX6hSRJvbYHAADsDAp3AADo72qSTE9denGz4RuXr66frw6WCAAAaE7hDgAA/b2UJLXM3r3ZsMzM3LNxDwAA2BkU7gAA0N8Pk6ROpj622XBqOp/YuAcAAOwM/mkqAAD0NTP7ZFauvDWTuunzdE2ZlORYZnY9OXQ0AAAAAAAAAAAAAAD4V3NHl0/NHV0+1ToHAAAwHFfKAADA/0LNXOsIAADAsErrAAAAsN2M5pf3zF7N8ZIcTPLOJDP/yd8tHR97/gYAgP9j3nAHAICedq+WhaR+pnUOAADg1tK1DgAAANtOrR9uHQEAALj1eMMdAAD6uydJas2zpZQXNl+pX7r2WY4NFQoAAGjLHZIAANDT3JHlmiRXJyt3PLd44G8323FvOwAA7ByulAEAgC26UdkOAADsTK6UAQCA/n7dOgAAAHDrUbgDAEBPS8fHe//tUq33DhAF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u/sHnuXFqKdBbP4AAAAASUVORK5CYII=&lt;/WordCloudAsBase64String&gt;&lt;/TextVoteQuestionWordCloud&gt;"/>
  <p:tag name="LASTMODE" val="&lt;?xml version=&quot;1.0&quot; encoding=&quot;utf-8&quot;?&gt;&lt;int&gt;0&lt;/int&gt;"/>
  <p:tag name="SEQUENCECOUNT" val="&lt;?xml version=&quot;1.0&quot; encoding=&quot;utf-8&quot;?&gt;&lt;int&gt;115&lt;/int&gt;"/>
  <p:tag name="MEETOO" val="7e395771-d97f-460e-88ad-efea878d049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1" val="InstructionContentPara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7a19e9c1-8d39-4ac6-827a-42d61e0fcff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SLIDE" val="InstructionSlide"/>
  <p:tag name="LASTMODE" val="&lt;?xml version=&quot;1.0&quot; encoding=&quot;utf-8&quot;?&gt;&lt;int&gt;0&lt;/int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1" val="InstructionContentPara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2" val="InstructionContentPara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&lt;?xml version=&quot;1.0&quot; encoding=&quot;utf-8&quot;?&gt;&lt;SlideType&gt;Question&lt;/SlideType&gt;"/>
  <p:tag name="SOUNDOPTIONS" val="&lt;?xml version=&quot;1.0&quot; encoding=&quot;utf-8&quot;?&gt;&lt;SoundOptions xmlns:xsi=&quot;http://www.w3.org/2001/XMLSchema-instance&quot; xmlns:xsd=&quot;http://www.w3.org/2001/XMLSchema&quot;&gt;&lt;GUID&gt;c8e8931e-1a5a-4f93-9f07-672dfbc7899b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VOTENOWOPTIONS" val="&lt;?xml version=&quot;1.0&quot; encoding=&quot;utf-8&quot;?&gt;&lt;VoteNowOptions xmlns:xsi=&quot;http://www.w3.org/2001/XMLSchema-instance&quot; xmlns:xsd=&quot;http://www.w3.org/2001/XMLSchema&quot;&gt;&lt;GUID&gt;69f8a639-08ff-4ddd-88bd-bc43017d3739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JOININSTRUCTIONS" val="&lt;?xml version=&quot;1.0&quot; encoding=&quot;utf-8&quot;?&gt;&lt;JoinInstructions xmlns:xsi=&quot;http://www.w3.org/2001/XMLSchema-instance&quot; xmlns:xsd=&quot;http://www.w3.org/2001/XMLSchema&quot;&gt;&lt;GUID&gt;d5c895e6-6d88-43c4-8afe-68030734d1a0&lt;/GUID&gt;&lt;Name /&gt;&lt;Position&gt;&lt;GUID&gt;ad1a7f2d-7b40-48a7-a1e8-43c05c9f4e91&lt;/GUID&gt;&lt;Name /&gt;&lt;ScreenPosition&gt;BottomRight&lt;/ScreenPosition&gt;&lt;BorderThickness&gt;10&lt;/BorderThickness&gt;&lt;Top&gt;501.459381&lt;/Top&gt;&lt;Left&gt;443.6911&lt;/Left&gt;&lt;Height&gt;29.08126&lt;/Height&gt;&lt;Width&gt;252.562683&lt;/Width&gt;&lt;/Position&gt;&lt;/JoinInstructions&gt;"/>
  <p:tag name="RESULTRENDERING" val="&lt;?xml version=&quot;1.0&quot; encoding=&quot;utf-8&quot;?&gt;&lt;DataRendering xmlns:xsi=&quot;http://www.w3.org/2001/XMLSchema-instance&quot; xmlns:xsd=&quot;http://www.w3.org/2001/XMLSchema&quot;&gt;&lt;GUID&gt;658d96cd-9e14-4353-a0cd-887f77e8fb10&lt;/GUID&gt;&lt;Name /&gt;&lt;ShowAverage&gt;false&lt;/ShowAverage&gt;&lt;DisplayType&gt;WordCloud&lt;/DisplayType&gt;&lt;DisplayNumbersAs&gt;Percentages&lt;/DisplayNumbersAs&gt;&lt;DecimalPlaces&gt;0&lt;/DecimalPlaces&gt;&lt;ShowResultsAxis&gt;false&lt;/ShowResultsAxis&gt;&lt;ShowRangeAxis&gt;true&lt;/ShowRangeAxis&gt;&lt;ShowTotal&gt;false&lt;/ShowTotal&gt;&lt;ShowResults&gt;true&lt;/ShowResults&gt;&lt;CalculatePercentageAs&gt;PercentageOfVotesCast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4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5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6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7&lt;/Index&gt;&lt;SmartcardUID&gt;0&lt;/SmartcardUID&gt;&lt;Key&gt;KEY&lt;/Key&gt;&lt;Valid&gt;true&lt;/Valid&gt;&lt;TimeStamp&gt;0001-01-01T00:00:00&lt;/TimeStamp&gt;&lt;Value&gt;rights&lt;/Value&gt;&lt;ValueAsPercentage&gt;0&lt;/ValueAsPercentage&gt;&lt;PersonId&gt;0&lt;/PersonId&gt;&lt;ResponseDelay&gt;0&lt;/ResponseDelay&gt;&lt;/Response&gt;&lt;Response&gt;&lt;Index&gt;8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9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0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1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2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3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4&lt;/Index&gt;&lt;SmartcardUID&gt;0&lt;/SmartcardUID&gt;&lt;Key&gt;KEY&lt;/Key&gt;&lt;Valid&gt;true&lt;/Valid&gt;&lt;TimeStamp&gt;0001-01-01T00:00:00&lt;/TimeStamp&gt;&lt;Value&gt;human&lt;/Value&gt;&lt;ValueAsPercentage&gt;0&lt;/ValueAsPercentage&gt;&lt;PersonId&gt;0&lt;/PersonId&gt;&lt;ResponseDelay&gt;0&lt;/ResponseDelay&gt;&lt;/Response&gt;&lt;Response&gt;&lt;Index&gt;15&lt;/Index&gt;&lt;SmartcardUID&gt;0&lt;/SmartcardUID&gt;&lt;Key&gt;KEY&lt;/Key&gt;&lt;Valid&gt;true&lt;/Valid&gt;&lt;TimeStamp&gt;0001-01-01T00:00:00&lt;/TimeStamp&gt;&lt;Value&gt;vulnerable&lt;/Value&gt;&lt;ValueAsPercentage&gt;0&lt;/ValueAsPercentage&gt;&lt;PersonId&gt;0&lt;/PersonId&gt;&lt;ResponseDelay&gt;0&lt;/ResponseDelay&gt;&lt;/Response&gt;&lt;Response&gt;&lt;Index&gt;16&lt;/Index&gt;&lt;SmartcardUID&gt;0&lt;/SmartcardUID&gt;&lt;Key&gt;KEY&lt;/Key&gt;&lt;Valid&gt;true&lt;/Valid&gt;&lt;TimeStamp&gt;0001-01-01T00:00:00&lt;/TimeStamp&gt;&lt;Value&gt;vulnerable&lt;/Value&gt;&lt;ValueAsPercentage&gt;0&lt;/ValueAsPercentage&gt;&lt;PersonId&gt;0&lt;/PersonId&gt;&lt;ResponseDelay&gt;0&lt;/ResponseDelay&gt;&lt;/Response&gt;&lt;Response&gt;&lt;Index&gt;17&lt;/Index&gt;&lt;SmartcardUID&gt;0&lt;/SmartcardUID&gt;&lt;Key&gt;KEY&lt;/Key&gt;&lt;Valid&gt;true&lt;/Valid&gt;&lt;TimeStamp&gt;0001-01-01T00:00:00&lt;/TimeStamp&gt;&lt;Value&gt;vulnerable&lt;/Value&gt;&lt;ValueAsPercentage&gt;0&lt;/ValueAsPercentage&gt;&lt;PersonId&gt;0&lt;/PersonId&gt;&lt;ResponseDelay&gt;0&lt;/ResponseDelay&gt;&lt;/Response&gt;&lt;Response&gt;&lt;Index&gt;18&lt;/Index&gt;&lt;SmartcardUID&gt;0&lt;/SmartcardUID&gt;&lt;Key&gt;KEY&lt;/Key&gt;&lt;Valid&gt;true&lt;/Valid&gt;&lt;TimeStamp&gt;0001-01-01T00:00:00&lt;/TimeStamp&gt;&lt;Value&gt;vulnerable&lt;/Value&gt;&lt;ValueAsPercentage&gt;0&lt;/ValueAsPercentage&gt;&lt;PersonId&gt;0&lt;/PersonId&gt;&lt;ResponseDelay&gt;0&lt;/ResponseDelay&gt;&lt;/Response&gt;&lt;Response&gt;&lt;Index&gt;19&lt;/Index&gt;&lt;SmartcardUID&gt;0&lt;/SmartcardUID&gt;&lt;Key&gt;KEY&lt;/Key&gt;&lt;Valid&gt;true&lt;/Valid&gt;&lt;TimeStamp&gt;0001-01-01T00:00:00&lt;/TimeStamp&gt;&lt;Value&gt;vulnerable&lt;/Value&gt;&lt;ValueAsPercentage&gt;0&lt;/ValueAsPercentage&gt;&lt;PersonId&gt;0&lt;/PersonId&gt;&lt;ResponseDelay&gt;0&lt;/ResponseDelay&gt;&lt;/Response&gt;&lt;Response&gt;&lt;Index&gt;20&lt;/Index&gt;&lt;SmartcardUID&gt;0&lt;/SmartcardUID&gt;&lt;Key&gt;KEY&lt;/Key&gt;&lt;Valid&gt;true&lt;/Valid&gt;&lt;TimeStamp&gt;0001-01-01T00:00:00&lt;/TimeStamp&gt;&lt;Value&gt;code&lt;/Value&gt;&lt;ValueAsPercentage&gt;0&lt;/ValueAsPercentage&gt;&lt;PersonId&gt;0&lt;/PersonId&gt;&lt;ResponseDelay&gt;0&lt;/ResponseDelay&gt;&lt;/Response&gt;&lt;Response&gt;&lt;Index&gt;21&lt;/Index&gt;&lt;SmartcardUID&gt;0&lt;/SmartcardUID&gt;&lt;Key&gt;KEY&lt;/Key&gt;&lt;Valid&gt;true&lt;/Valid&gt;&lt;TimeStamp&gt;0001-01-01T00:00:00&lt;/TimeStamp&gt;&lt;Value&gt;code&lt;/Value&gt;&lt;ValueAsPercentage&gt;0&lt;/ValueAsPercentage&gt;&lt;PersonId&gt;0&lt;/PersonId&gt;&lt;ResponseDelay&gt;0&lt;/ResponseDelay&gt;&lt;/Response&gt;&lt;Response&gt;&lt;Index&gt;22&lt;/Index&gt;&lt;SmartcardUID&gt;0&lt;/SmartcardUID&gt;&lt;Key&gt;KEY&lt;/Key&gt;&lt;Valid&gt;true&lt;/Valid&gt;&lt;TimeStamp&gt;0001-01-01T00:00:00&lt;/TimeStamp&gt;&lt;Value&gt;code&lt;/Value&gt;&lt;ValueAsPercentage&gt;0&lt;/ValueAsPercentage&gt;&lt;PersonId&gt;0&lt;/PersonId&gt;&lt;ResponseDelay&gt;0&lt;/ResponseDelay&gt;&lt;/Response&gt;&lt;Response&gt;&lt;Index&gt;23&lt;/Index&gt;&lt;SmartcardUID&gt;0&lt;/SmartcardUID&gt;&lt;Key&gt;KEY&lt;/Key&gt;&lt;Valid&gt;true&lt;/Valid&gt;&lt;TimeStamp&gt;0001-01-01T00:00:00&lt;/TimeStamp&gt;&lt;Value&gt;code&lt;/Value&gt;&lt;ValueAsPercentage&gt;0&lt;/ValueAsPercentage&gt;&lt;PersonId&gt;0&lt;/PersonId&gt;&lt;ResponseDelay&gt;0&lt;/ResponseDelay&gt;&lt;/Response&gt;&lt;Response&gt;&lt;Index&gt;24&lt;/Index&gt;&lt;SmartcardUID&gt;0&lt;/SmartcardUID&gt;&lt;Key&gt;KEY&lt;/Key&gt;&lt;Valid&gt;true&lt;/Valid&gt;&lt;TimeStamp&gt;0001-01-01T00:00:00&lt;/TimeStamp&gt;&lt;Value&gt;pppr&lt;/Value&gt;&lt;ValueAsPercentage&gt;0&lt;/ValueAsPercentage&gt;&lt;PersonId&gt;0&lt;/PersonId&gt;&lt;ResponseDelay&gt;0&lt;/ResponseDelay&gt;&lt;/Response&gt;&lt;Response&gt;&lt;Index&gt;25&lt;/Index&gt;&lt;SmartcardUID&gt;0&lt;/SmartcardUID&gt;&lt;Key&gt;KEY&lt;/Key&gt;&lt;Valid&gt;true&lt;/Valid&gt;&lt;TimeStamp&gt;0001-01-01T00:00:00&lt;/TimeStamp&gt;&lt;Value&gt;pppr&lt;/Value&gt;&lt;ValueAsPercentage&gt;0&lt;/ValueAsPercentage&gt;&lt;PersonId&gt;0&lt;/PersonId&gt;&lt;ResponseDelay&gt;0&lt;/ResponseDelay&gt;&lt;/Response&gt;&lt;Response&gt;&lt;Index&gt;26&lt;/Index&gt;&lt;SmartcardUID&gt;0&lt;/SmartcardUID&gt;&lt;Key&gt;KEY&lt;/Key&gt;&lt;Valid&gt;true&lt;/Valid&gt;&lt;TimeStamp&gt;0001-01-01T00:00:00&lt;/TimeStamp&gt;&lt;Value&gt;pppr&lt;/Value&gt;&lt;ValueAsPercentage&gt;0&lt;/ValueAsPercentage&gt;&lt;PersonId&gt;0&lt;/PersonId&gt;&lt;ResponseDelay&gt;0&lt;/ResponseDelay&gt;&lt;/Response&gt;&lt;Response&gt;&lt;Index&gt;27&lt;/Index&gt;&lt;SmartcardUID&gt;0&lt;/SmartcardUID&gt;&lt;Key&gt;KEY&lt;/Key&gt;&lt;Valid&gt;true&lt;/Valid&gt;&lt;TimeStamp&gt;0001-01-01T00:00:00&lt;/TimeStamp&gt;&lt;Value&gt;pppr&lt;/Value&gt;&lt;ValueAsPercentage&gt;0&lt;/ValueAsPercentage&gt;&lt;PersonId&gt;0&lt;/PersonId&gt;&lt;ResponseDelay&gt;0&lt;/ResponseDelay&gt;&lt;/Response&gt;&lt;Response&gt;&lt;Index&gt;28&lt;/Index&gt;&lt;SmartcardUID&gt;0&lt;/SmartcardUID&gt;&lt;Key&gt;KEY&lt;/Key&gt;&lt;Valid&gt;true&lt;/Valid&gt;&lt;TimeStamp&gt;0001-01-01T00:00:00&lt;/TimeStamp&gt;&lt;Value&gt;act&lt;/Value&gt;&lt;ValueAsPercentage&gt;0&lt;/ValueAsPercentage&gt;&lt;PersonId&gt;0&lt;/PersonId&gt;&lt;ResponseDelay&gt;0&lt;/ResponseDelay&gt;&lt;/Response&gt;&lt;Response&gt;&lt;Index&gt;29&lt;/Index&gt;&lt;SmartcardUID&gt;0&lt;/SmartcardUID&gt;&lt;Key&gt;KEY&lt;/Key&gt;&lt;Valid&gt;true&lt;/Valid&gt;&lt;TimeStamp&gt;0001-01-01T00:00:00&lt;/TimeStamp&gt;&lt;Value&gt;act&lt;/Value&gt;&lt;ValueAsPercentage&gt;0&lt;/ValueAsPercentage&gt;&lt;PersonId&gt;0&lt;/PersonId&gt;&lt;ResponseDelay&gt;0&lt;/ResponseDelay&gt;&lt;/Response&gt;&lt;Response&gt;&lt;Index&gt;30&lt;/Index&gt;&lt;SmartcardUID&gt;0&lt;/SmartcardUID&gt;&lt;Key&gt;KEY&lt;/Key&gt;&lt;Valid&gt;true&lt;/Valid&gt;&lt;TimeStamp&gt;0001-01-01T00:00:00&lt;/TimeStamp&gt;&lt;Value&gt;act&lt;/Value&gt;&lt;ValueAsPercentage&gt;0&lt;/ValueAsPercentage&gt;&lt;PersonId&gt;0&lt;/PersonId&gt;&lt;ResponseDelay&gt;0&lt;/ResponseDelay&gt;&lt;/Response&gt;&lt;Response&gt;&lt;Index&gt;31&lt;/Index&gt;&lt;SmartcardUID&gt;0&lt;/SmartcardUID&gt;&lt;Key&gt;KEY&lt;/Key&gt;&lt;Valid&gt;true&lt;/Valid&gt;&lt;TimeStamp&gt;0001-01-01T00:00:00&lt;/TimeStamp&gt;&lt;Value&gt;act&lt;/Value&gt;&lt;ValueAsPercentage&gt;0&lt;/ValueAsPercentage&gt;&lt;PersonId&gt;0&lt;/PersonId&gt;&lt;ResponseDelay&gt;0&lt;/ResponseDelay&gt;&lt;/Response&gt;&lt;Response&gt;&lt;Index&gt;32&lt;/Index&gt;&lt;SmartcardUID&gt;0&lt;/SmartcardUID&gt;&lt;Key&gt;KEY&lt;/Key&gt;&lt;Valid&gt;true&lt;/Valid&gt;&lt;TimeStamp&gt;0001-01-01T00:00:00&lt;/TimeStamp&gt;&lt;Value&gt;privacyact&lt;/Value&gt;&lt;ValueAsPercentage&gt;0&lt;/ValueAsPercentage&gt;&lt;PersonId&gt;0&lt;/PersonId&gt;&lt;ResponseDelay&gt;0&lt;/ResponseDelay&gt;&lt;/Response&gt;&lt;Response&gt;&lt;Index&gt;33&lt;/Index&gt;&lt;SmartcardUID&gt;0&lt;/SmartcardUID&gt;&lt;Key&gt;KEY&lt;/Key&gt;&lt;Valid&gt;true&lt;/Valid&gt;&lt;TimeStamp&gt;0001-01-01T00:00:00&lt;/TimeStamp&gt;&lt;Value&gt;privacyact&lt;/Value&gt;&lt;ValueAsPercentage&gt;0&lt;/ValueAsPercentage&gt;&lt;PersonId&gt;0&lt;/PersonId&gt;&lt;ResponseDelay&gt;0&lt;/ResponseDelay&gt;&lt;/Response&gt;&lt;Response&gt;&lt;Index&gt;34&lt;/Index&gt;&lt;SmartcardUID&gt;0&lt;/SmartcardUID&gt;&lt;Key&gt;KEY&lt;/Key&gt;&lt;Valid&gt;true&lt;/Valid&gt;&lt;TimeStamp&gt;0001-01-01T00:00:00&lt;/TimeStamp&gt;&lt;Value&gt;privacyact&lt;/Value&gt;&lt;ValueAsPercentage&gt;0&lt;/ValueAsPercentage&gt;&lt;PersonId&gt;0&lt;/PersonId&gt;&lt;ResponseDelay&gt;0&lt;/ResponseDelay&gt;&lt;/Response&gt;&lt;Response&gt;&lt;Index&gt;35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36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37&lt;/Index&gt;&lt;SmartcardUID&gt;0&lt;/SmartcardUID&gt;&lt;Key&gt;KEY&lt;/Key&gt;&lt;Valid&gt;true&lt;/Valid&gt;&lt;TimeStamp&gt;0001-01-01T00:00:00&lt;/TimeStamp&gt;&lt;Value&gt;protection&lt;/Value&gt;&lt;ValueAsPercentage&gt;0&lt;/ValueAsPercentage&gt;&lt;PersonId&gt;0&lt;/PersonId&gt;&lt;ResponseDelay&gt;0&lt;/ResponseDelay&gt;&lt;/Response&gt;&lt;Response&gt;&lt;Index&gt;38&lt;/Index&gt;&lt;SmartcardUID&gt;0&lt;/SmartcardUID&gt;&lt;Key&gt;KEY&lt;/Key&gt;&lt;Valid&gt;true&lt;/Valid&gt;&lt;TimeStamp&gt;0001-01-01T00:00:00&lt;/TimeStamp&gt;&lt;Value&gt;police&lt;/Value&gt;&lt;ValueAsPercentage&gt;0&lt;/ValueAsPercentage&gt;&lt;PersonId&gt;0&lt;/PersonId&gt;&lt;ResponseDelay&gt;0&lt;/ResponseDelay&gt;&lt;/Response&gt;&lt;Response&gt;&lt;Index&gt;39&lt;/Index&gt;&lt;SmartcardUID&gt;0&lt;/SmartcardUID&gt;&lt;Key&gt;KEY&lt;/Key&gt;&lt;Valid&gt;true&lt;/Valid&gt;&lt;TimeStamp&gt;0001-01-01T00:00:00&lt;/TimeStamp&gt;&lt;Value&gt;police&lt;/Value&gt;&lt;ValueAsPercentage&gt;0&lt;/ValueAsPercentage&gt;&lt;PersonId&gt;0&lt;/PersonId&gt;&lt;ResponseDelay&gt;0&lt;/ResponseDelay&gt;&lt;/Response&gt;&lt;Response&gt;&lt;Index&gt;40&lt;/Index&gt;&lt;SmartcardUID&gt;0&lt;/SmartcardUID&gt;&lt;Key&gt;KEY&lt;/Key&gt;&lt;Valid&gt;true&lt;/Valid&gt;&lt;TimeStamp&gt;0001-01-01T00:00:00&lt;/TimeStamp&gt;&lt;Value&gt;health&lt;/Value&gt;&lt;ValueAsPercentage&gt;0&lt;/ValueAsPercentage&gt;&lt;PersonId&gt;0&lt;/PersonId&gt;&lt;ResponseDelay&gt;0&lt;/ResponseDelay&gt;&lt;/Response&gt;&lt;Response&gt;&lt;Index&gt;41&lt;/Index&gt;&lt;SmartcardUID&gt;0&lt;/SmartcardUID&gt;&lt;Key&gt;KEY&lt;/Key&gt;&lt;Valid&gt;true&lt;/Valid&gt;&lt;TimeStamp&gt;0001-01-01T00:00:00&lt;/TimeStamp&gt;&lt;Value&gt;health&lt;/Value&gt;&lt;ValueAsPercentage&gt;0&lt;/ValueAsPercentage&gt;&lt;PersonId&gt;0&lt;/PersonId&gt;&lt;ResponseDelay&gt;0&lt;/ResponseDelay&gt;&lt;/Response&gt;&lt;Response&gt;&lt;Index&gt;42&lt;/Index&gt;&lt;SmartcardUID&gt;0&lt;/SmartcardUID&gt;&lt;Key&gt;KEY&lt;/Key&gt;&lt;Valid&gt;true&lt;/Valid&gt;&lt;TimeStamp&gt;0001-01-01T00:00:00&lt;/TimeStamp&gt;&lt;Value&gt;pppract&lt;/Value&gt;&lt;ValueAsPercentage&gt;0&lt;/ValueAsPercentage&gt;&lt;PersonId&gt;0&lt;/PersonId&gt;&lt;ResponseDelay&gt;0&lt;/ResponseDelay&gt;&lt;/Response&gt;&lt;Response&gt;&lt;Index&gt;43&lt;/Index&gt;&lt;SmartcardUID&gt;0&lt;/SmartcardUID&gt;&lt;Key&gt;KEY&lt;/Key&gt;&lt;Valid&gt;true&lt;/Valid&gt;&lt;TimeStamp&gt;0001-01-01T00:00:00&lt;/TimeStamp&gt;&lt;Value&gt;pppract&lt;/Value&gt;&lt;ValueAsPercentage&gt;0&lt;/ValueAsPercentage&gt;&lt;PersonId&gt;0&lt;/PersonId&gt;&lt;ResponseDelay&gt;0&lt;/ResponseDelay&gt;&lt;/Response&gt;&lt;Response&gt;&lt;Index&gt;44&lt;/Index&gt;&lt;SmartcardUID&gt;0&lt;/SmartcardUID&gt;&lt;Key&gt;KEY&lt;/Key&gt;&lt;Valid&gt;true&lt;/Valid&gt;&lt;TimeStamp&gt;0001-01-01T00:00:00&lt;/TimeStamp&gt;&lt;Value&gt;privacy&lt;/Value&gt;&lt;ValueAsPercentage&gt;0&lt;/ValueAsPercentage&gt;&lt;PersonId&gt;0&lt;/PersonId&gt;&lt;ResponseDelay&gt;0&lt;/ResponseDelay&gt;&lt;/Response&gt;&lt;Response&gt;&lt;Index&gt;45&lt;/Index&gt;&lt;SmartcardUID&gt;0&lt;/SmartcardUID&gt;&lt;Key&gt;KEY&lt;/Key&gt;&lt;Valid&gt;true&lt;/Valid&gt;&lt;TimeStamp&gt;0001-01-01T00:00:00&lt;/TimeStamp&gt;&lt;Value&gt;privacy&lt;/Value&gt;&lt;ValueAsPercentage&gt;0&lt;/ValueAsPercentage&gt;&lt;PersonId&gt;0&lt;/PersonId&gt;&lt;ResponseDelay&gt;0&lt;/ResponseDelay&gt;&lt;/Response&gt;&lt;Response&gt;&lt;Index&gt;46&lt;/Index&gt;&lt;SmartcardUID&gt;0&lt;/SmartcardUID&gt;&lt;Key&gt;KEY&lt;/Key&gt;&lt;Valid&gt;true&lt;/Valid&gt;&lt;TimeStamp&gt;0001-01-01T00:00:00&lt;/TimeStamp&gt;&lt;Value&gt;tamariki&lt;/Value&gt;&lt;ValueAsPercentage&gt;0&lt;/ValueAsPercentage&gt;&lt;PersonId&gt;0&lt;/PersonId&gt;&lt;ResponseDelay&gt;0&lt;/ResponseDelay&gt;&lt;/Response&gt;&lt;Response&gt;&lt;Index&gt;47&lt;/Index&gt;&lt;SmartcardUID&gt;0&lt;/SmartcardUID&gt;&lt;Key&gt;KEY&lt;/Key&gt;&lt;Valid&gt;true&lt;/Valid&gt;&lt;TimeStamp&gt;0001-01-01T00:00:00&lt;/TimeStamp&gt;&lt;Value&gt;tamariki&lt;/Value&gt;&lt;ValueAsPercentage&gt;0&lt;/ValueAsPercentage&gt;&lt;PersonId&gt;0&lt;/PersonId&gt;&lt;ResponseDelay&gt;0&lt;/ResponseDelay&gt;&lt;/Response&gt;&lt;Response&gt;&lt;Index&gt;48&lt;/Index&gt;&lt;SmartcardUID&gt;0&lt;/SmartcardUID&gt;&lt;Key&gt;KEY&lt;/Key&gt;&lt;Valid&gt;true&lt;/Valid&gt;&lt;TimeStamp&gt;0001-01-01T00:00:00&lt;/TimeStamp&gt;&lt;Value&gt;vulnerablechildrensa&lt;/Value&gt;&lt;ValueAsPercentage&gt;0&lt;/ValueAsPercentage&gt;&lt;PersonId&gt;0&lt;/PersonId&gt;&lt;ResponseDelay&gt;0&lt;/ResponseDelay&gt;&lt;/Response&gt;&lt;Response&gt;&lt;Index&gt;49&lt;/Index&gt;&lt;SmartcardUID&gt;0&lt;/SmartcardUID&gt;&lt;Key&gt;KEY&lt;/Key&gt;&lt;Valid&gt;true&lt;/Valid&gt;&lt;TimeStamp&gt;0001-01-01T00:00:00&lt;/TimeStamp&gt;&lt;Value&gt;vulnerablechildrensa&lt;/Value&gt;&lt;ValueAsPercentage&gt;0&lt;/ValueAsPercentage&gt;&lt;PersonId&gt;0&lt;/PersonId&gt;&lt;ResponseDelay&gt;0&lt;/ResponseDelay&gt;&lt;/Response&gt;&lt;Response&gt;&lt;Index&gt;50&lt;/Index&gt;&lt;SmartcardUID&gt;0&lt;/SmartcardUID&gt;&lt;Key&gt;KEY&lt;/Key&gt;&lt;Valid&gt;true&lt;/Valid&gt;&lt;TimeStamp&gt;0001-01-01T00:00:00&lt;/TimeStamp&gt;&lt;Value&gt;bill&lt;/Value&gt;&lt;ValueAsPercentage&gt;0&lt;/ValueAsPercentage&gt;&lt;PersonId&gt;0&lt;/PersonId&gt;&lt;ResponseDelay&gt;0&lt;/ResponseDelay&gt;&lt;/Response&gt;&lt;Response&gt;&lt;Index&gt;51&lt;/Index&gt;&lt;SmartcardUID&gt;0&lt;/SmartcardUID&gt;&lt;Key&gt;KEY&lt;/Key&gt;&lt;Valid&gt;true&lt;/Valid&gt;&lt;TimeStamp&gt;0001-01-01T00:00:00&lt;/TimeStamp&gt;&lt;Value&gt;bill&lt;/Value&gt;&lt;ValueAsPercentage&gt;0&lt;/ValueAsPercentage&gt;&lt;PersonId&gt;0&lt;/PersonId&gt;&lt;ResponseDelay&gt;0&lt;/ResponseDelay&gt;&lt;/Response&gt;&lt;Response&gt;&lt;Index&gt;52&lt;/Index&gt;&lt;SmartcardUID&gt;0&lt;/SmartcardUID&gt;&lt;Key&gt;KEY&lt;/Key&gt;&lt;Valid&gt;true&lt;/Valid&gt;&lt;TimeStamp&gt;0001-01-01T00:00:00&lt;/TimeStamp&gt;&lt;Value&gt;hra&lt;/Value&gt;&lt;ValueAsPercentage&gt;0&lt;/ValueAsPercentage&gt;&lt;PersonId&gt;0&lt;/PersonId&gt;&lt;ResponseDelay&gt;0&lt;/ResponseDelay&gt;&lt;/Response&gt;&lt;Response&gt;&lt;Index&gt;53&lt;/Index&gt;&lt;SmartcardUID&gt;0&lt;/SmartcardUID&gt;&lt;Key&gt;KEY&lt;/Key&gt;&lt;Valid&gt;true&lt;/Valid&gt;&lt;TimeStamp&gt;0001-01-01T00:00:00&lt;/TimeStamp&gt;&lt;Value&gt;hra&lt;/Value&gt;&lt;ValueAsPercentage&gt;0&lt;/ValueAsPercentage&gt;&lt;PersonId&gt;0&lt;/PersonId&gt;&lt;ResponseDelay&gt;0&lt;/ResponseDelay&gt;&lt;/Response&gt;&lt;Response&gt;&lt;Index&gt;54&lt;/Index&gt;&lt;SmartcardUID&gt;0&lt;/SmartcardUID&gt;&lt;Key&gt;KEY&lt;/Key&gt;&lt;Valid&gt;true&lt;/Valid&gt;&lt;TimeStamp&gt;0001-01-01T00:00:00&lt;/TimeStamp&gt;&lt;Value&gt;children&lt;/Value&gt;&lt;ValueAsPercentage&gt;0&lt;/ValueAsPercentage&gt;&lt;PersonId&gt;0&lt;/PersonId&gt;&lt;ResponseDelay&gt;0&lt;/ResponseDelay&gt;&lt;/Response&gt;&lt;Response&gt;&lt;Index&gt;55&lt;/Index&gt;&lt;SmartcardUID&gt;0&lt;/SmartcardUID&gt;&lt;Key&gt;KEY&lt;/Key&gt;&lt;Valid&gt;true&lt;/Valid&gt;&lt;TimeStamp&gt;0001-01-01T00:00:00&lt;/TimeStamp&gt;&lt;Value&gt;children&lt;/Value&gt;&lt;ValueAsPercentage&gt;0&lt;/ValueAsPercentage&gt;&lt;PersonId&gt;0&lt;/PersonId&gt;&lt;ResponseDelay&gt;0&lt;/ResponseDelay&gt;&lt;/Response&gt;&lt;Response&gt;&lt;Index&gt;56&lt;/Index&gt;&lt;SmartcardUID&gt;0&lt;/SmartcardUID&gt;&lt;Key&gt;KEY&lt;/Key&gt;&lt;Valid&gt;true&lt;/Valid&gt;&lt;TimeStamp&gt;0001-01-01T00:00:00&lt;/TimeStamp&gt;&lt;Value&gt;epoa&lt;/Value&gt;&lt;ValueAsPercentage&gt;0&lt;/ValueAsPercentage&gt;&lt;PersonId&gt;0&lt;/PersonId&gt;&lt;ResponseDelay&gt;0&lt;/ResponseDelay&gt;&lt;/Response&gt;&lt;Response&gt;&lt;Index&gt;57&lt;/Index&gt;&lt;SmartcardUID&gt;0&lt;/SmartcardUID&gt;&lt;Key&gt;KEY&lt;/Key&gt;&lt;Valid&gt;true&lt;/Valid&gt;&lt;TimeStamp&gt;0001-01-01T00:00:00&lt;/TimeStamp&gt;&lt;Value&gt;epoa&lt;/Value&gt;&lt;ValueAsPercentage&gt;0&lt;/ValueAsPercentage&gt;&lt;PersonId&gt;0&lt;/PersonId&gt;&lt;ResponseDelay&gt;0&lt;/ResponseDelay&gt;&lt;/Response&gt;&lt;Response&gt;&lt;Index&gt;58&lt;/Index&gt;&lt;SmartcardUID&gt;0&lt;/SmartcardUID&gt;&lt;Key&gt;KEY&lt;/Key&gt;&lt;Valid&gt;true&lt;/Valid&gt;&lt;TimeStamp&gt;0001-01-01T00:00:00&lt;/TimeStamp&gt;&lt;Value&gt;disability&lt;/Value&gt;&lt;ValueAsPercentage&gt;0&lt;/ValueAsPercentage&gt;&lt;PersonId&gt;0&lt;/PersonId&gt;&lt;ResponseDelay&gt;0&lt;/ResponseDelay&gt;&lt;/Response&gt;&lt;Response&gt;&lt;Index&gt;59&lt;/Index&gt;&lt;SmartcardUID&gt;0&lt;/SmartcardUID&gt;&lt;Key&gt;KEY&lt;/Key&gt;&lt;Valid&gt;true&lt;/Valid&gt;&lt;TimeStamp&gt;0001-01-01T00:00:00&lt;/TimeStamp&gt;&lt;Value&gt;disability&lt;/Value&gt;&lt;ValueAsPercentage&gt;0&lt;/ValueAsPercentage&gt;&lt;PersonId&gt;0&lt;/PersonId&gt;&lt;ResponseDelay&gt;0&lt;/ResponseDelay&gt;&lt;/Response&gt;&lt;Response&gt;&lt;Index&gt;60&lt;/Index&gt;&lt;SmartcardUID&gt;0&lt;/SmartcardUID&gt;&lt;Key&gt;KEY&lt;/Key&gt;&lt;Valid&gt;true&lt;/Valid&gt;&lt;TimeStamp&gt;0001-01-01T00:00:00&lt;/TimeStamp&gt;&lt;Value&gt;educationact&lt;/Value&gt;&lt;ValueAsPercentage&gt;0&lt;/ValueAsPercentage&gt;&lt;PersonId&gt;0&lt;/PersonId&gt;&lt;ResponseDelay&gt;0&lt;/ResponseDelay&gt;&lt;/Response&gt;&lt;Response&gt;&lt;Index&gt;61&lt;/Index&gt;&lt;SmartcardUID&gt;0&lt;/SmartcardUID&gt;&lt;Key&gt;KEY&lt;/Key&gt;&lt;Valid&gt;true&lt;/Valid&gt;&lt;TimeStamp&gt;0001-01-01T00:00:00&lt;/TimeStamp&gt;&lt;Value&gt;2014&lt;/Value&gt;&lt;ValueAsPercentage&gt;0&lt;/ValueAsPercentage&gt;&lt;PersonId&gt;0&lt;/PersonId&gt;&lt;ResponseDelay&gt;0&lt;/ResponseDelay&gt;&lt;/Response&gt;&lt;Response&gt;&lt;Index&gt;62&lt;/Index&gt;&lt;SmartcardUID&gt;0&lt;/SmartcardUID&gt;&lt;Key&gt;KEY&lt;/Key&gt;&lt;Valid&gt;true&lt;/Valid&gt;&lt;TimeStamp&gt;0001-01-01T00:00:00&lt;/TimeStamp&gt;&lt;Value&gt;oranga&lt;/Value&gt;&lt;ValueAsPercentage&gt;0&lt;/ValueAsPercentage&gt;&lt;PersonId&gt;0&lt;/PersonId&gt;&lt;ResponseDelay&gt;0&lt;/ResponseDelay&gt;&lt;/Response&gt;&lt;Response&gt;&lt;Index&gt;63&lt;/Index&gt;&lt;SmartcardUID&gt;0&lt;/SmartcardUID&gt;&lt;Key&gt;KEY&lt;/Key&gt;&lt;Valid&gt;true&lt;/Valid&gt;&lt;TimeStamp&gt;0001-01-01T00:00:00&lt;/TimeStamp&gt;&lt;Value&gt;orange&lt;/Value&gt;&lt;ValueAsPercentage&gt;0&lt;/ValueAsPercentage&gt;&lt;PersonId&gt;0&lt;/PersonId&gt;&lt;ResponseDelay&gt;0&lt;/ResponseDelay&gt;&lt;/Response&gt;&lt;Response&gt;&lt;Index&gt;64&lt;/Index&gt;&lt;SmartcardUID&gt;0&lt;/SmartcardUID&gt;&lt;Key&gt;KEY&lt;/Key&gt;&lt;Valid&gt;true&lt;/Valid&gt;&lt;TimeStamp&gt;0001-01-01T00:00:00&lt;/TimeStamp&gt;&lt;Value&gt;people&lt;/Value&gt;&lt;ValueAsPercentage&gt;0&lt;/ValueAsPercentage&gt;&lt;PersonId&gt;0&lt;/PersonId&gt;&lt;ResponseDelay&gt;0&lt;/ResponseDelay&gt;&lt;/Response&gt;&lt;Response&gt;&lt;Index&gt;65&lt;/Index&gt;&lt;SmartcardUID&gt;0&lt;/SmartcardUID&gt;&lt;Key&gt;KEY&lt;/Key&gt;&lt;Valid&gt;true&lt;/Valid&gt;&lt;TimeStamp&gt;0001-01-01T00:00:00&lt;/TimeStamp&gt;&lt;Value&gt;phd&lt;/Value&gt;&lt;ValueAsPercentage&gt;0&lt;/ValueAsPercentage&gt;&lt;PersonId&gt;0&lt;/PersonId&gt;&lt;ResponseDelay&gt;0&lt;/ResponseDelay&gt;&lt;/Response&gt;&lt;Response&gt;&lt;Index&gt;66&lt;/Index&gt;&lt;SmartcardUID&gt;0&lt;/SmartcardUID&gt;&lt;Key&gt;KEY&lt;/Key&gt;&lt;Valid&gt;true&lt;/Valid&gt;&lt;TimeStamp&gt;0001-01-01T00:00:00&lt;/TimeStamp&gt;&lt;Value&gt;hdss&lt;/Value&gt;&lt;ValueAsPercentage&gt;0&lt;/ValueAsPercentage&gt;&lt;PersonId&gt;0&lt;/PersonId&gt;&lt;ResponseDelay&gt;0&lt;/ResponseDelay&gt;&lt;/Response&gt;&lt;Response&gt;&lt;Index&gt;67&lt;/Index&gt;&lt;SmartcardUID&gt;0&lt;/SmartcardUID&gt;&lt;Key&gt;KEY&lt;/Key&gt;&lt;Valid&gt;true&lt;/Valid&gt;&lt;TimeStamp&gt;0001-01-01T00:00:00&lt;/TimeStamp&gt;&lt;Value&gt;right&lt;/Value&gt;&lt;ValueAsPercentage&gt;0&lt;/ValueAsPercentage&gt;&lt;PersonId&gt;0&lt;/PersonId&gt;&lt;ResponseDelay&gt;0&lt;/ResponseDelay&gt;&lt;/Response&gt;&lt;Response&gt;&lt;Index&gt;68&lt;/Index&gt;&lt;SmartcardUID&gt;0&lt;/SmartcardUID&gt;&lt;Key&gt;KEY&lt;/Key&gt;&lt;Valid&gt;true&lt;/Valid&gt;&lt;TimeStamp&gt;0001-01-01T00:00:00&lt;/TimeStamp&gt;&lt;Value&gt;human-rights&lt;/Value&gt;&lt;ValueAsPercentage&gt;0&lt;/ValueAsPercentage&gt;&lt;PersonId&gt;0&lt;/PersonId&gt;&lt;ResponseDelay&gt;0&lt;/ResponseDelay&gt;&lt;/Response&gt;&lt;Response&gt;&lt;Index&gt;69&lt;/Index&gt;&lt;SmartcardUID&gt;0&lt;/SmartcardUID&gt;&lt;Key&gt;KEY&lt;/Key&gt;&lt;Valid&gt;true&lt;/Valid&gt;&lt;TimeStamp&gt;0001-01-01T00:00:00&lt;/TimeStamp&gt;&lt;Value&gt;hdc&lt;/Value&gt;&lt;ValueAsPercentage&gt;0&lt;/ValueAsPercentage&gt;&lt;PersonId&gt;0&lt;/PersonId&gt;&lt;ResponseDelay&gt;0&lt;/ResponseDelay&gt;&lt;/Response&gt;&lt;Response&gt;&lt;Index&gt;70&lt;/Index&gt;&lt;SmartcardUID&gt;0&lt;/SmartcardUID&gt;&lt;Key&gt;KEY&lt;/Key&gt;&lt;Valid&gt;true&lt;/Valid&gt;&lt;TimeStamp&gt;0001-01-01T00:00:00&lt;/TimeStamp&gt;&lt;Value&gt;keeping&lt;/Value&gt;&lt;ValueAsPercentage&gt;0&lt;/ValueAsPercentage&gt;&lt;PersonId&gt;0&lt;/PersonId&gt;&lt;ResponseDelay&gt;0&lt;/ResponseDelay&gt;&lt;/Response&gt;&lt;Response&gt;&lt;Index&gt;71&lt;/Index&gt;&lt;SmartcardUID&gt;0&lt;/SmartcardUID&gt;&lt;Key&gt;KEY&lt;/Key&gt;&lt;Valid&gt;true&lt;/Valid&gt;&lt;TimeStamp&gt;0001-01-01T00:00:00&lt;/TimeStamp&gt;&lt;Value&gt;h&amp;amp;ds&lt;/Value&gt;&lt;ValueAsPercentage&gt;0&lt;/ValueAsPercentage&gt;&lt;PersonId&gt;0&lt;/PersonId&gt;&lt;ResponseDelay&gt;0&lt;/ResponseDelay&gt;&lt;/Response&gt;&lt;Response&gt;&lt;Index&gt;72&lt;/Index&gt;&lt;SmartcardUID&gt;0&lt;/SmartcardUID&gt;&lt;Key&gt;KEY&lt;/Key&gt;&lt;Valid&gt;true&lt;/Valid&gt;&lt;TimeStamp&gt;0001-01-01T00:00:00&lt;/TimeStamp&gt;&lt;Value&gt;enabling&lt;/Value&gt;&lt;ValueAsPercentage&gt;0&lt;/ValueAsPercentage&gt;&lt;PersonId&gt;0&lt;/PersonId&gt;&lt;ResponseDelay&gt;0&lt;/ResponseDelay&gt;&lt;/Response&gt;&lt;Response&gt;&lt;Index&gt;73&lt;/Index&gt;&lt;SmartcardUID&gt;0&lt;/SmartcardUID&gt;&lt;Key&gt;KEY&lt;/Key&gt;&lt;Valid&gt;true&lt;/Valid&gt;&lt;TimeStamp&gt;0001-01-01T00:00:00&lt;/TimeStamp&gt;&lt;Value&gt;uncrpd&lt;/Value&gt;&lt;ValueAsPercentage&gt;0&lt;/ValueAsPercentage&gt;&lt;PersonId&gt;0&lt;/PersonId&gt;&lt;ResponseDelay&gt;0&lt;/ResponseDelay&gt;&lt;/Response&gt;&lt;Response&gt;&lt;Index&gt;74&lt;/Index&gt;&lt;SmartcardUID&gt;0&lt;/SmartcardUID&gt;&lt;Key&gt;KEY&lt;/Key&gt;&lt;Valid&gt;true&lt;/Valid&gt;&lt;TimeStamp&gt;0001-01-01T00:00:00&lt;/TimeStamp&gt;&lt;Value&gt;consumer&lt;/Value&gt;&lt;ValueAsPercentage&gt;0&lt;/ValueAsPercentage&gt;&lt;PersonId&gt;0&lt;/PersonId&gt;&lt;ResponseDelay&gt;0&lt;/ResponseDelay&gt;&lt;/Response&gt;&lt;Response&gt;&lt;Index&gt;75&lt;/Index&gt;&lt;SmartcardUID&gt;0&lt;/SmartcardUID&gt;&lt;Key&gt;KEY&lt;/Key&gt;&lt;Valid&gt;true&lt;/Valid&gt;&lt;TimeStamp&gt;0001-01-01T00:00:00&lt;/TimeStamp&gt;&lt;Value&gt;equality&lt;/Value&gt;&lt;ValueAsPercentage&gt;0&lt;/ValueAsPercentage&gt;&lt;PersonId&gt;0&lt;/PersonId&gt;&lt;ResponseDelay&gt;0&lt;/ResponseDelay&gt;&lt;/Response&gt;&lt;Response&gt;&lt;Index&gt;76&lt;/Index&gt;&lt;SmartcardUID&gt;0&lt;/SmartcardUID&gt;&lt;Key&gt;KEY&lt;/Key&gt;&lt;Valid&gt;true&lt;/Valid&gt;&lt;TimeStamp&gt;0001-01-01T00:00:00&lt;/TimeStamp&gt;&lt;Value&gt;idcc&amp;amp;r&lt;/Value&gt;&lt;ValueAsPercentage&gt;0&lt;/ValueAsPercentage&gt;&lt;PersonId&gt;0&lt;/PersonId&gt;&lt;ResponseDelay&gt;0&lt;/ResponseDelay&gt;&lt;/Response&gt;&lt;Response&gt;&lt;Index&gt;77&lt;/Index&gt;&lt;SmartcardUID&gt;0&lt;/SmartcardUID&gt;&lt;Key&gt;KEY&lt;/Key&gt;&lt;Valid&gt;true&lt;/Valid&gt;&lt;TimeStamp&gt;0001-01-01T00:00:00&lt;/TimeStamp&gt;&lt;Value&gt;vca&lt;/Value&gt;&lt;ValueAsPercentage&gt;0&lt;/ValueAsPercentage&gt;&lt;PersonId&gt;0&lt;/PersonId&gt;&lt;ResponseDelay&gt;0&lt;/ResponseDelay&gt;&lt;/Response&gt;&lt;Response&gt;&lt;Index&gt;78&lt;/Index&gt;&lt;SmartcardUID&gt;0&lt;/SmartcardUID&gt;&lt;Key&gt;KEY&lt;/Key&gt;&lt;Valid&gt;true&lt;/Valid&gt;&lt;TimeStamp&gt;0001-01-01T00:00:00&lt;/TimeStamp&gt;&lt;Value&gt;hcsss&lt;/Value&gt;&lt;ValueAsPercentage&gt;0&lt;/ValueAsPercentage&gt;&lt;PersonId&gt;0&lt;/PersonId&gt;&lt;ResponseDelay&gt;0&lt;/ResponseDelay&gt;&lt;/Response&gt;&lt;Response&gt;&lt;Index&gt;79&lt;/Index&gt;&lt;SmartcardUID&gt;0&lt;/SmartcardUID&gt;&lt;Key&gt;KEY&lt;/Key&gt;&lt;Valid&gt;true&lt;/Valid&gt;&lt;TimeStamp&gt;0001-01-01T00:00:00&lt;/TimeStamp&gt;&lt;Value&gt;mandatory&lt;/Value&gt;&lt;ValueAsPercentage&gt;0&lt;/ValueAsPercentage&gt;&lt;PersonId&gt;0&lt;/PersonId&gt;&lt;ResponseDelay&gt;0&lt;/ResponseDelay&gt;&lt;/Response&gt;&lt;Response&gt;&lt;Index&gt;80&lt;/Index&gt;&lt;SmartcardUID&gt;0&lt;/SmartcardUID&gt;&lt;Key&gt;KEY&lt;/Key&gt;&lt;Valid&gt;true&lt;/Valid&gt;&lt;TimeStamp&gt;0001-01-01T00:00:00&lt;/TimeStamp&gt;&lt;Value&gt;nz&lt;/Value&gt;&lt;ValueAsPercentage&gt;0&lt;/ValueAsPercentage&gt;&lt;PersonId&gt;0&lt;/PersonId&gt;&lt;ResponseDelay&gt;0&lt;/ResponseDelay&gt;&lt;/Response&gt;&lt;Response&gt;&lt;Index&gt;81&lt;/Index&gt;&lt;SmartcardUID&gt;0&lt;/SmartcardUID&gt;&lt;Key&gt;KEY&lt;/Key&gt;&lt;Valid&gt;true&lt;/Valid&gt;&lt;TimeStamp&gt;0001-01-01T00:00:00&lt;/TimeStamp&gt;&lt;Value&gt;ppp+r&lt;/Value&gt;&lt;ValueAsPercentage&gt;0&lt;/ValueAsPercentage&gt;&lt;PersonId&gt;0&lt;/PersonId&gt;&lt;ResponseDelay&gt;0&lt;/ResponseDelay&gt;&lt;/Response&gt;&lt;Response&gt;&lt;Index&gt;82&lt;/Index&gt;&lt;SmartcardUID&gt;0&lt;/SmartcardUID&gt;&lt;Key&gt;KEY&lt;/Key&gt;&lt;Valid&gt;true&lt;/Valid&gt;&lt;TimeStamp&gt;0001-01-01T00:00:00&lt;/TimeStamp&gt;&lt;Value&gt;rightsoof&lt;/Value&gt;&lt;ValueAsPercentage&gt;0&lt;/ValueAsPercentage&gt;&lt;PersonId&gt;0&lt;/PersonId&gt;&lt;ResponseDelay&gt;0&lt;/ResponseDelay&gt;&lt;/Response&gt;&lt;Response&gt;&lt;Index&gt;83&lt;/Index&gt;&lt;SmartcardUID&gt;0&lt;/SmartcardUID&gt;&lt;Key&gt;KEY&lt;/Key&gt;&lt;Valid&gt;true&lt;/Valid&gt;&lt;TimeStamp&gt;0001-01-01T00:00:00&lt;/TimeStamp&gt;&lt;Value&gt;vca2014&lt;/Value&gt;&lt;ValueAsPercentage&gt;0&lt;/ValueAsPercentage&gt;&lt;PersonId&gt;0&lt;/PersonId&gt;&lt;ResponseDelay&gt;0&lt;/ResponseDelay&gt;&lt;/Response&gt;&lt;Response&gt;&lt;Index&gt;84&lt;/Index&gt;&lt;SmartcardUID&gt;0&lt;/SmartcardUID&gt;&lt;Key&gt;KEY&lt;/Key&gt;&lt;Valid&gt;true&lt;/Valid&gt;&lt;TimeStamp&gt;0001-01-01T00:00:00&lt;/TimeStamp&gt;&lt;Value&gt;unclear&lt;/Value&gt;&lt;ValueAsPercentage&gt;0&lt;/ValueAsPercentage&gt;&lt;PersonId&gt;0&lt;/PersonId&gt;&lt;ResponseDelay&gt;0&lt;/ResponseDelay&gt;&lt;/Response&gt;&lt;Response&gt;&lt;Index&gt;85&lt;/Index&gt;&lt;SmartcardUID&gt;0&lt;/SmartcardUID&gt;&lt;Key&gt;KEY&lt;/Key&gt;&lt;Valid&gt;true&lt;/Valid&gt;&lt;TimeStamp&gt;0001-01-01T00:00:00&lt;/TimeStamp&gt;&lt;Value&gt;thechild&lt;/Value&gt;&lt;ValueAsPercentage&gt;0&lt;/ValueAsPercentage&gt;&lt;PersonId&gt;0&lt;/PersonId&gt;&lt;ResponseDelay&gt;0&lt;/ResponseDelay&gt;&lt;/Response&gt;&lt;Response&gt;&lt;Index&gt;86&lt;/Index&gt;&lt;SmartcardUID&gt;0&lt;/SmartcardUID&gt;&lt;Key&gt;KEY&lt;/Key&gt;&lt;Valid&gt;true&lt;/Valid&gt;&lt;TimeStamp&gt;0001-01-01T00:00:00&lt;/TimeStamp&gt;&lt;Value&gt;welfareguardianship&lt;/Value&gt;&lt;ValueAsPercentage&gt;0&lt;/ValueAsPercentage&gt;&lt;PersonId&gt;0&lt;/PersonId&gt;&lt;ResponseDelay&gt;0&lt;/ResponseDelay&gt;&lt;/Response&gt;&lt;Response&gt;&lt;Index&gt;87&lt;/Index&gt;&lt;SmartcardUID&gt;0&lt;/SmartcardUID&gt;&lt;Key&gt;KEY&lt;/Key&gt;&lt;Valid&gt;true&lt;/Valid&gt;&lt;TimeStamp&gt;0001-01-01T00:00:00&lt;/TimeStamp&gt;&lt;Value&gt;united&lt;/Value&gt;&lt;ValueAsPercentage&gt;0&lt;/ValueAsPercentage&gt;&lt;PersonId&gt;0&lt;/PersonId&gt;&lt;ResponseDelay&gt;0&lt;/ResponseDelay&gt;&lt;/Response&gt;&lt;Response&gt;&lt;Index&gt;88&lt;/Index&gt;&lt;SmartcardUID&gt;0&lt;/SmartcardUID&gt;&lt;Key&gt;KEY&lt;/Key&gt;&lt;Valid&gt;true&lt;/Valid&gt;&lt;TimeStamp&gt;0001-01-01T00:00:00&lt;/TimeStamp&gt;&lt;Value&gt;pppra&lt;/Value&gt;&lt;ValueAsPercentage&gt;0&lt;/ValueAsPercentage&gt;&lt;PersonId&gt;0&lt;/PersonId&gt;&lt;ResponseDelay&gt;0&lt;/ResponseDelay&gt;&lt;/Response&gt;&lt;Response&gt;&lt;Index&gt;89&lt;/Index&gt;&lt;SmartcardUID&gt;0&lt;/SmartcardUID&gt;&lt;Key&gt;KEY&lt;/Key&gt;&lt;Valid&gt;true&lt;/Valid&gt;&lt;TimeStamp&gt;0001-01-01T00:00:00&lt;/TimeStamp&gt;&lt;Value&gt;crimesact&lt;/Value&gt;&lt;ValueAsPercentage&gt;0&lt;/ValueAsPercentage&gt;&lt;PersonId&gt;0&lt;/PersonId&gt;&lt;ResponseDelay&gt;0&lt;/ResponseDelay&gt;&lt;/Response&gt;&lt;Response&gt;&lt;Index&gt;90&lt;/Index&gt;&lt;SmartcardUID&gt;0&lt;/SmartcardUID&gt;&lt;Key&gt;KEY&lt;/Key&gt;&lt;Valid&gt;true&lt;/Valid&gt;&lt;TimeStamp&gt;0001-01-01T00:00:00&lt;/TimeStamp&gt;&lt;Value&gt;thechildrenact&lt;/Value&gt;&lt;ValueAsPercentage&gt;0&lt;/ValueAsPercentage&gt;&lt;PersonId&gt;0&lt;/PersonId&gt;&lt;ResponseDelay&gt;0&lt;/ResponseDelay&gt;&lt;/Response&gt;&lt;Response&gt;&lt;Index&gt;91&lt;/Index&gt;&lt;SmartcardUID&gt;0&lt;/SmartcardUID&gt;&lt;Key&gt;KEY&lt;/Key&gt;&lt;Valid&gt;true&lt;/Valid&gt;&lt;TimeStamp&gt;0001-01-01T00:00:00&lt;/TimeStamp&gt;&lt;Value&gt;unhcr&lt;/Value&gt;&lt;ValueAsPercentage&gt;0&lt;/ValueAsPercentage&gt;&lt;PersonId&gt;0&lt;/PersonId&gt;&lt;ResponseDelay&gt;0&lt;/ResponseDelay&gt;&lt;/Response&gt;&lt;Response&gt;&lt;Index&gt;92&lt;/Index&gt;&lt;SmartcardUID&gt;0&lt;/SmartcardUID&gt;&lt;Key&gt;KEY&lt;/Key&gt;&lt;Valid&gt;true&lt;/Valid&gt;&lt;TimeStamp&gt;0001-01-01T00:00:00&lt;/TimeStamp&gt;&lt;Value&gt;safe&lt;/Value&gt;&lt;ValueAsPercentage&gt;0&lt;/ValueAsPercentage&gt;&lt;PersonId&gt;0&lt;/PersonId&gt;&lt;ResponseDelay&gt;0&lt;/ResponseDelay&gt;&lt;/Response&gt;&lt;Response&gt;&lt;Index&gt;93&lt;/Index&gt;&lt;SmartcardUID&gt;0&lt;/SmartcardUID&gt;&lt;Key&gt;KEY&lt;/Key&gt;&lt;Valid&gt;true&lt;/Valid&gt;&lt;TimeStamp&gt;0001-01-01T00:00:00&lt;/TimeStamp&gt;&lt;Value&gt;guardianship&lt;/Value&gt;&lt;ValueAsPercentage&gt;0&lt;/ValueAsPercentage&gt;&lt;PersonId&gt;0&lt;/PersonId&gt;&lt;ResponseDelay&gt;0&lt;/ResponseDelay&gt;&lt;/Response&gt;&lt;Response&gt;&lt;Index&gt;94&lt;/Index&gt;&lt;SmartcardUID&gt;0&lt;/SmartcardUID&gt;&lt;Key&gt;KEY&lt;/Key&gt;&lt;Valid&gt;true&lt;/Valid&gt;&lt;TimeStamp&gt;0001-01-01T00:00:00&lt;/TimeStamp&gt;&lt;Value&gt;antismacking&lt;/Value&gt;&lt;ValueAsPercentage&gt;0&lt;/ValueAsPercentage&gt;&lt;PersonId&gt;0&lt;/PersonId&gt;&lt;ResponseDelay&gt;0&lt;/ResponseDelay&gt;&lt;/Response&gt;&lt;Response&gt;&lt;Index&gt;95&lt;/Index&gt;&lt;SmartcardUID&gt;0&lt;/SmartcardUID&gt;&lt;Key&gt;KEY&lt;/Key&gt;&lt;Valid&gt;true&lt;/Valid&gt;&lt;TimeStamp&gt;0001-01-01T00:00:00&lt;/TimeStamp&gt;&lt;Value&gt;persons&lt;/Value&gt;&lt;ValueAsPercentage&gt;0&lt;/ValueAsPercentage&gt;&lt;PersonId&gt;0&lt;/PersonId&gt;&lt;ResponseDelay&gt;0&lt;/ResponseDelay&gt;&lt;/Response&gt;&lt;Response&gt;&lt;Index&gt;96&lt;/Index&gt;&lt;SmartcardUID&gt;0&lt;/SmartcardUID&gt;&lt;Key&gt;KEY&lt;/Key&gt;&lt;Valid&gt;true&lt;/Valid&gt;&lt;TimeStamp&gt;0001-01-01T00:00:00&lt;/TimeStamp&gt;&lt;Value&gt;safeguarding&lt;/Value&gt;&lt;ValueAsPercentage&gt;0&lt;/ValueAsPercentage&gt;&lt;PersonId&gt;0&lt;/PersonId&gt;&lt;ResponseDelay&gt;0&lt;/ResponseDelay&gt;&lt;/Response&gt;&lt;Response&gt;&lt;Index&gt;97&lt;/Index&gt;&lt;SmartcardUID&gt;0&lt;/SmartcardUID&gt;&lt;Key&gt;KEY&lt;/Key&gt;&lt;Valid&gt;true&lt;/Valid&gt;&lt;TimeStamp&gt;0001-01-01T00:00:00&lt;/TimeStamp&gt;&lt;Value&gt;respect&lt;/Value&gt;&lt;ValueAsPercentage&gt;0&lt;/ValueAsPercentage&gt;&lt;PersonId&gt;0&lt;/PersonId&gt;&lt;ResponseDelay&gt;0&lt;/ResponseDelay&gt;&lt;/Response&gt;&lt;Response&gt;&lt;Index&gt;98&lt;/Index&gt;&lt;SmartcardUID&gt;0&lt;/SmartcardUID&gt;&lt;Key&gt;KEY&lt;/Key&gt;&lt;Valid&gt;true&lt;/Valid&gt;&lt;TimeStamp&gt;0001-01-01T00:00:00&lt;/TimeStamp&gt;&lt;Value&gt;court&lt;/Value&gt;&lt;ValueAsPercentage&gt;0&lt;/ValueAsPercentage&gt;&lt;PersonId&gt;0&lt;/PersonId&gt;&lt;ResponseDelay&gt;0&lt;/ResponseDelay&gt;&lt;/Response&gt;&lt;Response&gt;&lt;Index&gt;99&lt;/Index&gt;&lt;SmartcardUID&gt;0&lt;/SmartcardUID&gt;&lt;Key&gt;KEY&lt;/Key&gt;&lt;Valid&gt;true&lt;/Valid&gt;&lt;TimeStamp&gt;0001-01-01T00:00:00&lt;/TimeStamp&gt;&lt;Value&gt;welfareguardian&lt;/Value&gt;&lt;ValueAsPercentage&gt;0&lt;/ValueAsPercentage&gt;&lt;PersonId&gt;0&lt;/PersonId&gt;&lt;ResponseDelay&gt;0&lt;/ResponseDelay&gt;&lt;/Response&gt;&lt;Response&gt;&lt;Index&gt;100&lt;/Index&gt;&lt;SmartcardUID&gt;0&lt;/SmartcardUID&gt;&lt;Key&gt;KEY&lt;/Key&gt;&lt;Valid&gt;true&lt;/Valid&gt;&lt;TimeStamp&gt;0001-01-01T00:00:00&lt;/TimeStamp&gt;&lt;Value&gt;healthdisabiltyright&lt;/Value&gt;&lt;ValueAsPercentage&gt;0&lt;/ValueAsPercentage&gt;&lt;PersonId&gt;0&lt;/PersonId&gt;&lt;ResponseDelay&gt;0&lt;/ResponseDelay&gt;&lt;/Response&gt;&lt;Response&gt;&lt;Index&gt;101&lt;/Index&gt;&lt;SmartcardUID&gt;0&lt;/SmartcardUID&gt;&lt;Key&gt;KEY&lt;/Key&gt;&lt;Valid&gt;true&lt;/Valid&gt;&lt;TimeStamp&gt;0001-01-01T00:00:00&lt;/TimeStamp&gt;&lt;Value&gt;insufficient&lt;/Value&gt;&lt;ValueAsPercentage&gt;0&lt;/ValueAsPercentage&gt;&lt;PersonId&gt;0&lt;/PersonId&gt;&lt;ResponseDelay&gt;0&lt;/ResponseDelay&gt;&lt;/Response&gt;&lt;Response&gt;&lt;Index&gt;102&lt;/Index&gt;&lt;SmartcardUID&gt;0&lt;/SmartcardUID&gt;&lt;Key&gt;KEY&lt;/Key&gt;&lt;Valid&gt;true&lt;/Valid&gt;&lt;TimeStamp&gt;0001-01-01T00:00:00&lt;/TimeStamp&gt;&lt;Value&gt;crimes&lt;/Value&gt;&lt;ValueAsPercentage&gt;0&lt;/ValueAsPercentage&gt;&lt;PersonId&gt;0&lt;/PersonId&gt;&lt;ResponseDelay&gt;0&lt;/ResponseDelay&gt;&lt;/Response&gt;&lt;Response&gt;&lt;Index&gt;103&lt;/Index&gt;&lt;SmartcardUID&gt;0&lt;/SmartcardUID&gt;&lt;Key&gt;KEY&lt;/Key&gt;&lt;Valid&gt;true&lt;/Valid&gt;&lt;TimeStamp&gt;0001-01-01T00:00:00&lt;/TimeStamp&gt;&lt;Value&gt;criminalchecks&lt;/Value&gt;&lt;ValueAsPercentage&gt;0&lt;/ValueAsPercentage&gt;&lt;PersonId&gt;0&lt;/PersonId&gt;&lt;ResponseDelay&gt;0&lt;/ResponseDelay&gt;&lt;/Response&gt;&lt;Response&gt;&lt;Index&gt;104&lt;/Index&gt;&lt;SmartcardUID&gt;0&lt;/SmartcardUID&gt;&lt;Key&gt;KEY&lt;/Key&gt;&lt;Valid&gt;true&lt;/Valid&gt;&lt;TimeStamp&gt;0001-01-01T00:00:00&lt;/TimeStamp&gt;&lt;Value&gt;mitigation&lt;/Value&gt;&lt;ValueAsPercentage&gt;0&lt;/ValueAsPercentage&gt;&lt;PersonId&gt;0&lt;/PersonId&gt;&lt;ResponseDelay&gt;0&lt;/ResponseDelay&gt;&lt;/Response&gt;&lt;Response&gt;&lt;Index&gt;105&lt;/Index&gt;&lt;SmartcardUID&gt;0&lt;/SmartcardUID&gt;&lt;Key&gt;KEY&lt;/Key&gt;&lt;Valid&gt;true&lt;/Valid&gt;&lt;TimeStamp&gt;0001-01-01T00:00:00&lt;/TimeStamp&gt;&lt;Value&gt;ppp&amp;amp;r&lt;/Value&gt;&lt;ValueAsPercentage&gt;0&lt;/ValueAsPercentage&gt;&lt;PersonId&gt;0&lt;/PersonId&gt;&lt;ResponseDelay&gt;0&lt;/ResponseDelay&gt;&lt;/Response&gt;&lt;Response&gt;&lt;Index&gt;106&lt;/Index&gt;&lt;SmartcardUID&gt;0&lt;/SmartcardUID&gt;&lt;Key&gt;KEY&lt;/Key&gt;&lt;Valid&gt;true&lt;/Valid&gt;&lt;TimeStamp&gt;0001-01-01T00:00:00&lt;/TimeStamp&gt;&lt;Value&gt;well-being&lt;/Value&gt;&lt;ValueAsPercentage&gt;0&lt;/ValueAsPercentage&gt;&lt;PersonId&gt;0&lt;/PersonId&gt;&lt;ResponseDelay&gt;0&lt;/ResponseDelay&gt;&lt;/Response&gt;&lt;Response&gt;&lt;Index&gt;107&lt;/Index&gt;&lt;SmartcardUID&gt;0&lt;/SmartcardUID&gt;&lt;Key&gt;KEY&lt;/Key&gt;&lt;Valid&gt;true&lt;/Valid&gt;&lt;TimeStamp&gt;0001-01-01T00:00:00&lt;/TimeStamp&gt;&lt;Value&gt;inadequate&lt;/Value&gt;&lt;ValueAsPercentage&gt;0&lt;/ValueAsPercentage&gt;&lt;PersonId&gt;0&lt;/PersonId&gt;&lt;ResponseDelay&gt;0&lt;/ResponseDelay&gt;&lt;/Response&gt;&lt;Response&gt;&lt;Index&gt;108&lt;/Index&gt;&lt;SmartcardUID&gt;0&lt;/SmartcardUID&gt;&lt;Key&gt;KEY&lt;/Key&gt;&lt;Valid&gt;true&lt;/Valid&gt;&lt;TimeStamp&gt;0001-01-01T00:00:00&lt;/TimeStamp&gt;&lt;Value&gt;children's&lt;/Value&gt;&lt;ValueAsPercentage&gt;0&lt;/ValueAsPercentage&gt;&lt;PersonId&gt;0&lt;/PersonId&gt;&lt;ResponseDelay&gt;0&lt;/ResponseDelay&gt;&lt;/Response&gt;&lt;Response&gt;&lt;Index&gt;109&lt;/Index&gt;&lt;SmartcardUID&gt;0&lt;/SmartcardUID&gt;&lt;Key&gt;KEY&lt;/Key&gt;&lt;Valid&gt;true&lt;/Valid&gt;&lt;TimeStamp&gt;0001-01-01T00:00:00&lt;/TimeStamp&gt;&lt;Value&gt;reduce&lt;/Value&gt;&lt;ValueAsPercentage&gt;0&lt;/ValueAsPercentage&gt;&lt;PersonId&gt;0&lt;/PersonId&gt;&lt;ResponseDelay&gt;0&lt;/ResponseDelay&gt;&lt;/Response&gt;&lt;Response&gt;&lt;Index&gt;110&lt;/Index&gt;&lt;SmartcardUID&gt;0&lt;/SmartcardUID&gt;&lt;Key&gt;KEY&lt;/Key&gt;&lt;Valid&gt;true&lt;/Valid&gt;&lt;TimeStamp&gt;0001-01-01T00:00:00&lt;/TimeStamp&gt;&lt;Value&gt;criminal&lt;/Value&gt;&lt;ValueAsPercentage&gt;0&lt;/ValueAsPercentage&gt;&lt;PersonId&gt;0&lt;/PersonId&gt;&lt;ResponseDelay&gt;0&lt;/ResponseDelay&gt;&lt;/Response&gt;&lt;Response&gt;&lt;Index&gt;111&lt;/Index&gt;&lt;SmartcardUID&gt;0&lt;/SmartcardUID&gt;&lt;Key&gt;KEY&lt;/Key&gt;&lt;Valid&gt;true&lt;/Valid&gt;&lt;TimeStamp&gt;0001-01-01T00:00:00&lt;/TimeStamp&gt;&lt;Value&gt;healthandsafety&lt;/Value&gt;&lt;ValueAsPercentage&gt;0&lt;/ValueAsPercentage&gt;&lt;PersonId&gt;0&lt;/PersonId&gt;&lt;ResponseDelay&gt;0&lt;/ResponseDelay&gt;&lt;/Response&gt;&lt;Response&gt;&lt;Index&gt;112&lt;/Index&gt;&lt;SmartcardUID&gt;0&lt;/SmartcardUID&gt;&lt;Key&gt;KEY&lt;/Key&gt;&lt;Valid&gt;true&lt;/Valid&gt;&lt;TimeStamp&gt;0001-01-01T00:00:00&lt;/TimeStamp&gt;&lt;Value&gt;humanrights&lt;/Value&gt;&lt;ValueAsPercentage&gt;0&lt;/ValueAsPercentage&gt;&lt;PersonId&gt;0&lt;/PersonId&gt;&lt;ResponseDelay&gt;0&lt;/ResponseDelay&gt;&lt;/Response&gt;&lt;Response&gt;&lt;Index&gt;113&lt;/Index&gt;&lt;SmartcardUID&gt;0&lt;/SmartcardUID&gt;&lt;Key&gt;KEY&lt;/Key&gt;&lt;Valid&gt;true&lt;/Valid&gt;&lt;TimeStamp&gt;0001-01-01T00:00:00&lt;/TimeStamp&gt;&lt;Value&gt;epa&lt;/Value&gt;&lt;ValueAsPercentage&gt;0&lt;/ValueAsPercentage&gt;&lt;PersonId&gt;0&lt;/PersonId&gt;&lt;ResponseDelay&gt;0&lt;/ResponseDelay&gt;&lt;/Response&gt;&lt;Response&gt;&lt;Index&gt;114&lt;/Index&gt;&lt;SmartcardUID&gt;0&lt;/SmartcardUID&gt;&lt;Key&gt;KEY&lt;/Key&gt;&lt;Valid&gt;true&lt;/Valid&gt;&lt;TimeStamp&gt;0001-01-01T00:00:00&lt;/TimeStamp&gt;&lt;Value&gt;orangatamarikiact&lt;/Value&gt;&lt;ValueAsPercentage&gt;0&lt;/ValueAsPercentage&gt;&lt;PersonId&gt;0&lt;/PersonId&gt;&lt;ResponseDelay&gt;0&lt;/ResponseDelay&gt;&lt;/Response&gt;&lt;Response&gt;&lt;Index&gt;115&lt;/Index&gt;&lt;SmartcardUID&gt;0&lt;/SmartcardUID&gt;&lt;Key&gt;KEY&lt;/Key&gt;&lt;Valid&gt;true&lt;/Valid&gt;&lt;TimeStamp&gt;0001-01-01T00:00:00&lt;/TimeStamp&gt;&lt;Value&gt;safety&lt;/Value&gt;&lt;ValueAsPercentage&gt;0&lt;/ValueAsPercentage&gt;&lt;PersonId&gt;0&lt;/PersonId&gt;&lt;ResponseDelay&gt;0&lt;/ResponseDelay&gt;&lt;/Response&gt;&lt;Response&gt;&lt;Index&gt;116&lt;/Index&gt;&lt;SmartcardUID&gt;0&lt;/SmartcardUID&gt;&lt;Key&gt;KEY&lt;/Key&gt;&lt;Valid&gt;true&lt;/Valid&gt;&lt;TimeStamp&gt;0001-01-01T00:00:00&lt;/TimeStamp&gt;&lt;Value&gt;personsact&lt;/Value&gt;&lt;ValueAsPercentage&gt;0&lt;/ValueAsPercentage&gt;&lt;PersonId&gt;0&lt;/PersonId&gt;&lt;ResponseDelay&gt;0&lt;/ResponseDelay&gt;&lt;/Response&gt;&lt;Response&gt;&lt;Index&gt;117&lt;/Index&gt;&lt;SmartcardUID&gt;0&lt;/SmartcardUID&gt;&lt;Key&gt;KEY&lt;/Key&gt;&lt;Valid&gt;true&lt;/Valid&gt;&lt;TimeStamp&gt;0001-01-01T00:00:00&lt;/TimeStamp&gt;&lt;Value&gt;nzbora&lt;/Value&gt;&lt;ValueAsPercentage&gt;0&lt;/ValueAsPercentage&gt;&lt;PersonId&gt;0&lt;/PersonId&gt;&lt;ResponseDelay&gt;0&lt;/ResponseDelay&gt;&lt;/Response&gt;&lt;Response&gt;&lt;Index&gt;118&lt;/Index&gt;&lt;SmartcardUID&gt;0&lt;/SmartcardUID&gt;&lt;Key&gt;KEY&lt;/Key&gt;&lt;Valid&gt;true&lt;/Valid&gt;&lt;TimeStamp&gt;0001-01-01T00:00:00&lt;/TimeStamp&gt;&lt;Value&gt;humanrghtsact&lt;/Value&gt;&lt;ValueAsPercentage&gt;0&lt;/ValueAsPercentage&gt;&lt;PersonId&gt;0&lt;/PersonId&gt;&lt;ResponseDelay&gt;0&lt;/ResponseDelay&gt;&lt;/Response&gt;&lt;Response&gt;&lt;Index&gt;119&lt;/Index&gt;&lt;SmartcardUID&gt;0&lt;/SmartcardUID&gt;&lt;Key&gt;KEY&lt;/Key&gt;&lt;Valid&gt;true&lt;/Valid&gt;&lt;TimeStamp&gt;0001-01-01T00:00:00&lt;/TimeStamp&gt;&lt;Value&gt;autonomy&lt;/Value&gt;&lt;ValueAsPercentage&gt;0&lt;/ValueAsPercentage&gt;&lt;PersonId&gt;0&lt;/PersonId&gt;&lt;ResponseDelay&gt;0&lt;/ResponseDelay&gt;&lt;/Response&gt;&lt;Response&gt;&lt;Index&gt;120&lt;/Index&gt;&lt;SmartcardUID&gt;0&lt;/SmartcardUID&gt;&lt;Key&gt;KEY&lt;/Key&gt;&lt;Valid&gt;true&lt;/Valid&gt;&lt;TimeStamp&gt;0001-01-01T00:00:00&lt;/TimeStamp&gt;&lt;Value&gt;pasat&lt;/Value&gt;&lt;ValueAsPercentage&gt;0&lt;/ValueAsPercentage&gt;&lt;PersonId&gt;0&lt;/PersonId&gt;&lt;ResponseDelay&gt;0&lt;/ResponseDelay&gt;&lt;/Response&gt;&lt;Response&gt;&lt;Index&gt;121&lt;/Index&gt;&lt;SmartcardUID&gt;0&lt;/SmartcardUID&gt;&lt;Key&gt;KEY&lt;/Key&gt;&lt;Valid&gt;true&lt;/Valid&gt;&lt;TimeStamp&gt;0001-01-01T00:00:00&lt;/TimeStamp&gt;&lt;Value&gt;welfare&lt;/Value&gt;&lt;ValueAsPercentage&gt;0&lt;/ValueAsPercentage&gt;&lt;PersonId&gt;0&lt;/PersonId&gt;&lt;ResponseDelay&gt;0&lt;/ResponseDelay&gt;&lt;/Response&gt;&lt;Response&gt;&lt;Index&gt;122&lt;/Index&gt;&lt;SmartcardUID&gt;0&lt;/SmartcardUID&gt;&lt;Key&gt;KEY&lt;/Key&gt;&lt;Valid&gt;true&lt;/Valid&gt;&lt;TimeStamp&gt;0001-01-01T00:00:00&lt;/TimeStamp&gt;&lt;Value&gt;nations&lt;/Value&gt;&lt;ValueAsPercentage&gt;0&lt;/ValueAsPercentage&gt;&lt;PersonId&gt;0&lt;/PersonId&gt;&lt;ResponseDelay&gt;0&lt;/ResponseDelay&gt;&lt;/Response&gt;&lt;Response&gt;&lt;Index&gt;123&lt;/Index&gt;&lt;SmartcardUID&gt;0&lt;/SmartcardUID&gt;&lt;Key&gt;KEY&lt;/Key&gt;&lt;Valid&gt;true&lt;/Valid&gt;&lt;TimeStamp&gt;0001-01-01T00:00:00&lt;/TimeStamp&gt;&lt;Value&gt;vulnerablechildren&lt;/Value&gt;&lt;ValueAsPercentage&gt;0&lt;/ValueAsPercentage&gt;&lt;PersonId&gt;0&lt;/PersonId&gt;&lt;ResponseDelay&gt;0&lt;/ResponseDelay&gt;&lt;/Response&gt;&lt;Response&gt;&lt;Index&gt;124&lt;/Index&gt;&lt;SmartcardUID&gt;0&lt;/SmartcardUID&gt;&lt;Key&gt;KEY&lt;/Key&gt;&lt;Valid&gt;true&lt;/Valid&gt;&lt;TimeStamp&gt;0001-01-01T00:00:00&lt;/TimeStamp&gt;&lt;Value&gt;undpr&lt;/Value&gt;&lt;ValueAsPercentage&gt;0&lt;/ValueAsPercentage&gt;&lt;PersonId&gt;0&lt;/PersonId&gt;&lt;ResponseDelay&gt;0&lt;/ResponseDelay&gt;&lt;/Response&gt;&lt;Response&gt;&lt;Index&gt;125&lt;/Index&gt;&lt;SmartcardUID&gt;0&lt;/SmartcardUID&gt;&lt;Key&gt;KEY&lt;/Key&gt;&lt;Valid&gt;true&lt;/Valid&gt;&lt;TimeStamp&gt;0001-01-01T00:00:00&lt;/TimeStamp&gt;&lt;Value&gt;disabilty&lt;/Value&gt;&lt;ValueAsPercentage&gt;0&lt;/ValueAsPercentage&gt;&lt;PersonId&gt;0&lt;/PersonId&gt;&lt;ResponseDelay&gt;0&lt;/ResponseDelay&gt;&lt;/Response&gt;&lt;Response&gt;&lt;Index&gt;126&lt;/Index&gt;&lt;SmartcardUID&gt;0&lt;/SmartcardUID&gt;&lt;Key&gt;KEY&lt;/Key&gt;&lt;Valid&gt;true&lt;/Valid&gt;&lt;TimeStamp&gt;0001-01-01T00:00:00&lt;/TimeStamp&gt;&lt;Value&gt;evidence&lt;/Value&gt;&lt;ValueAsPercentage&gt;0&lt;/ValueAsPercentage&gt;&lt;PersonId&gt;0&lt;/PersonId&gt;&lt;ResponseDelay&gt;0&lt;/ResponseDelay&gt;&lt;/Response&gt;&lt;Response&gt;&lt;Index&gt;127&lt;/Index&gt;&lt;SmartcardUID&gt;0&lt;/SmartcardUID&gt;&lt;Key&gt;KEY&lt;/Key&gt;&lt;Valid&gt;true&lt;/Valid&gt;&lt;TimeStamp&gt;0001-01-01T00:00:00&lt;/TimeStamp&gt;&lt;Value&gt;overstepping&lt;/Value&gt;&lt;ValueAsPercentage&gt;0&lt;/ValueAsPercentage&gt;&lt;PersonId&gt;0&lt;/PersonId&gt;&lt;ResponseDelay&gt;0&lt;/ResponseDelay&gt;&lt;/Response&gt;&lt;Response&gt;&lt;Index&gt;128&lt;/Index&gt;&lt;SmartcardUID&gt;0&lt;/SmartcardUID&gt;&lt;Key&gt;KEY&lt;/Key&gt;&lt;Valid&gt;true&lt;/Valid&gt;&lt;TimeStamp&gt;0001-01-01T00:00:00&lt;/TimeStamp&gt;&lt;Value&gt;disabling&lt;/Value&gt;&lt;ValueAsPercentage&gt;0&lt;/ValueAsPercentage&gt;&lt;PersonId&gt;0&lt;/PersonId&gt;&lt;ResponseDelay&gt;0&lt;/ResponseDelay&gt;&lt;/Response&gt;&lt;Response&gt;&lt;Index&gt;129&lt;/Index&gt;&lt;SmartcardUID&gt;0&lt;/SmartcardUID&gt;&lt;Key&gt;KEY&lt;/Key&gt;&lt;Valid&gt;true&lt;/Valid&gt;&lt;TimeStamp&gt;0001-01-01T00:00:00&lt;/TimeStamp&gt;&lt;Value&gt;education&lt;/Value&gt;&lt;ValueAsPercentage&gt;0&lt;/ValueAsPercentage&gt;&lt;PersonId&gt;0&lt;/PersonId&gt;&lt;ResponseDelay&gt;0&lt;/ResponseDelay&gt;&lt;/Response&gt;&lt;Response&gt;&lt;Index&gt;130&lt;/Index&gt;&lt;SmartcardUID&gt;0&lt;/SmartcardUID&gt;&lt;Key&gt;KEY&lt;/Key&gt;&lt;Valid&gt;true&lt;/Valid&gt;&lt;TimeStamp&gt;0001-01-01T00:00:00&lt;/TimeStamp&gt;&lt;Value&gt;welfareguarduanship&lt;/Value&gt;&lt;ValueAsPercentage&gt;0&lt;/ValueAsPercentage&gt;&lt;PersonId&gt;0&lt;/PersonId&gt;&lt;ResponseDelay&gt;0&lt;/ResponseDelay&gt;&lt;/Response&gt;&lt;Response&gt;&lt;Index&gt;99999&lt;/Index&gt;&lt;SmartcardUID&gt;0&lt;/SmartcardUID&gt;&lt;Key&gt;WORD_CLOUD&lt;/Key&gt;&lt;Valid&gt;true&lt;/Valid&gt;&lt;TimeStamp&gt;0001-01-01T00:00:00&lt;/TimeStamp&gt;&lt;Value&gt;iVBORw0KGgoAAAANSUhEUgAABdwAAAKaCAYAAAAkk5ubAAAABmJLR0QA/wD/AP+gvaeTAAAgAElEQVR4nOzdeXwW9bn//9c1dxKCGiQJiGurHPzZSlEC1moVFZe2X+2CbeW0udFKcbeeU9xFArcEK9paq9YeFa1WckcrtXpOqT1dLKhU26oEKeixxbrWViVhEyHLzPX7415yJ2QjCVn0/Xw88uCemc/M55pPknvCNXNfHxA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GR3mD9HYCIiMhAdffddxcVFhaO3LZt27szZszY3N/xiIiIiIiIiMjApoS7iIhIK8lkMg5cDhySWWdmz7v7gng8/kD/RSYiIiIiIiIiA5kS7iIiIjmSyWQlMLuDJpXxeHxOX8UjIiIiIiIiIoOHEu4iIiJpVVVVR5jZU3R8fXQzO6q8vPzpvopLRERERERERAaHoL8DEBERGSiCIDiP5mT7GndfkLP5PiAELIqiC/o8OBEREREREREZ8JRwFxERSXP3o9L/Prj33nuPnzZt2lWZbfF4/BtmdiGAmR3dXzGKiIiIiIiIyMClhLuIiEizvQGCIJg7efLkptYb8/LyMhOm7tmnUYmIiIiIiIjIoKCEu4iISCv19fWvtrU+DMNhmZd9F42IiIiIiIiIDBZKuIuIiDR7CyAWi+3ResOiRYv2iqLolvTi3/s0KhEREREREREZFPL6OwAREZEB5HVgTF5e3kfSr7OCIHgr89rMlvR1YCIiIiIiIiIy8OkJdxERkWaPAbj7iR20eTsvL++mPopHRERERERERAYRJdxFRETS3P0XAGY2pZ0mr0dRdPLUqVPf7cOwRERERERERGSQUMJdREQkbdq0aX8BStx9cs7qO939u2ZWnp+f/7HTTz99RX/FJyIiIiIiIiIiIiIiIiIiIiIiIiIiIiLS7P7779+/qqrqmv6OQ0REREREREQGnrz+DkBERGSge/DBBwuampo+6+6nR1H0ZTOLAXP7Oy4RERERERERGViUcBcREWnHokWLDgqCYHpjY+N0YI/+jkdEREREREREBjYl3EVERHLcd999uwZB8O/ADDP7dDvNNvZlTCIiIiIiIiIyOCjhLiIikpZMJu8Avg4UtbG5wcz+F0jm5eX9om8jExEREREREZHBQAl3ERGRZue0se45YFEYhvefccYZ7/R1QCIiIiIiIiIyeCjhLiIi0ra/m9m08vLyp/s7EBEREREREREZHKy/AxARERkoksmkt1oVAU8D923btu3+GTNmbO6HsERERERERERkkFDCXUREJC2ZTN4HfBUY2sbm9939v4HqLVu2/Prcc89t7NvoRERERERERGSgC/o7ABERkYEiHo+f0dDQsLe7fwtY2WrzLmb2dTP7xW677fbP/ohPRERERERERAY2PeEuIiLSjurq6rHufjpwNlCSuy0ej+saKiIiIiIiIiItKFkgIiLSiXvuuaewoKDgC8A5wAmAKeEuIiIiIiIiIiIiItIDDzzwwMeTyeSN/R2HiIiIiIiIiIiIiIiIiIiIiIiIyAeSPg4vIiKSlkwmT+tq23g8vji3fTweX7xzohIRERERERGRwSKvvwMQEREZQB7cgbbWqr1uYouIiIiIiIh8yAX9HYCIiIiIiIiIiIiIyAeBEu4iIiIiIiIiIiIiIr1AJWVERESaHbaT24uIiIiIiIiIiIiIiIiIiIiIiIhIRzTBm4iISDvuueeewoKCgqHFxcXvn3zyyfX9HY+IiIiIiIiIDGxKuIuIiOR48MEHY01NTecC57j7OFLznUTAKne/Y+3atXcmEomof6MUERERERERkYFICXcREZG0Rx99dEhdXd0jZva59tq4+y8LCgq+PHXq1Ia+jE1EREREREREBr6gvwMQEREZKNavX39lR8l2ADM7pbGx8Yq+iklEREREREREBo+8/g5ARERkADkj5/XfzOxJd3/XzEa6+zHAmJx2lX0fnoiIiIiIiIgMZEq4i4iINNsHwN2/G4/HrzAzz2xIJBLBgQce+F3gYmC//gpQRERERERERAYulZQRERFp9hZAEAQ35CbbARKJRJSfn78gvfhmn0cmIiIiIiIiIgOeEu4iIiLN7kn/O6qtjdu2bcusv7dPohERERERERGRQUUJdxERkbT33ntvAfDf7l5VXV19ZO62qqqqo2KxWBJ45L333ru+fyIUERERERERkYHM+jsAERGRgSKZTL5M6mb0/ulV9UAdUAIMSa97FYha7xuPx/9t50coIiIiIiIiIgOZJk0VERFpNrrV8hBgr1br9u+bUERERERERERksFFJGRERERERERERERGRXqAn3EVERJot7u8APozWzR4/xcwezixbLBxXkli1uj9jak9tRdkrpD/l4HjViMqVp/dvRCIiIiIiIjKQKOEuIiKSFo/Hp/Z3DCIDVW1FmWcXzK4pnbci0X/RiIiIiIiIDExKuIuIiLTj7rvvLiosLBy5bdu2d2fMmLG5v+MRERERERERkYFNCXcREZFWkslkHLgcOASgsLCQ6urq5919QTwef6B/o/vgGTF/5SOA9XccIiIiIiIiIj2l/9yKiIjkSCaTlcDsDppUxuPxOX0Vz4dBRzXc29rmUbAXbhXAYUCtwQonmlVa+fyaTLv1ifHjo9Bq2uiuFuNlIpaQV3BzaeJPm1o38IvGDKnbvehyzM8E2xf8TdzuLXknWFA3KvorHdRwr716/KfdggvMfJLDKIMQeMWNJWFT402jvrP67bb72+1KjDO62l9txYRvg9+UOUZ+LBg5LPHcumwcFWXrgeHpHn5QWrlyZnfHpbai7LfAiW3s0ywW7leaWPVmT8ZhZ5h21wtT3D378xOYjVt01sEDcn6A9pQvfOF8w6cb7O8wEgDj1eRZYw8o//Gq0RbmzQf/lMM+BkMA3JluxnXAnun29ybPGju9O/1/EMZQRERERKQvBf0dgIiIyEBRVVV1BHB1J81mV1dXH9kX8cj2PIqdiduvgUnAUGBfhy9C8Pg7iU/u2YVDlOIcjjGPsOHZTVcdXtri+AmCuuFFP8eYBzYaKAAbjTFv/ahoMR387VQ7p2wegS038zjwkXTycxdgrDlX5MXyV71bMWFii/5OOy1WN7zoEcwSO9pfC/Ux77xRhzoclx3RnXGQtsXvXHOR4T8CPplNtqedc8ezu1gYWwb+dWB0Jtn+QRdfuMYzX9MWrkn0dzwiIiIiIq0p4S4iIpIWBMF5NH/6a427L8jZfB+pp3QtiqIL+jw4SXHOwzjNGoLhYDNztpTGwqbyzEJxYuXK0soay/2yhmC4GSc7vJtudmBDXuOluYdf31R2LnBydoVxY34sGGmxcJynnjT/SFth1VWML8epIPXzE5rbedYQDCcW7mfYI+lmewT4w28lJu6S2a/2oJfPAz63o/1tNyxDtnQp4d6dcSmtrDmptLKm5aciza5pcZz00+3dHQdp16mZF449m5/XUJw8e6wlzxp7wHuxXQ4D9stud6Yf+I+DY8mzx1r1OWPv7Y9gRURERERENdxFRESy3P2o9L8P7rPPPvHJkyc3JZPJKwHi8fg3qqurn3L3283s6P6N9MPLjFtK5tU8BOAJbqkLyxLA7qmtflBH+5Zc/9xG4Fe1s8cvwSxdXsM+C1yVaeNwTs7rl0uDmsstQQSsq716/AUE9oe2ju1uV2Ru1RgkS+avuCO9aeO7syZeEMR8Snp5v8IwnAJUp87Hz+5Of61F5EddadeWroxLV3V3HHaWqrMOHtzzAxgfzbwM8OfvnV62Ibvs7N/iLktkf0gkLPtzkDx77F69EcKgH0MRERERkT6mhLuIiEizvQGCIJg7efLkptYb8/LyHmhsbLydTF1k6XMRPJZ5bQmi2go2kE24W0lu27o5409xt28CHydVjmNE6+MZnv1e+kVjhtRZaqJcAHOWpZPfAJRcu/Lp2oqy+talO2oTnxpG2DAuexw4o7ai7IwWUedwC8YD1X7RmCF1kN2vq/311I6OS1d1dxx2tJ8d0VH98ba2ubOX49n5ATBWRBGz7j9n7Jrc48bvfOFUzM8BDiL1frAFeM3cnvAgeujAN8c+nUl+xxe+0KLefhTljbz/3IOy9fbjC9e0qLefPPsTM+N3rbkH58zcPh1mxBeumdG83PJDDRbzv8YXtggzZ+P2Ndyn3fHChCiIzjezY3H2AULHXgrgwfpoyJ2Lz/23jZ2NYfZYd/7l01hwgUOLmv1mtiT08Kb7zx7XomZ/d8Y+vnDNdnMJOMyNL1wzt3lN037Jsw99ExERERGRfqSSMiIiIq3U19e/2tb6MAyHZV72XTSSK/DgnVar6ttqVze77Ap3WwJ8mVRiebukclp+5sXm0t2LyP3bKLC63IYGbtBiHUDQ2FDMDjwB7O5FPemvLQGNrf+ma/NvvO6MS1d1dxwGisj9TMdbzA+A88XAePzMe9Zkb0DEF66+EPOfkyoFdEC67QhgopvPxG353/Z58fD2+skvjHpab7/H4gvXXOmB/9mws3AOJFVjv8jwwxy/oSC29dLOjpFRvvCFeW7Bcoftava7+xUBwaryhS92WLO/q2MvIiIiIjIY6Al3ERGRZm8BY2Kx2B7A67kbFi1atFcURbekF//e55FJSqyxdbJyu1Iq6SfVZ2eXsRojPL0kVvySJZY11VZMuAf8zNb7FdVu3Fw3vCgik6yOvMUT8w5WCyWtM8pRfsF6wobcdgtGVNZ0Wo6lu/21paGhMPsU/BszjxwK27ZLZnd3XLqqu+MwgJxn7qfV+9DfFQT103OeSi9taqQc+D6AYTMzP4RuXNZYz+1FhTHbGjUeEHjwaTO+Fpm3W+Jna2PnCff00+jT43eteQVnfwDH76o++xPZEkTld64504x7MstmHFh11ti1meX4wjX/pI1P45TfteY0nOtyVj3txrdjBU1rbFvBPmEQfcUia/NGVmvxu9aU416RXgzNuLA+LHygIHivyD3vVjOmAHsY0cPn3PHsx+4897D32zlUp2OfPHvsSenzyo6fwTVVZ49NdCVWEREREZG+ooS7iIhIs9eBMXl5eR+hVcI9CIK3Mq/NbElfByZdV1e6y0hCdsssm0c/KZ3//BoATxDUhd7m08d269r62tllqzDGA5hxrIMZqdoddVePP7Kt8i6liT9tSu93SKo/+7wnjquwxLLtyhL1Rn8AjtflJuJjMUYA/wTYddetkx3bLk/f3XHJ0UjmyXf3WOuN3R2HAcO5peqcTzwEkEj4LX/b54UEmXJFxkHNzTLlXyCAzbvuskvTj6cfsA1Ylf66vaNudo01dLvefm8wZ1bOYq03hqdUX3DI+vTyX6FFMr6TY9kVmdI2jieTZ30iW7N/2h0vXODWXLN/S2xo+zX7uzj2IiIiIiKDgRLuIiIizR4Djnf3E4Hl7bR5Oy8v76Z2tskAUMKqt+ooew/SyWWzr6y7+tCfNeV7Y20USxgc3N6+Bnc6/AjAYUzdnAnXbwrshsawaRRut7W7n/n1jiVTC/6JunBDcl1i4tzNFL06rHHLSAvC/d04Afcp+bHgxGGJ59b1pD+i6P8IcqvGRJduuHLct5vyY2PAbu7tcUnxN8BGp+K2o9Ynxg8vTqzckNuiu+MwIATN8wMkEhbFF67Jzg/gkP30gcFqh2MB3Lm9oen9m6ctXPOCOzXAM+xSUJ2cduCmvg6/K+JVfxvG1oZDsyucR3OS7Tt8LN/aXLPfsDPiC9dka/a3rjGP037N/i6OvYiIiIjIYKAa7iIiImnu/gsAM5vSTpPXoyg6eerUqe/2YViygyxB5PDDnFWTLAjezA9jb5vzBYP/aW/f4pfG3An8b3aF+2WNYfQuBKvN7FVaffIho6RyZTVGJWSyjDbVwujFYeHGrQRNrzv+BO5zgUNz9+tuf6XXPv8Mxp+zu8EZYX5enWF/dvz3wMbeHJdUJ0E2Ker45Ci09bUVZV47p+yZno7DgBC2nB/A25kfAI9mAdm2BkMcyjC+ifFfbG14tfzu1ZPb62ZLWNDy72/vu7/HfVtjizr7FthbHTTfoWN1Qfs1+7s69iIiIiIig4AS7iIiImnTpk37C1Di7rnJsjvd/btmVp6fn/+x008/fUV/xSddVxqruRqY4VgNsBV425xFUYxPRala/W2yxYvDkg2bpwBzHV52qHd4GWdO8ds2lTZqxmf7nFczxwmOBLvXYC2wBdhqsNawpe4+ywgOyX2qu7v9GXh+Y/7JwF3pvrbittrcziupXHketH68uGfjAhA1bLnEzG8jVXZkW2+Ow0AQxLzFmFk7Y191zrindo22HmDYN8BuM2M5qXPMKA4im9teP0NCy5YJOu37bwzFOkhE9zIrzF9Pzs+GR753D4+Va0Hy7LHWwdf57R2rq2MvIiIiIjIYqKSMiIhIjng8vr7V8rn9FcuHxYj5Kx+hnSdlO9oGUFpZ8/G21luCCGp+DPy4jc3np7/aZLeurQfmpb9aO6C9/QBGVD73J+BPHbXZkf5qK8ra3W/YdX+uBc5uc2NlTXGbffVgXEbe8NJm4FvtBpSjO+MwmKQn/7wv/cU5dzybvyUYeh1wCYBD9ufSoC43m+xYtt5+ftHmyezYU+I9kpx24Kb4wjXPQ2reAIyTy3+0qrg7ZWWS0w7cNG3hC6scPyS96vPHJZZWLEtM3tk1+7NzCbhtP5eAiIiIiEh/U8JdRERERKSLyu9c83AAa0OCJfkevVLI1n9uCfJHAaMzbQz7V+Z1ZP5/lpNx9yC8tPxHq75tecEY8Dbr7e9k1wKL069LLT/2y9PvWDOToU2rvSFvLyK+GAXu1Wd9otO5Ktz8epxkevET++yzR/Lrd6yaO6Sg6NVt/t7IvDDYHzjBnSmR5514/7kH9canGt4gM9aRHXXmPTXD751etqHjXURERERE+o4S7iIiImnJZPK0rraNx+OLO28lIh84Zvs6PiUgujQ02MLQ1i1CxyszC9UzDn4mftcLfwYOh9TkouTHzki95k6HkaQnCO0LybPH/iy+cM1VwHwgBhwZBfyR+vR/Cwwsta3zY501trp84QsfM3x2ak+mBkFsamPT+8QImmvXGO0UOeoGs8dwH50+7uTGpoL18YVrcOzZ6rMP/mQv9SIiIiIi0m2q4S4iItLswR34EpEPoSgIvoRzvsGjnqpnvxXYALxo5g+YR8ckzx77s+wOZh4rCE52/C4y9fZhtRnnVZ11cLv19nem5NljF7hzmON3pc9hC7DZsWcNu7whHPq9rh6r+uyD5wQRR2LcS07NfmAtzlKMWUTBIb30dDtDLLgE7DbvZC4BEREREZH+0mc1I0VERAa6ZDLZ5cRXPB7XNVREREREREREWtAT7iIiIiIiIiIiIiIivUA13EVERJod1tZKdx8eBMEJ7v4fwD3AvX0alYiIiIiIiIgMCvo4vIiISBdVVVV91cx+Cnw2Ho//rr/jEREREREREZGBRSVlREREuqigoOC3QGBmc/o7FhEREREREREZeJRwFxER6YJEIhE0NDRMB3D3Cf0dj4iIiIiIiIgMPKrhLiIikpZMJl/uYPMIYBiAmW3om4hEREREREREZDBRwl1ERKTZ6K40cvdnd3YgIr1h3ezxU8zs4cyyxcJxJYlVq/szpv7QnXHQ2ImIiIiISHco4S4iIrJjas3s6v4OQqS2osyzC2bXlM5bkei/aERERERERASUcBcREcm1uINt683sJSBZXl7+dl8FJCIiIiIiIiKDhxLuIiIiafF4fGp/xyDSm0bMX/kIYP0dx2CksRMRERERke5Qwl1ERKQdd999d1FhYeHIbdu2vTtjxozN/R2PDFzrE+PHR6HVtLGpFuNlIpaQV3BzaeJPm3I3tlUn3KNgL9wqgMOAWoMVTjSrtPL5NQC1FWW/BU5s0Yv73NqKsrnZ5Vi4X2li1Zud1SFfN2fCqeZ+DnAQsCewxeA1N3/CnIeKYyuftgQRQF1F2dcc7s89VhTFysy5ktT8B6+ac0vJ/Jr/8ovGDKkrHnYV7mekj/t3M3+kOGicZ4k1DT0dt4x3ExMnBGF0PnAssA94iNlLFvmDNMbuLLn+uY1t7ZcrPQY/BfIBHF+y9b2hU4fuuvWz7Y1dd75vGX7RmCG1w4suM3w62L7gb+J2b8k7wYK6UdFfgf3TcVSNqFx5emfxi4iIiIjIwBL0dwAiIiIDTTKZPC2ZTNYUFhZuAl4uLCzclEwmV1RVVX21v2OTQacU53CMeYQNz2666vDSjhp7FDsTt18Dk4ChwL4OX4Tg8XcSn9yzNwNbN3vCheb+c+BzwAHp/kY4TMRtpmPL6xonHN5urE15/2HOfcDBQCHwMTd+VFtRNqdueNEvcZ+bc9yx7nZ1XVPBj7oYXqfjVldRdmUQRn8GzgIOBHYBK8I5zM1u8ILo0k7HoFWyHeenpW/HvrzfTU9v7WKcqd26+H3zBEHd8GEPGVSCjQYKwEZjzFs/KlqM/jYXERERERn09Ee9iIhIjurq6iuBB4HxrTaVmdni9HaRFooTK1eWVtZY7pc1BMPNONnh3XSzAxvyGjtOAjvnYZxmDcFwsJk5W0pjYVM5QGllzUmllTUtS52YXdOi/8SqNzsN2jzn+H5ZGGsoiurfH2YxO9TgfIfHnTDqYP9TDTsmiHkx2G9ytlwDHObOSdYQDDf47+Z9OPPdyw8qyix2d9xq54w/zeE6IJZe9bRH0acat4a7RbHoIHefBazv6PS3S7bDXSUvjYnbnc81drRfm7rwfQNY31R2Lvgp2eEwbi1oYg8jOMRhDPCRHe5bREREREQGFJWUERERSVu0aNEEd5/fURt3n59MJv83Ho+v7Ku4ZHBKlzP5Ve3s8Uswm55aa58FrmpvHzNuKZlX8xCAJ7ilLixLALuntvpBvRmfwfDsaw82b2Fk0wE3LNsGrEp/3d7J/jeWVK54EqB2zvif4faZzDaH/xoxv+Z3AOtmj7/XzL6U3hRjl90OBFa0d9wujVtks3Kqq9fGGptOGb7gL5kE+19JJePb5U2xU828gkyy3fymknkrLzFqvKP92tPV75vDOTm7vVr84piZtnhxCLy7/uqyC6KAx7vT/4dBZ+WRHKyuomw6xrk4o4ER6U2vllbWHNDX8UrbaivKXuFDVDaps5/b3t5PREREBgYl3EVERNKCIDif5idma4FHgbeAvYFTgBIgZmYX0DJxJv0smUzmJkqvicfjib6OoW7O+FPc7ZvAx4GRNCf8sgzvsCxMBI9l2yaIaivYQDZxayW9Ga/DakvVPsfNby8KN968rmLCC4bXGDzjsYLq9mqnA4Tuf8weKwpqzZq/Be48nXkdM1uf+5i8NUUtzmNHx6028alhhA2HZrc5j+Yk27vGmNf82q4pnVeT2KH9W+nK980vGjOkzjgku5P70nSyHYDh19Y8WVtRVm8wpCexfFjVVZTNBG6kW7dMRERERER6jxLuIiIizY5J//s0cEo8Hs8m8ZLJZDHwS+BIdz+mrZ3lw6tudtkV7izoQtP8jjYGHrzTalV996PqmEU+i8AeBvYASCV6vQwoc/gmYcN33p1z6FdGznt+aVv7xyxWm40bGnLznIFly8HQ5G6BtayAk9GdcQsaG4qjoPn59ijgrS7s357I3f/eg/1TMXXh+7a5dPciwqi5nGMQrMvdbuC1UAfs1dN4PowMvuDNr58LGptO2uEbMSIiIiIivUA13EVERJrtm/7327nJdoB4PL4+CIKZrdqJ4BeNGeLG7OwyVgPRJ0piu+enaq3bvV0+WKyx9fO57ddQ76HSa1c+VR8LDnD4hpnfhvlyYEtOk2LzYG67B9g+1maRdfqccXfHLcovWA/NzzEHEXt31lcbXsjsbvDj2jkT/r0bx2jWhe9bUe3GzS3WuxfnbncwT32KRrrB4aPZ185KJdtlMBsxf+UjuXNbqJyMiIjI4KIn3EVERJo1AYRhuKatjbFYbE0URQBhW9t7S3V19RR3z9ZuDcNwXF5e3sHufhkwFnghHo8fltl+//33fzqKoguAScCodHyvAEvM7Kby8vK3W/dRVVV1KnCOmR0E7Ekq0foa8IS7P7R27dqnE4lE1EE8Y6IoutLMDgW2uPuvzGx2PB5/rXVf3YkPUjX102V+jgX2Se/3kpk9mJeXd+fUqVM3JpPJ3wInttp1bjKZzCaK3X2/adOmdT6JaDfVle4ykpDdMsvm0U9K5z+/BsATBHWhH76Tum4k8+S3e6zjpm3bO/Hc+8B96S/8nIn5dXtG1+FcAmCpMi87RXfHrTTxp021s8uex1ITG7tx8oYrxxXvSILVo2i6xYKbcD4NxHBftG72+PoR81c+0sPTapfdurZ+XcWE5y31KQLAJjmYpW8ebLi6bNJALSdTmyg7mJDs+6LhR5dUrvwDQO2cCf+O+wMAuK0unb9iXHa/irLm30/n/tL5NdkJZGuvHv9pt+ACM5/kMMrS7wtuLAmbGm8a9Z3Vbb4vbBdbxYR7wM9ssdKYUVtRNiO9dFdpZc3Z6xPjx0eh1bR1CIyXiVhCXsHNrcsotVVL28O8gzG/DGeswQsllTXZ9+PunJdfNGZI7fCiywyfDrYv+Ju43VvyTrCgblT0V9qoeV5bMeHb4DdljpEfC10nN5kAACAASURBVEYOSzyX/dREbUXZerLzNPgPSitXzgToi3Hwi8YMqdu96HLMz9zufNq5hzggzicK9sKtAjgMqDVY4USzSiufb/E3QXrC5XOA7PXT4DU3f8Kch4pjK5+2RPs3S2vnjD+ps346quHe1raoKRhjxpWQvibjv4pFNrv42prtrskiIiKy8+kJdxERkWZ/BYjFYm0+MVtfX79Pbru+EovFLnL3n5L6z/lQcq7fyWRyXhRFy4E48BFSCbtdSCXmr3D3VclkcmLu8aqqqi40s5+b2eeAA9LHHAFMBGaa2fIxY8a0mySOxWLnufvDZvYpoBAoNbNp7v7HZDI5Ordtd+IDqK6uvjIIgj8DZwEHpvcpAg5z9xsaGxsv7fIA7mQlrHoLeC+7wuwr664+dJ9/JQ7ZozYq+yFw8M7p2d/IdokdtT4xfnhHrVurq5jwcG3FhO+uryg7ti4x8SN+zsT8ur0bR+He/D10/tWLAbfQw3G7Nud1aZif98t1FRM/9a9LD9n1ncSEMbUVZRfXzp4ws72dg3x/P9bQ9HmcVelV+Wb207rZ40/uyTl1JnDuaF7yg2oryr6z6arDS+sSEw6JzG7bmX33REmi5kXgn81rbFLmlTvNJbbMx25KTBwBqZs3wJHZbUFznfvaOWXzCGy5mceBj1jO+4I5V+TF8le9WzFhu/eFnaQU53CMeYQNz2666vDSjhp7GFwE/lM89X4cYdn34+6clycI6oYPe8igEmw0UAA2GmPe+lHRYrr6/7X6WE+r1/fKOKTOp+jnqXkSBtH5RLEzcfs1qRvDQ4F9Hb4IwePvJD6ZnUNi3ewJF5r7z4EW10+HibjNdGx5XeOEdq+fXe1nh0TBeakEfM41GZsWBfxxQ+KTozvbXURERHqfEu4iIiLNfpr+9/NtbYzFYqe2atdXzgT+MwzDUfF43OLx+ASAqqqqcqACMCA0s/Py8/OHu/t+QOZJ3T2Ah++4445dMgczs9xE5GX5+flF27ZtG2Zmh7r7+cDjZtZRKZNvmNmp7r478BXSZUjMbE/g9kyj7saXTCZPc/fraJ7A9mngU2EY7haLxQ5y91lmth4gHo+fFI/HWxcIvyY9ThaPx21nPt0OqUkyHX6Ys2qSBcGb+WHsbXO+YPA/O6VjD7IJTMcnR6Gtr60o89o5Zc90aXfzfcEvjWCZh9FrdaOiBsLYG2CZn/MQqNwZoUPPxq10fs3PDK6i+dMmRxrRH/OHxt6Lhf434EbMOyzPMnzBX9aHeXmfNVibXlXgZg+tm13W+hMTvaY4b8VCsF9mlg2ubMxrXOehP2/GWuCNDnbvNwbubr/PLHvzfBdYbsIdrCHySQB1o6LDgF0zG2JR+HuAuorx5XjO+4LbedYQDCcW7mdY9n0hwB9+KzFxFzpRWrlieqoEEa/mrL4rpxzH2QDFiZUrc0t0lFbWmDUEw8042cnOOXBgQ15nN/PsTIf/bIyFo0ora2xE5YoJPTmv9U1l54Kfkj26cWtBE3sYwSEOY0jdqOyUD9nSpQT1zh6H1PnQfOPKuDE/Foy0WDjOU0/qD8zzcc7DOM0aguHQ4hpZGgubsp/MwDxnm18WxhqKovr3h1nMDjU43+FxJ2z/+tnVfnaAu33D3U8lVrC7u2WvycCeYdh0e0f7ioiIyM6hkjIiIiJp+fn5CxsbG0eYWZvXxyiKIjO7Pj8/f2Efh3ZbPB6/pfVKM7siZzFZXl6eeXp246JFiy4IgmBKenm/XXfddQpQnV4ennOMzVu2bGmaMWPGNmBV+quz/6DfUl5enkkg/byqquoIM7ssvXxSMpkcHY/H/96D+Gbl7FdLywls/wpc10l8fa40VnN1XVj2N8e+ZfjHgE3m/CbM40oLqWh7ytCeiRq2XBIrHNrgbieRSmIV7tD+AV+KhXzR4QukEnv7kZrs85/A80R+a+m1K5/q9cBz9GTcSiprFqxPjP/fKLQLSSWA9wGPMHvJIn+QxtidnfW/R+KZf22YfchnQostB/YGCs347/VXl/2/kJ4+YLs9SxB5ov7LtU1DLsN8Oqn5IN405yfFGzfdUDe8aEOmbWBs7PUAesACHsOJpxc/7aedFts85rXhjdY4Nr1uHTDCUiWgHjY4tnkE/e/D5696BcDdrshMeWuQLJm/Ivu+8O6siRcEMc++LxSGYe77Qq8ruf65jcCvamePX4LZ9HRUnyV1M6dt5reNmLdyu/fj7p6Xwzk5h3m1+MUxM23x4hB4d/3VZRdEAY935Vwi8rs930OvjkPO+Ti8XBrUXJ4ur7Ku9urxFxDYH7oSU1+fjxm3lMyreQjAE9xSF5YlgN3TZ3JQtl3u9dODzVsY2XTADcu6fP3saj87wrBbSufXZK/JtXMmHEGqBB3ASRsSnxw9PPFMjyeHFhERka5Twl1ERCRt6tSpG4Er29s+bdq0G/ownCwz+1XrdVVVVcOAcTmrzkgmk2d0cJjxNCeuVpNKiuHutxcUFNycTCZfMLOaKIqeAaqnTZu2qb0DAUtbxbcMyPznHnf/ZFVV1bruxJc+r0Nz1j/aegLbgSiVUKr5MfDjNjafn/7aTrpmeLt55dLKmnZrqI+84aXNwLc6iquj449M1LxFKjnUpScgSyprHgAeaHPb/BVL2u1n/spl7W3r7rhlFCdWrgTO7qgNdDwO6UTwPm1ta2+fnnzfLLGmgVRJnNyyOKybPeF4w7M3TdxtRXvH6A9B6L+Pmj8bu/u6sX8/1JrCjxhmwBYzFrpzVabETO5T8JlPY9QmPjWMsCH7vuBwRm1FWc77Qsscq1uQ+77VY3Vzxp/ibt8kNTfBSFKltFowvLOyHtu9H3f3vPyiMUPqjEOaN/jSdLIdgOHX1jxZW1FW39u1/XfWOLQ+H3OW5dYyL7l25dMD9XwimkseWYKotoINZBPhlv20jMNqy1w/zW8vCjfevK5iwguG1xg847GC6tb14rvTz46I3Ftek6NomTffBCeMwk8CSriLiIj0ISXcRURE2nH33XcXFRYWjty2bdu7M2bM2NxfcURRtF0dbTMrpoOEXxvtizKvgyCYFUXRw6TKuUAq+VHm7mVm9k3gO8lk8ivxeHxpW8eKoqiu1ap1uQtBEAx3927F18Z5vdXVY4gMButmT6gKzFcb/Kp+a7g22G1IUSwKj8X9eznN/hHVv7+434JsQ/G1Na/VVZStTZc5IWgKJxHw0fQHAf4YwWMGVxl+6KbExBGNYXh05lfZzH8PEDQ2FEdB198X3L2o81ZdUze77Ap3FnShaX5HG81j270fd/e8NpfuXkSYcxsjCFq8lxp4LdQBe3V2zIDG1qVC2ywdujPHYfvzsRbXioF8PoEH77RaVd9WO4t8FoFlr5+pmwdeBpQ5fJOw4Tvvzjn0KyPnPd/m9bOr/ewIzwtajHPkvs6s+cfRInZofg8RERHpOSXcRUREWkkmk3Hgckg9qVdYWEh1dfXz7r4gHo+3+YTvzhRF0Xa1Ldx9fe5/qN19wbRp09r/+H+Or3/960/dcccdB+y2225fBQ4n9UR5Gc31louBubR6kj0jCILWT+G1eJowiqINQLfiS5+X05x0b3MCW5HByoLoo+4Wd7guf2gMwqbWTf4ZYV9Kf4JhQHHjMTyVcMfsGHM+mn5zeqIhCJ4eEkYNQEFjGF0E2Zt83hBL1W+P8gvWEzY0Hw8WjKis6dL7Vo/iTj15Pbu5X6sxwtNLYsUvWWJZU23FhHvAz+zSwWKN270fd/e8imo3bq4bXhSRSSanblTmHsdqoaQrmfyGhsLsU+NvzDxyKGzb7mbFzh6H7c4najmPwiA7nzZL2pReu/KptxITDygIo68G5oc7HIpbi+unedDu9bOr/ewIa4pajHNgNiK3Ew/YgIiIiPQpTZoqIiKSI5lMVgJVkPMxf8DdDwXuTyaT8/olsFbSJV9WZZaDIPj80qVLu3wj/dxzz30/Ho/fF4/HvxWPxye99957xWZ2Y06TdktiuPtxuctmdmyr5We6G196v+dzVp2cTCaL22ufozHndazdViL9LcwvJ3VD65n0pI6NwDuGLQUusYbg4yMrVzzXrzG2J2fiVGCyp0pBEbk/sXfiufeBTNz/0bwPf9kzseodgNLEnzbhze8L5vZ5Txy30x8AqivdZSSwW3O/0U9KK59fY4llTZ4gAD+8J8fv7nnZrWvrHct5v7NJnvMJnw1Xl01qr/yK4y2eao7Fmm987rrr1sm08QmjnT0Oduva+hbjYBybez51V48/cjCdT3v2Tjz3/ojKmvtK5q38Vum8lZNK3g6KMbLXT+vg+rkzBEHLa3JktLgmx4JYlybSFhERkd6jJ9xFRETSqqqqjgCu7qTZ7Orq6l+Vl5c/3RcxdcTdrzezZPr1J/7xj38kq6ur59bX179aWFg4sqmpaf8gCE4wsynAieXl5esAksnkw8BaM1vS1NT0ytatW/+56667jgJG5xx+u3IBGWZ2UTKZfMbdlwZBcLy7X5Cz+bfxePzvPYnP3a81s0w5jVLgl/fff//MxsbG1Wa2VywW+6K7ezwevymn3zdy4j/qnnvuGT59+nQ91ScDTum1z7wBzEt/DSoFTb60IY/MJ1AyN8Iatm0Z+icAN54w50hyJpYkXU4mu2h+vZN6X8D8E3XhhuS6xMS5myl6dVjjlpEWhPu7cQLuU/JjwYnDEs+1KLPSHSWsequOsvfIJGfNvrLu6kN/1pTvjbVRLGFwcE/76O55Bc4dbpl5FPyg2oqy72xqyv9e05CmfaImbqO9yXuj6P8Icp+dii7dcOW4bzflx8aA3dxv4wB3OvwIwGFM3ZwJ128K7IbGsGkUbre1u+MAPZ/W6iomPOywNsCXeCx4pfgt/lm3d+MowmB09p6At3/93Bnc7aJ1c8Y/Y8GQpd5Uf7xhLa7JmjBVRESk7+kJdxERkbQgCM6j+Sm6Ne6eWxf2PiAELIqiC7bbuR9MmzatGqgknZExs6nu/mJBQcHWKIpeD4LgCWBu+un8XPsCl7r7slgs9tpuu+3WYGZvuPup6e2hu1d20PV9wCNmttHdH6b5CcO3c8emu/FNmzbtZ2Z2FanxBjgyiqI/xmKx94Ig+Ju73wi0+Ai9mT2Wszi5oKBgfTKZ9GQyqSf7RHpJ0XU175LzyZW0Z/a76emtAAE83nofS0+YmlFSubIaa35fAJtqYfTisHDjVoKm1x1/Ave5tJw8uUcsQeTww5xVkywI3swPY2+b8wWD/+lpH909r+K8FQvBfpmNFa5szGtc56E/b8ZaUjcTt1N67fPPYPw5s+xwRpifV2fYnx3/PbCx9T59MQ7FL425E/jf7Ar3yxrD6F0IVpvZq8Drg+l8WnPzfcEvjWCZh9FrdaOiBsLYG2DZ6yep616fMbjP3B4hbNhoZi2uyWHMBsTfKyIiIh82SriLiIikuftR6X8f3Hvvvcfn1hyPx+PfMLMLAczs6P6KsbV4PD4nCIIjgXuBtcAWYGv69VJ3n+Xuh2SeHgcIguBL7n4+8Cjw13T7De7+IvBAEATHTJs27Wft9RmG4R3AFOCP6X3XAckgCI44/fTT1/Y0PoDy8vIFwGHAXekYtwCbgWfN7PL8/PzcCSbZunXrJcBt6bbbujh8IrLjWiTQzXgi89qDgj/QfKMMoMnz8p+gldJ5NXOc4Eiwey3nfcFgrWFL3X2WERzSG0+3Z/uM1VwNzHCshtR70NvmLIpifCrqpcmZu3NeliAqidV/2d1mO7zsUO/wMs6c4g2bvgaMzLQNrDnpbOD5jfknA3el+9qK22pzO6+kcuV5tPNo/M4eB1u8OCzZsHkKMHe783nbptJOzfKBej6tRQFfMtju+gm8CDxA5MeUzq9p9/q5U8TCO9x8CtZ8TXa3ZBDzI/ZIrFjb2e4iIiLS+7oyZ42IiMiHQjKZ3ALsYmYfLy8v/7/0OgeIx+P24IMP7t7Y2LgB2BaPx4f2Z6x9qbq6ekr6SXYAwjAcd8YZZ6zuz5hEdjZfyhSMh5tXMM4mo5976TPrZk843sxzb3DMKK2s+XG/BSQDwrrZ46ekn2QHwGLhuJLEKr03iYiIDCCq4S4iItJKfX39q22tD8NwWOZl30Uj0nW+jNO62taOY3HnrT6YfFnO07LONTaZRP9FIx9262ZPqArMVxv8qn5ruDbYbUhRLAqPxT33kzz/iOrf/9D+zoqIiIgMJkq4i4iINHsLGBOLxfagVZ3ZRYsW7RVF0S3pRU1AJgPVgzvQVp90FBkALIg+6m5xh+vyh8YgbGrd5J8R9qWRN7y0uT/iExEREZEdo4S7iIhIs9eBMXl5eR+hVcI9CIJsLVgzW9LXgYlI37LJPIJuSkhfCPPLCZqmA5932N9gOLDesDWOL7GG4O6R1z+33aShIiIiIjIw6T8RIiIiaclkchZwLXBNPB5PpNe1nqjt7fz8/HFTp059t6/jE+lMi1IpnbDjBsbfgW3VSsfYC6ggNXFuLbCCiFl2PGty9huPUdPGIWuBl4ElFHKzHcGm7D7L+C1wYscBsZ9N5s2u1HD3xzkG53zgaGAPoInUzbrfYPzAjuWV3jjXdOynAucABwF7AlswXsN5goiHmMzTZm1PSCkiIiIiIn0n6O8AREREBgp3/wWAmU1pp8nrURSdrGS7DFgRh7X5BZ8BbgIacH6SXjdQnQn8GpgEDAX2Bb5IwOO+lD27sH8pcDgwj20867+jdGcE6cv4Ds4y4GvpGAuAXYCPAf+Bs8qX8YVODnMmXThXf5wLgZ8DnwMOSLcdgTMRmEnAcpZxeG+en4iIiIiIdI8S7iIiImnTpk37C1Di7pNzVt/p7t81s/L8/PyPnX766Sv6Kz6RztjxPNfm13H81o7jYuAyjG8Q49/6O9Z2GecRcRqNDMeZmbOlFKM822wyK+04LPeLRoYDJwOZm2IHks+l2X2O46Ttnux3rmlxnMm82VmI/jhx4CqaPy16E/mMwvj/gCfT63YDfupL2b+n59pim3MZThF5DCPgUJzzMR4npqfbRUREREQGAtVwFxERyRGPx9e3Wj63v2IR6XX5PEAjN+Ncxo5NsNqXbrHjeQjAnVt4nASwe3rbQR3taCexEfiVL2MJMB0A57OkkuO9x7k8Z+lvHMslZjjwjj/JmYT8jdSDLUMxLgIuaedIXT3X4dlXAZuJaLKj2QasSn/d3hunJSIiIiIiPaeEu4iIiMiHhB3FO74MgLH9G0kHIh7LvDQj8mVsoDkJXZLb1H/PKQR8E/g4MBIY0cYRu1KGpsv8jwxjG+NyVi1NJ9tTMU/i776MV4HRqRUc1e7BunquxmqcY1MBcDvGzb6MF4AanGcYSnVurXoREREREek/SriLiIgMOm4nXrx8usG5jo0mnWR0ePWx7x99QD8HN2iccPHyV4xUuQ+Hqse+f/TpACdc8sQU8yA7sWUQ2LjffO+o1e0cZvAxnuvvEDoU451Wa+rbauaPcwXOgi4cMb/nQeXYQjGxFmVpattoVUsm4e4tbxK00MVzBWYBD5OamBVgCFAGlGF8k218x5fxFTuOpZ2fwOCwM34PP/C/212i64eIiIjIzqaEu4iIyCBzwsVPzQS70TtvKrIdO3ZAT5gKEa1/tLerTe6PMgRnds6qGiJOx3jJJtPky7iH1ISkvW9X1rMNp7l+e1uTsjavM+raPVYXzhXAjuUpf5YD2MJXiTgc41BSCfdd002KMebCByfhPtCcePHynO+VX/O7709K9FswPaDrh4iIiMjOp4S7iIjIIGPuX8h5vva5IQV+0i8XTFrfwS7yIeHLOK2rbe04Fue2t+NYvHOi2gmGMpLUpKQpxk/seNYAuBPwOId3coRGMk++B8R2pGs7gk2+jL8Ah6RXTXbHMmVl/ElGE+ZMlOr8YUeO326/h/E+cF/6C3+WfDZzHZauD+98vDf6kQ82XT9EREREdj4l3EVEBoHq6uop7p79GHwYhuPOOOOM1Z1t68lxd4a+7u8Dy/ho80tWKlnSux678ZhHoEXJkMFkRyZCtVbtB885H8dbPM57ZJLuzlf8MX5GIY3piUcP7uQIb9Bc8uUoX8pwm8yGLvfvfBdjUXrpQJbxXX+C6wnZnYi7SE2YCrAV44ddPm573S3jYYy1hCyhgFco5J9sZhSWPoeUf/W0n4FkkP8eDly6foiIiIjsdEq4i4iI9JKTZj55qpudAxxEaqLGLcBrOE+YRw8dNXzS04mERQAnffsP4z3wmu0OYtSa+8sRtqSgMe/mX916RHYixBMuXn6PtSqT4TDjxIuXz0i/vuux7x99dmbb8Rc/9emA6AJgEjAKCA1ecWyJh7GbHrv5iLdbd///Lnp0SGNe0WWYTQf2Bd50uHfDe4ULhu+27a9t1Tw/8eLl3wZuyhyjyRpHLrtx8rrM8okXL18PDE8v/uB33z96ZnfHANquwxyFfjDGZaQmA33hd98/+rDM+TTkD7s8PW4tzge2bdd1e8fP1Hlua1vovpc5FcBh5l7rZitCZ9bSm45e09OxlbaZEfnj/BDnyvSqScR4k0YA3gT+B/hiB4d4DLLJ6skY69OTyT5rx/HJTvufTJUvYxxwGWAYlxBxCQY5RWK2EBG343llh06ubfviTCHgUpqA92idig5xKnuhn52uq7+/ndVb763fpxMuWX5SR7+/J16y/Lc4J7bcy+aeePHyuZmlpry8/ZbdcMSbsGPXgYzPXPKHY5zofCKOdrM9gCbgdcN/Y0H0g99879g2f4Z2ZL8dvX7sLAN57ozuxrCj14wP37wBIiIiHz5B501ERESkMydd/OSFbvZz4HPAAcBQUpPRTcSY6UGwfPmmP3RW5gKcUscON5jXmBc+e8KFf2qrPnQX4lk+LyBaDsSBj5CaZHEXh7HgV1isadVnLnlyYu4+iYQHjXnDHsKsklQysgAYbTCveLdti62LfzfEtu3Ss/LAOzgGUchFGD8FDiM17kH2fPKH/dxgXk/OpyOhc6Y5vyZ1U2Oom+0LfDEW8Phxly3dM9Out8ZWchzD1RgzgBpgK/A2sIg8PoXxVof75nEJzm3AX2nvzksn7DiuIGIyzk9JPTFfTyq5+iJwKzEOseP57+4cu414v4RzPvBoOuatwIZ0Xw9gHGOT+Vmv9NXH2vv97Uhv/T519fe3q7pzHTjp4uXfidyXudvX0v0XALsAH3PsP6IotuozM5/8wvZ9dW8/GVhOvHi5N389mejveERERKR36Al3ERHpM+Xl5R/YEgGOzcxZvKxpW+PtjbvlW2EUHRCEwafd7GuRNz/V+NsfHLWSVmNx4hXP7h41bft04PwEGIn5gVbQeClwFcBj3z96OjC91ROC2z2VeOLM5eUOFenF0OFCyy98oMmbivKawlvBpwB7RG4Pf+GcZz/2izsPex9g+aanzsU4JedQt+Y3RpWNeXl7mkX3eypx36m8grBLCffujEGbzM907D9jAQ/85ntHvZNZvXzTU+cCJ2eW3ezG8P9n797Do6rOxY9/3z0zCbcA4dp6ObUe/angBZQeBcIlELBitVhPOW2CVFtBxdJjElFrQUe0Fa0ElWoFta0tSVup1fZQsBJIgAlqRUErtN6x3qpCuBuSzOz398fsSSaTSTIJSbj4fp5nHrP3rLX2Whvn9u6130XN/DRJ+0LE1aWS4niaI6pXg3yTQHoptQeuIDbTX+nri6TlAkV1fWmHc9sit5ULora2fAeQbJp9X5CxyXOTi+ACv/Aeia7xHsnbzGIv8P2D6ReAjGMtsLa5Mq1ps8mxZvEh8JD3OLo08fptTnu9nlJ5/ZYuyJoAqS2a2trPgfGFoTzVuPc2ZaHjk/kq4V4a8T1K9EJAD1fk91+97tlBT987fFtb66X6+WGMMcYYYw6eBdyNMaYFS5cuHSQidakhVDVr6tSpFd5z/yMivwMQkVdzc3PPiJUrLi5eBdHb0FX1t1OnTs2NPffb3/52hOs2TPUBvAMsF5GFubm5jVJ9dJaSkpLJruveJCJnAftVdaWIzMnLy3s3sWxrx9HaXPR+v/+LwFxVHQbsEJGXgJtzc3MbpOpYsWJF+s6dO2cDdakFgF/t27dvfo8ePV4nFlxQXTp16tSOSdUh9I6lklDYywDCFcGsA8Ar3qPFQFnpXcN2AytzCtcvR+UKr93zaS7YnNyNcX8Xry7KWuz9vfv869bNjDjOZG/7+KruByYDJdFj6Yy4MWzr896H+cuWTYkAn04srJipqikFFqu12m25VHJtOgfKA6sXjry/0f648QBvjcoYcYOXymH7uIINMwX3oBezFLh/VdHIJwCCQb0/tKciCPSKHp5TkvXlYM5ti/0Zx4sdWd6YdtfU67c57fR6Svn1m3K/Wvc5IC431F1+UXmjdOGIQhAFPsnJX385Im8Qna3fNeKEZ0F0gdy21jucHck5+4/kvhtjjDGmY1jA3RhjWpCXl/ePkpKSj4AvAjiOMwqIBepGx8qp6uCSkpJ+ubm52xcvXhwAhseeE5HVsb+Li4vnua47h8Y/zgYDg1X1iuLi4kl5eXmdHgjz+XxXq+q1InVd6yIiU1U1p7i4eGReXt7bsSc6ehx+v/9yVS2Ia/84VT0OGPn444+fPmXKlH8DBINBp7Ky8gkRiZ/teCIwr0ePHufQWak6VF4FHUO0ww/59wTuyykIbQXZJKov+MP+ksRc5DnXV1xIRL+L6Gkg/YmmHojPAQ3RHMApu2DWcz1rJXxG3K5pOQWhabGNSGIFhyFAyQWzVqTXKmfGdotomRfAAuCZBSPW5xRUVBNNTdNu2uMcqMPKxH2NxgPl8XmT1xQNf7Z9xuPWvbaDQXFzCkK7iAXscPsk7UsnnVsAXUE6GXRjL5/JJKrbu31jDlay129z2vf11PLrt1Va8TmQ5L26zAuaA1C6cNTbOQWhbXhrDajKyIOp15nae+0M6Pg1UpoyvnDdZHGdmxDOQtivykoVmbNmwch3G5RpZZ72VNcGCIRrZylyn7JGRAAAIABJREFUg7fr4537uhz/4pJhtbEyY4NlXfx7Ap8AGV4bc0qLRv64pXEZY4wxpmNZvlBjjGmBiCiwJratqnVBdsdxRscXdV13FEBGRsYwoHvsiUgksgZg6dKluURTfQgQEZGrA4FAb1U9HnjKKz4AeHLx4sXdOmhIzfmOiFyiqr2AS4n+oEVEvkDczLzOGIeqXi0i3/Tajb9Nv284HK67W+Dkk0++Kj7YrqqLAoHAAFU9EziJ9krV0QIXuRmIT4eQDgwF/a4KP68NhLeNLwhlx56cULD+RlxdjvANkNOIBZobC7SmH9VpkUxaN9MuA6AqrWsGDb4XyPaGxUSBylQaTJf0xO8XSb9vtNc5ENf5d+K+xPGoJPY99fE0R9WfmAKjUVC7Pc9tan3C0TKu1nI20Y3PiFBJNz7TcjZpGVer2vc/c/hI9vptTnu+nlJ5/bZGaz4HEt+rRXRHkibj9kmfg6nXWTpi7YxDtUZKxNWrRZ0nEc4FuqD0FZjqqD6Xk7/+xObqtpeIOA9Sf618YO+M6q/HP+/b6/sqdcF2ImG/77HO6Jcxxhhjmmcz3I0xJgUislpV87zNEY8//rivqqqqt6oO9vZtB/qJyBjgSWBMXPW3p02b9o7XToNUH7m5uXWpPn7zm9/MdOJSfXTv3r0+1Ufnud/Lsw7wx6VLl54nIrO97QnFxcUn5uXlvd0Z4xCR+3Nzc71b/YP3n3zyyUG8mYeqGn+r/4y4v7elpaXlT5kSTS1QXFw8k1bkVz4Ya4pGbLhoxsYvV/Wo+m/vB/1ZwFDqL7xkCnIrUHbBrBXptcicuOqbIspl2qv2tfJgdnh8QeiX3szAVkuv8e2sDYTrdyjzSxdmtZiSpmtN1d7aQMDFC4aoktmwhApUpBa40XDdzNLh+Ru6gpuRWKQ9z4Hj00Y54xPHI0pC31sxntYdu1E6nXY9twl0Lcej/ALlXcnmSl1BOut4IiG/Nd6xhyD8nHV8TbfwDRlMTVuOaUx7Svb6bU57vp5Sef22Rms+B7z3asULnqtKsuBv3D6thLr3+FbX6ywdsXZGZ6yRkozAd1TcS9Jq0tbUpoVzUH5N9N/yCyLyEDCxtWOJac3aAOMLQn8WuARA1L0S6hdIFvVNibslbFX53ee939Y+GWOMMab9WMDdGGNSoKpr4jZ7VVdXnxUIBP5DVQXYLyIPq+oP8VLMxM+Cj6WTWbp0aU+gQaqP4uLiaTRtCAcZcC8uLv6UJLOGVXX41KlTn0tSpSx+Q0TKgVjAHVX9ytKlS7fTCeNw3fhb/YNucXFx/a3+Ep2x5+VuPzOuWpkXbAcgNzd3fUlJSYek6kjGW3z0196Dc2ZsDPTOqL5TVL38uXoaQFXXPv394XCPWD0RfaysaNQWiM4OTGmmXhNWLjpvT05+6BXES7kgfG1ssGxueTA73Hy9SdU5BaGXiQaHEGFUNHAVTVUwsXDDKFebOo9aGR/biIi/H/ARQA9xszXJjPuOPAd14ykMvYIyBEBhTPx4xhU8O5xO+v/i4M5tC5QriK4VEQ0adWU22ijYnljnQj7hBuCONh3TmEOoQ19PzasldreNOL6mCqX6OeC9V/+97r0asuPH4c2gPiHWrohWHEy9TtMRa2ccojVSVLl/ddHoukkIOYWh89DodyKFCTn5608sXTjq7abqt6NFeAF3kAlfve7ZE56+d/g274L212KFBE22gLQxxhhjDgELuBtjTAry8vLeLS4ufpNoihIcxxmlql/ynn7Odd3VIvJD4KySkpJ+qpoVqxsL1otIq1J9iEijWcEdzXXdxJlwDW7Vdxynt6p21jhavNV/165dDdOGqDbor4hocXFxJV7+/Y6UU1DxJOibou5ydZ13dlZ1+Sijd3ggYa2/7Vz5N8DYbud+GNpTsQ/oEe23XDouf8Mf/D6t9RbtG3SQ3bkLKPb+Pt2/N1A8sXDDrTUZ1dvS9jj9I+o7QUTHKzI5IrU55Quyt0e7x2KJBS6UU3LyK36iNc/fQ9fqY11XH2jqYK76/ulI3MRQca+/8Kb11x2odU5S1fuS1emEcwAqS0Af9LZOyimsuCtM2d3iBgY64j5Aq+bVHmRX2nhuU3Ch12Y0D7Y0uCvgNZQQsB1hIDCWWCBO+A4WcDdHqA58PTXnPby86KiOHHtdWe/ye7N3xRdozecAgIj8VNHfRDf05PGFG36aVrPuLtfv7xURfQQ09vlWJY77s4Ot19E6bO2MQ7RGiqANJyEo5Ro/CUHkK0CHB9xXF2WV5RSEXgVOB5ywz/0eMLcHka8q3ncsYYe/Zu+fO7ovxhhjjEmNBdyNMSZFqrpaRE7yNkcDXwIQkXX79u17tkePHjVAmuu6s+KCzBrL366qO+MWI0VV50+dOrXFVB+dyXGcxNvwG8yOd113F9Ap43Bdt8Vb/Xv37r13586d9WlDohc14vsmJSUlnZS/Vo8DJqs41+ODzB4HoOGc8og6cjt4i/Plh36GcJP33ChH3PddF0T1fRX5M3BxW3tSujCrZEJB6FSF6KK2yhQXd4p/TwAXiP7zSaOrJqN6jnw4tLviorp0JMJNkl57E64DyFOgvYDjE4+3ZuHwFyYUhP6mSGxW+rTqGpkmaDToLdof7+6EmI4+BwCZ732wZOfxx1xMNO8vKLP9BGYjgMpToH3opBz/bT23Kfiy195b3vZx3vZ8RnOzSH14SRWHddyH8v02Hsu0wfa5Q+cI3N5gp2io77zNo9pSznTo66kZuhokFjjP9juBnTkFIYCNpUVZX/HKpPw5ALCqaOTSCQXrz1BkNiCiWlgbcAoTPu72o5L3zD1j3jnYeh2tKq1rhl9bWjsj1OqL4C5ys4M+SXRtGKjPjT9Uhe/WBsI/GV8QunR1UVYZRNcHUVfn433WNaPZ9UFcbZiOJ6LO9gYXl6F3a8ZxMBR+Vn+RSa8YGyy7jb1Mib3Di2rxykWTbGFsY4wx5jBhi2YZY0yKHMeJTyuTTTRVCpFIZN1VV131GfAigIj8IK7c36dNm/YJwNSpU/cQvfU51t7XysrKOvTCZ15eXv+8vDxJfDSRTgZVHRu/7eWkj99+4VCMoymTJk2qBl6O2zXKS/MDQElJySg6KW2I+Pm6KNcAK4DXgSpgF+g/RPR3Ls7o1QtG1uVdzeo18keg3wM2eWU/RuU3BORchA8Ptj+rirJucRwdrvAr4E2iC+BWeX+XKdyMOmfGZrdDNAie2SvzG0Rzq79F9K6CtxRuCdTu/hbQP+4Qu+NGr2512iSFR7z2q4BXFa4uXTjiahLnFHbSOVi2bEokULtnsii3Jo5n5770KXqQ+Zpbo+3ntkXRgE+kLkd09Ly5LIgPtgOI4OKvC+hanl9zxOrA11OTqvxSqPAA0ff3A8nKtPZzAGBV0agbRd1s4PdEZ9FXA/tB/wEsQvXM0oUj/5R4rLbW60hda6r2Eve+mnztjMR9LVtTNGJD131dvgz6He/fIIS3qLsnlhufC2atSNfG64OcHu5ZGygtyhLvMzEljjRccNYnbmKKvl10Ep+zfymw09s81rcncKmq1KWTwXV+2Vl9McYYY0zLbIa7McakyO/3l9XW1sYWKovNpK5JT09/3vt7HTCcuBlPIhIfpEdV7xKRYu/v0z/44IPikpKSW6urq7d16dKlfzgcPsFxnPEiMhnIyc3NbZAipaOJyKzi4uIXVLXMcZxxqjoz7ulVeXl5bx9u4xCRxaoay996SnFx8U8ee+yxewKBwLHAA9q69fjabNXdWR8SnX3WYi5ZiAaMgF94j0TXeI+kVhdlfTmVYzxzz6jngedbLBhnWXBwDfBj71Fn4vUV43C1S2xb0Jca9OmBc3cA05O1WVqUuKhhVFvPweoFo58ixbRG3oy/ed4jUdLz2Fz7LR27tCjrtKaea+u5bcEuoD9+RgPLgF8SHesXSEgJBUA1X8QBNPWgkzHtKdXXb0vl2vJ6OpjXb8XdWXuB7zfX59Z+DtTVWzh6LW1Y4Lst9VL9/GiLjlw745CskSKMBUrrd+iY+P99RPWFtowlQUprAzxzz/n7xxdW/CI2XoGf4aVkA3nJWyjWGGOMMYcJC7gbY0yKpkyZ8mlJSckrqnpW3O4XpkyZUgWgqmtF5Mb4OvELfwJMnTq1pLi4+FS8VB8iMkVVp6SlpeG6Lo4TvfFIVYlP29KJfg08JSIkBKo/dl23Lvh+OI3j9ddff/ikk066SEQuJNqZm/x+/01e/58imsrE0mekKKcgtBThVZ/qSnU+e7NG0jJ8kcAYjbj3UP9v+UGVX5Ydyn4eiTro3G4hmpu9SNeyg37cxXbOAX6r5cyUsayPFdQ1jMHhQeApMrirvcZlzKFg71WHqQ5YO+PQrZEis3LyK14IhH1lNWk141Sl7nuQwKpV7bNgaotrA9Qd03UfRCSf6F3q9bPtVW12uzHGGHOYsZQyxhjTCqraIIAuIuviNiuASNx2mOis9wby8vJucRxnOE2l+lC9WVXP7OzZ7QCRSGQxMBl4zuvTdqDYcZzzLrvssjfjyx4u4wgGg25aWto3RBqmFgBuyczMbJBaQETaJbXAUe5LKHdGkM2u232fPxL4SOB3KnKc9/xHjujXvdmepnU64tyu8P57HMpqPmW3N7v0dGCdlnNAy/lQyzmAQznRYNMQ9vHP9huWMYeEvVcdhjLf+2AJ8HTdDmW2XwOf+oRXUdkG/Kv1repxwPUqTjk+3s3scaDGHw6/J3CJV6DBGiko8QvFeuuD6MeiehHQmoVFf43oU7WB8G5R50nqZpTzsaPOzOYqpq7B98rY2gCaUxBqNHu+NBrgX56w+4APp6R9+mKMMcaY9mIz3I0xphXy8vIKgcJkz3m5zVN6X/32t7/dqlQfubm5Td4G39xzbWz3VSClvK+dOY68vLwmb/WfMmVK0tQCJSUl44C61AKqrUrV8bnkEMlV9V2hwteAE4imSNoJbFFkuQTSH33mrmF24aINOuTcKg8jFBBNIQPR/9+/FFcincYLFJ7Qhu6bDtbv9k13AHcc6n4cKey96vC0bNmUyAWzVkwO+3veqMI0ogs5v6/w2K596fN79zjwemu/sIifr1PLxSpcBJxE9K61atCPRHg5or5FaxaM2BArn9Vr5I9Ce0JvgHwfOBXYg8ozBLiJCHNTnWXvOLLYjVCK6E3AWUQnFvzV7/rmPH3v8G2tHEZSVX4p7BKmRmAC0UW8uzRbQXURIvELiv/prwtHVDZZ3hhjjDGHxCHJV2CMMca0p+Li4qUi8mokElmpqm926dIlo6amZoyI3EP0xz4i8kFVVdVp3/ve92y2ozmqaBnDEP5M48B6s2SsfQ/sDNvnDp0j1C1WGyUa6jtv86hD1CVjzBFqbLDM798T2A10AxCV81ctHPnMIe6WMcYYYxLYDHdjjDFHgy+pap7jOHcC1NbWJuaO/0hVv27BdnM0kmw2aohTiDAFGIJLf+ToTxvYXCBbg2P9le6uK4BpqJyqkCHoB4o8oz53Yf/gy6+31P7O4JDekbBc5oiMU/QsoC/QHdiF8gHI84L7VKZ/89MSxO3I8TRVR2edlL6zd8YlipwPeg5wDNF1K3ah8m9EXwNWhCO1fxn4k1c/bqqdHcFze0q4Jk+F8QpDJJofugfRtGJvA6vE5zzaJ/hiG9KBGGPaw0UzNnY7sPfAdeoF2xE2j+w5onTVIe6XMcYYYxqzgLsxxpgjnuM4uap6hao2Si0gIsv9fv+jU6ZMsdQC5qglWewFHj3U/Tgc/Dt45oDKyO4/goyM7YtefpMTBa6WiPPdyrlnz+pz+0tLktXXIE5leGi+G+E2Ebpr4/wTfRH6gp6pyPTKyNCt2+fq5f1u39wo53JHqpw7JLcSKQIG0riP/RDtRzSX/6V+f+A5YHhiIQXZMefsmURqfqJCT2h0++tA7zHcjbg37pg79K4+vk23tccFBmNM6nIKQlrFgfiXerW6/CAYFHstGmOMMYchC7gbY4w54n37299+D5jnPYwxn1vSJeD6/gSc10yhNEUfqpw7ZF+f2zc3WGxQgzg7wmf/WkTzWnHQQYJUVM4ZMrnPHZtXtFz84O24ZUiRquQfTBsKUjnn7MUiOj2V8hJdD+CWyvDQU5RN35YkUX5jTIfbDbJZ0dtWL8xaf6g7Y4wxxpjkLOBujDHGGHOU0HK+2da6MpZl7dmXQ0IZRjQQPM+NOA/127u7cnuvHsMdkQeB+IWXRZEH/x08s/QLwVc+ie3cGR46O0mwXUX0J+q4D/X5MPDxjoGRISJyP9ogqB9Qkcd3BoecnhncvK3DxgdUzhl6jSrJgu1bQW6r9YXLB34Y2PnpMfolf1gvVWF20nbmnv2/0CjYrio8hOPc71TxEemRLFVZQjRVTZTwPzvnnv0St790d/uNyhjTnNKiLFtzwxhjjDmCWMDdGGOMMebo8fhB1D06Ajqi9/adt/nWuD3lO3809ALXYSux3MdRvQJh5xrgNojmbHcj3JysvT7zNs+J2/PCjuC55xOp2QocG7e/u0bkNuA77TaWBJ/ecEqGCnc0ekLZ7NZ8Nrr/3a/Fr1PxJnDXnuA5j9ZE3ML44pU3ntNLcW8lgSI/7zfvpWvjdv1l59yhk1x4CerXBVD0R7uDgx/pFdxSedCDMsYYY4wx5ihz1C+oZYwxxhhjPjcUxy1K3Jn5403vivJE4n5BLq6r6MoFEM1jHt+e68g9ifX6Bp/fAzTKAa/oJRocnNamnqfASe9+AdAncb+oMysh2F6nZ/DF7f1u3/TDBjvT3AuIrnURL5IW9t+SWD/z9k0vA2sSm41EAt9qTd+NMcYYY4z5vLCAuzHGGGOMOVrs6Bt85f1kTyi83GifcJYGx/q9AiOSVPu4f3DTh8naE5FNSfZmbKfL6a3pcOvoyCQ7P8n88YsVrWyoUTuKvNLzzr/taKL81iTls1t5TGOMMcYYYz4XLKWMMcYYY8zRwmVYE8/0xmE88AOEXxLhV53Yq870QVNPiMOH2niZT9/HVPYBPlFkYOI6oNJMexFHPnAiSRp03YGt6XDr6BcaZf4R3m7tAqbJx6pDd8wdmnI7opzYmmOajjG+cN1kUefJ2LbjyBnP3DPy1da0cX7+hj4RcX8InA+cAFQDb4rwf6KR3zxTNOa9NvWtIPSORNtDYenqoqzL2tKOMcYYY8yRxgLuxhhjzOeMlvMOXhAEWCpjsSDIUULG8WIzT6/WMl4Cfo/wJ8mmtLP61Wn0YPLQu9oomH1Q7XUAlcY9Um19H1Xdgx2ZSuPUNubI4wXbX4AGF1AygH6qnKf4LgKGH5reGWOMMcYcmSzgbowx5nMj7+EtnwL92rPNgL8m81dXDN3Vnm2a9mf/9p4wqwjgINwCR2HAXTimqafU5ZgkQebIQPpURqvKJ4nTu7WZ9nyuHptsOrio++8Ue9t6wsdJdn5ZQVozy10cPkky27+17HfEUSAs7lVSH2yvQRgfzqjdKLsD/+lHv6rinHNIO2iMMcYYcwSyL8rGGGOMMZ8DqjiUc4W3efYh7UzH6bsjeOZxyfK4q+gQSYi4i/KyBMvD0Q02oHw/odrAT4NDj0mWx11VhzY+vO7t7QtvOYj+t0AqQH+QsHPAzrlDRnD75tTzuCsbgFkNWoYX+9y+qamUROYoJSLHUX/1pSqcUftceTA7DGzxHsYYY4wxppUs4G6MMUe5qY9snayq9fldRc74zZWDWpXf1RhzZNBy3mryybX0Q+jpbR1ZM/NTJ0R8+UBh/M6dPxr6JRcuTSys6J/rKjq6UiOyG+gV357jUgBcH1/v0xtOyQCmNzq6yh8luKXm4IbQNLd6/0onvVslJKRzUbn/k+DgMQOCW/Yl1qm88ZxemuZe3/f2TXNj+8SnT2tEdgG965qAsyt/dE5Wnx+/GGquDzt+dPZ56ujNPpdZmT/e9O5BD8q0u/GFoQmizAWGieoOFXkpotxctjCrUQBdXf2bCDO9zV6+PWk/AIpSPdYFs1ak1wR63iBwOXAc8L7Cr3bt6zIfDjRZb0L++ktUZAZwCvAFYD/wLso6UfeJkb1HPRsMipvyoI0xxhhjDiMWcDfGGGM6mZYxGeHJ+h2cgcMglNnAYIStMqZ+8UtdywhcZiKMAgYCEeAdlOVEWCg5jdNM6ArS6cYNxAVBgF/Rg/k0CsnV9es6hIVx/eov2Wyv2yxnJ7EAnXCvjCG/Qf11nI3LNcAY4Fivn68Bj1PLEpnA7gbl2zAu06LUFrIUNnZwPw6l/B23DN3vOjzUb8feHdszu49wlQeBrgnldqdF5MHYRmZw867KuWf/RNG7GpRSCipvGXIAx7ckkwP/3lHrHyI+5z6U4xLa2+/4NdghI/L0v/u1vZVzhs5R4cH4/Sqc7YukPbdj7tnzan3h8oEfBnbuPsY5PhwJf01xb0J4F6gLuGcGN+/aMefseYjGB1ZFHXfl9luGPuBz9HcOtf/quaN6//aMXn3EcQcLOhKRKaCDBCDQaKa9OQxElMtFKcBbkEBFjgOO8zmMHDu77PTyn2Y3SHnkBFilYfYD3QEEvXNiYcXGZxaMXNfSsYJBdUJ7Kv4oMClu94kC8zJ7HDgHcJLVm1Cw/lpFfpawuyvQD+EcFSc/tKdiOPBcquM2xhhjjDmcJP0SZIwxxphOJMxC+T0wDOiK1n8+aznzUEIIecB/AOlAN6KB+Rvx84quoUGOXVUcuvFHYB7RAGya99957GcZqX7+R1LPCa1l3ITL34ArgZO9PmZ4Y7qbtIYzhNsyLtNudhDhR4e6Ex0ieiHhOZS5ToQPKntnHHDUWQOcmlBSBZ2ZceemT+N3Zt7+0k9VpTixVVX5kUbcdysjadXiOM+jnJdQplZUp2QGN29r3wE11ueOTT9H5L4kTw0G/X0g4vu4cqBbE4mE3xK4D/hi8nZeuhd4JGF3D1FudCOyKRxJ21HZO+OA43M/FGEVIkFgUPuOxrQ3Ub0a5JsEuvSGuIuiSl9fJC03vuyE6yqGaJgX8ILtnjQX/eP5+RtOiu2YeH3F6TkFIfUeb8f2h/ZsuIq4YLuKLAhLbX/HkTM0ujD3fyTroyLxF2tnhw/UZlT56amOe5Yo14CsddWx2e3GGGOMOWLZDHdjjDnKLb1y0FOQZKlAczi5HPhfAvxORvJJbKeuJRetm5UaQbiWGn6HnwyERcBkYAAOT+pGTpVhfAbAWhoEQVAWAPOJ3ra/lCaCII10Sy3gruV8E7gzbtezOFxHFVvoxrFEuBSl+qDHZVKxrJnndgKvEab46L17QA/U+txLAxHfH4GRSUtAtaDf73P75pLE5wRU/S9Nq4wMfQm4DeiRwkG3uC6X9//x5k67a6DvvJeuq5x79kZFFwAD2tKGgOrtm2bsnHP2RhW9E8hs316aQ0Hg/lVFI58ACAb1/tCeiiBemiRRTomVOz9/Qx+XyP+BxBYGfpvo3VBpKH0jjrv8wpvWD//L/FE7I8qpUt/+m/UH0xlxnxJvjcoYcYOXBmb7uIINMwU3+boCQu9YPYW9DCBcEcw6ALziPR466BNhjDHGGHMIWcDdGGMOM1MXbz3bddxrRGQMGk3LochrDjxe7aYvWXbVf+6G5LnZ1dVBrshsQQcDW4unDx7WXA733CVbvyWiv41/LgJDxdWbEE4Etilyf8n0QT+/4P430vt2rfmhwjSigdu3gadqejFv2ZTBjXIWT13y9xGIM1NhlMJA8dKFiMjyiEYW/nb6GY0CfnlLtl6CaKOcrqKyTh33iZPfH3y05nR9QMZyf6O9yo1xW8UyhsXe37t1HTNxmextH89+JgOxAOKMuHpvMZYbRHCB7bqWmSipLa5YTarn+ua4v3fg40IZxU5v+3UaBuMPZlymBTKWKYe6D4faF4KvfKLBsWN3RnZfqaJ5qnKKQIbA+66wynV14YA7Nr/RVH0J4sKmosobz3nUTdPLBHecImcK9Ae6K1QKfAj6vIg8lels+qvcnvJrpd30uf2lpTrrpGU7MzO+oSoTUT1bhS9KNHC+C5V/I/oasCIcrv1LsjYElDteWvxh8JzfpEUiU4DxggwlmuIpk+h78E6UnQgfK2wS5UXHrxs7Yza/aQt3deyvYFDcnILQLmIBd9y63P+u416tKrG0SHvCfv8Yf21kAqK/AEA5pbpGnjhnxsbzhersWD1FKiCau71WOTO2X6A8/vN5TdHwZ3MKKqqJ3r3UkMqroGO8eg/59wTuyykIbQXZJKov+MP+kpWLztvTLqfDGGOMMeYQsIC7McYcRvIe3nKToncI4oufWyzoMIVhab6qnsTl4Y2nqrNUmCFeRWlD2jAXfiCq0+Pmw58q6IN5j2zpj9aMVhgfV3wwMDh9N18gmkakTu7DW+cpOgdvZn3c9PrBqjrYwbki9+F/TCqZftqL9WN/9VrQpDldVfQcVPLfOPYfR2tO15WJO/Q5enKAM+J2TdNyptVtJYb3lCFAia4gHeqDICjlXrA9ajTPspbkQZA28Pp5VtyuFXHB9qbKt3pc7dFXE6XlrAKQsUxoj/byHt5SS/t+pwwXTx8cOJgGJFgeJjpLts0zZfvc9eJu4Gfeo8363b7pDuCO9ioXTxa9WQ381nu02THBFz8DfuU9zBFM1f9Jwq7q5OUa3AGysvzu894HfplTGDrNW08EILtP96oSVYnL0S5/BqhK65rhj09/JlQ2PIIohCpJktLIRW520CepvzsjHRgKOlSF79YGwj8ZXxC6dHVRVlnLIzbGGGOMOfxYDndjjDlM5D6yJZaWw+ftelaFc530cA+fOqcg3CyuNB3IhMsV/tcJhwcWTx8sS6cPPrvVnVC9RGB0wF+TicozcY3fBgxTlQk1bpfewJ/ij/vdR/+ZEdvOe2RLrqBzicbZIyJcHa0TPl6Vp7xiAwT3yRmLN3aL1ZO4nK4qzK6pISPd8fV0cc9CuUZgrYoejbPbQfh3o337yaQ1qYCE6L9BVzKI/3xPCIJI9IpMQmCkCemNvifJEZUFAAAgAElEQVQ0/t6Q2E/lw2bbbOu4THvK8R7GmKOM49PEVGBNfW7WvbeK1NfJyhh5E/Dn2LaK/DfR9TUQWFVaNGITQNeaqr3xbYtSN3s+VhMS90WtKRqxoeu+Ll8G/Y7CA0CI6N0UMZmC3NpEv40xxhhjDns2w90YYw4Tog3Tcmht5MKSmWc2nZajUX15oHjGoMZpSVpnwdLpg9cD5C159Q8gE+Oe+3nJjEGlAFMf2forVf26t99XE3ZPBl7y+nGjerPsFS0uvvL0unQhUxdvnamidelC9vu61qULUegdO5ADe7t36xb+xRVf/nzkdHWT5Ervzk4OxG0L82UMP2yxrSr20g2XWHA8IQiiirA2eRCkkXD9LHjdQFdqkgS/o/1UYkF04ZhGZRqXr5fquExKNEQGYYqAccDxQJMzxbW8/v87GWvrPBjzeSKwVWEUgKqMOz9/Q5+/LhxRGQyKO3ZmWZ6vSyAkNLh7aR++yLWxjZWLJlXnFIZe8e5CQmFMNMguCjCu4NnhNHMn1f8tGfYZ8GvvwTkzNgZ6Z1TfKaqF0RJ6WvuO2BhjjDGm81jA3ZjPkfEFoXcETgBQWLq6KOuyQ9yldjW+cN1kUac+V7kjZzxzz8hXD2WfUpW39I2eVNXU/7BVVsQF21MjjdOStJbg1qVrUdEdEheDE+XZ2N8RV3Y6Uh8jdiUawM1b+kZPraqpSxciyLS8h7fUpQvRxLhyXLoQgVejP9hBlYdqwp/dN/XhLVtV2QS8QLe0kuKpJ39ucrrKeezRcl4hlh5G+ZqWMVeyCTdbbxLVXr0h0R2MUUUklmtoHU0HQRwqG/wTKf2AjwCoJZskM9O9fr5cdzyYpOvJbCqtTFvHZVIUZj4JKZ6MMSaR67gPiut8j+jvwQERx10+sXD9LOSzf0bCaWeI6GcJH9mOuP4vAvXrH6gsAX3Q2zopp7DirjBld4sbGOiI+0BTy27nFFQ8CfqmqLtcXeednVVdPsroHR5IWE+sbzvJnV/GGGOMMUcISyljjDki5BSEtP6xPnio+9Pe9EBtgzQb4kjzaTmSteHKQf84Vde/o64PSoOFUCM+59PY3z4JJ50NmziOFNTPmFb3ZqAu96xAusJQhO8i/Jyqmm25j76anayRo5ZwV9zW6QjFWsapWkYXXcvxWs4oLSOo5WzWMvrFlV0S9/dJrOUuLaOfrmEwygPNHO+fDbaV63U9mVrOV1Dua7Ke8uO4rb5E+Iuu4Vz9K921jJO0nAItpy5l0EGMy7RsYstFjDGfd6vvGf2KiH6XWI53ZbirstF1u+8TRzegDE+o0s1VXT7x+vXnxnZkvvfBEuDpuhLKbL8GPvUJr6KyDfhX8qPrccD1Kk45Pt7N7HGgxh8OvydwiVcgoo7c3k5DNcYYY4zpdDbD3RhjDgPSJbCTqpq6tBzqavNpOZJIkre11Zprw3Fbbt8bR/yu+cXTB6eULmTpjDM2zFi88cufOd3+W+G/RPQsVYYC3b0imY4rtwKfm0XUZAwlWs6pQGwB2ikIUwDqZg4mu7zxCUsYwMXAV709sxFme2WfIppX9z8a1RvFC6zlb8B/eXumEalb0HQJ0B/o1aif2fxBy/ghwh1E1yAYjsNzDebRS/1ikG0el0nFsd5/16C8kLSEcCMA2uDChzHmc2bVglG/ybnu2Y2Iex2i44DjgFrgA5A3BZ6IqGx1xH0SOAbIcF15Oqdgw7jSohGbli2bErlg1orJYX/PG1WY5tV/X+GxXfvS5/fuceD1ZG/l4ufr1HKxChcBJxFNf1UN+pEIL0fUt2jNghEbOuk0HPFyl2ydI6INLlCIEFp65eBRHd1me5czxhhjjhYWcDfGHDVWLxj9FEdomK546sl78h7eUp+WQ5iU++Arma1OK3OIFU89ec/Uh7e+ouiZ3q6vjQ2WzS0PZqeULmTJVQ1zus5YvDGw3+l6J1AIoPC5y+kqY7lF1/AXHK4GsoAvEr1D7QPgPWAVwnIZy/a6OlOI6Aom040boT4IAjxGD+azj9eTHktQLWUSfuYDY4kGb99C+BmjWcJaLyierG4287WMpxGuBUZ7dV3gNeBxahrMum/TuExKugKgXCrZ7EpWQMujAXfJ5qZO7Fe763f7pjug/kKOManQMiYjPFm/gzMkm1dbeu5w1dJ3n9KirGY/N0vvHf4P4KoWDnNsU0+sXDSpGpjnPRJ9OVmdVXdnfUh0XZajd20WY4wxxnyuWcDdmMPYuIINIxzcmUQXtRoIRATeUWS5RnwLV9933seJdS6YtSK9JtDzBoHLqZ9p9Ktd+7rMp8FKhfVyCkLXAQtj22Gp7V++IHt73PM7qV/Q8t7Soqz8+Prjrlt3tjjONaIyBtFjgQjwGsrjpHVZUnrXsN0AE66rGKKObmrUAWGHqL7lIsvTav33rVx0Xl2e7pzC0CqUnIQKt+YUhG6t66/ff3z53ee9n0oO94mFFaMV9xpcslRkABAG/iXoM+K49z5zz5h34ssnazOi+kVR5gLDRHWHirwUUW4uW5i1JekJTt2PgWXe330l4PvLZYu35NM1/KrW+L+Iy8Wuo1py5ekLm2vkUFPRu1CKvc3Tjz12QPG3F79ya3paxrYDuq+/P+KcAIxXZbKr/pzfXnXKdoDcJVuedODNCM7ygLrvdKHqo/1OYCBQl9NVOPi0OYcDyaZVF4dkHM8Dz7fqGJNodRAEQHLYAUxv4unMZo+ZzeZm6jYu34ZxmdQ0FWw3xrRd/ELDKLdJNsFD1xtjjDHGGHO4shzuxhymJhSE5jm4ISCPaOqHdKCbwmDQG8UXfmVi4fpz4usEg+rUBnr+UaIBthOBNOBEgXmZPQ4skxRf874D3VJOTZJTGLrJcZy/CVyJ6MlAN6J5uYch3E24+voWG1H6KvJfAvNq/ZGN4699vm+qx2+NCQWhn7iq5aryLRU5juj56QacqsgPXNf3ysT89Rc110ZEuVyUvxK9CNLVa+din8PasbPLvnAw/SuePvgPwA+JXrAAGO46POdW+/ep8oYKCySaCuSwVnzl4BJFbqc+OcgUx/H9ozb8WZUv4vxLYZ3CrQhnNagocpwK1zvilkcc3t3vdK0B/3vE53RFLaerMc0RXkR48VB3wxhjjDHGGGM+r2yGuzGHoZz8UK7CXG8zonCtBLr8LqzhDH84sgh0MjDAVXnyohkbT/2/JcM+Awjt2XAVMCnWjoosiFAzP03SvhBxdakky9mchD8tklLAfULB+m+qcmfdDuFZ13Wu8/v2bom43Y4FuRT1FuMCVt07cjMJs3pzbtzYyw0fGOEojwH9ET1Z0mqvJxp4pnRB1gSILppaX0tvKy0aFUyljzHjC0N5qtTnElcWOj6ZrxLupRHfo0QD6D1ckd9/9bpnBz197/BtydoR1atBvkkgvZTaA1cQuzNA6euLpOUCRa3pV6Li6YPn5y7Z8jSi14KMFi8thyKvOfB4daTLkhYbOQyUTB90y2WLt/zF9XE1mpAuRHkPh1VEnOWx2e0AruN83ReJXCzCRS6cJHU5XflIRF/G1UVLZ5xhOV2NaYaMYViLhXz8Zyd0xZgjTmvvPjLGGNM2qdyZbIwxRzILuBtzeLox7u/i1UVZi72/d59/3bqZEceZ7G0fX9X9wGSgBADRGXE3O781KmPEDcGguMD2cQUbZgpuRSoHr9ZqN5VyKnJz3AKHO9IDeuFf5o+I5Rx/HeKC8U3w0s2szClcvxyVK7y2zgdSWmgzVeJyQ91PaJU3SheOKARR4JOc/PWXI/IG0YBw14gTnoWXM7xRO3D/qqKRTwAEg3p/aE9FEG8RSVFOaY++lswYnFJajqVXDkopMNBcuZIZg34H/C7Zc8UzzljeVL2l088ob+nYv7lqcKvShfzue6d2eE7X4umD+3dU28YcKWQUbx/qPpjDn65lBC4zkfq0dsA7KMuJsFByaJTWTleQTnduQhusHfGruLUjTvCKLpWxXAagZVyH1Ke1Q+kv2fVrN2g59WnthHtlDPlevSEIjdPUwQ7gLWA5XbhPzmNPkjLJx9xEDnctZxUkpLcTbtVybo0rezzCLOAGb8/H9OB4GUZtXPtdED4heicgCHNkDD9OtX/GdJaSGYNsjYzD0MFOQDLGGNN5LOBuzGHmglnP9ayV8Blxu6blFISmxTYiiRUchgAlF8xakV6rxBaqRKDcC7YDsKZo+LM5BRXVRFPTtE8/NVyfEsSVFX+Zn9XiAp8511dcSES/i+hpIP2BfgA0nFN/UKlZkva14Tkt84LtAJQuHPV2TkFoG16ucFUZ2XRr7urYX8GguDkFoV3EAu64h326F2OMMaYlWs48lDlIowurgxEG4+cKXcMkGVefvkgfx0c3nkL5alz5E4F57OccUk1lGSHltHZN6Os9/osDXKalDPfWpuh4ER7ERyHgAwayl68Df4gr8VViwXaI4PJYp/TLGGOMMcZ0Kgu4G3OYqU6LZDraqtuZMwCq0rpm+LX+x6wKlQ2LiUKokmhqj2alS3rij+JGP5Ib9VP4sKV2JxSsv1FdnR+t1ewQAy211RqJfRXRZD+8d1C3OKc0GThX9X+S2Hw7dNEYY4w5LOhactH6tHYI11LD7/CTgbAImAwMwOFJ3cipMozPABjI1Q2C7coCYD7Ri+hLSTGtHd1SC7h7izQ3+DKhq+hFgBHgpamDkwlQl6aurWQsEyC1RVO1nD8TW3vE4UriA+7ClLiiqySb9w+mX8a0ZGywzH/sMf2vEEemqXKqQobAB8AzPnUW/nrGaa8nq5e7ZOsckYbr5ogQWnrl4FGd0nFz1Fu9YLSl8DLGHNUs4G7MYSa9xrezNhCu36HML12Y1eIPxa41VXtrAwEXLzgumri4pgpUpDYDW8N1s+CH52/oCm5GYhGvn0rsi5JyTHNNXjBrRXotMidu16aIcpn2qn2tPJgdHl8Q+qXA5Sn1r5US+6oqyRZljdunlUmeB8DxaWIgIKX0O8YYY8wRQRumtZMx1KW103XMxKUurR37qU9rpw1Sob3FWG4QwQW261pmoqSU1o7qtn+uygR2Ayu1nOXAFV6/2j1NXQsWEQu4KxO0jBMkm226ga7U8LW4cr/oxD6Zz6HLfv7yANfv/yMwMvbt1YtunghcHRH3u7kPb5lVMn3wEbE+ULyJhRWjFfcaXLJUZAAQBv4l6DPiuPc+c8+Yd2JlxxeGbhPlFm9z9351vvjswhFVsefPmbExkNnjwId4d90KWrSqaFRdaslxBRtGOLgzoT69lsA7iizXiG/h6vvOa5BeK1lucjeigxBmA4OBraVFWcMAJuSvv0RFZgCnEL04uR94F2WdqPvEyN6jng0Gxc0pDK1CE9JaIbfmFITq0lqF/f7jy+8+r+4iXnv0O6KRk8R1bkI4C2G/KitVZM6aBSPf7Yh6sRzuydvUL0r0YvAwUd2hIi9FlJvLFmZtiR/HBbNWpNf6M2YjcgVeajOFX+3a12V+7x4HXhcvtZnC0tVFWZdhjDEdJLVbO40xnWblovP2oLxSt0P42thgWYsXx1YumlSN1NdTGBMNskeNK3h2OE2mk2kYYI6Iv1/s7x7iZpNk9sHKReftQXi5boejky68aX1mU/2r6tqnP9Ajti2ij5UtzNpSHswOB4PqCPxX8yOsz4GKOL4Wyjbuq/L3uF3Z8ecmJ3/9idTnlUVEUwsKGGOMMUcRfY6eQIO0dlqOxh64CXezKUPAy90eX08p94LtUaN5lg64I0zXcKGW84SWs1XL+bSun7Fge1S7pqlriYylDIgt/Ofg8D0Aahqkk9nBZ/y5Le2PL1w3OacgpLHHxOsrTj/oTh8GjtZxHSquShfX7/8T0EyaRNIEHsp7ZEtuZ/WrPUwoCP3EVS1XlW+pyHFAGtANOFWRH7iu75WJ+esvipUPRHy/pH6CTK/uuBfFt9e7R9X5xFJcAq7oo3HHmufghoA8onfppAPdFAaD3ii+8CsTC9ef01x/3QizEH4PDAO64sVgJhSsv1ZF/kg01dSXvef6Aecg5KvjhEJ7Klr6fdTUOTrofkdcvVrUeRLhXKALSl+BqY7qc95vp3at12xflMtF+SvRiwddvX/3i30Oa8fOLqt7jw8G1an193wCkduJXlhKA04UmJfZ48AysfiXMaYT2RuOMYenu+L+Pt2/N1A8sXDDqWODZV0mFqw9fnx+aFROwfrg+ILQ5rGFZXVfEFGJn6FyUk5hxV1jC8v6ZeeHBjviPtDUwVz1/bPBDnGvv/Cm9ZnjCyu+onBfU/UU+XHcRt/qWvnLxOvXnzvx+r92Pz9/w0njCyoKcgpD+QBju537IbCvrrjKpePyNxw78fqKAaE9FT8DBrVwTt6rP5aOHHtdWe8WyjcckshP6zf05PGFG356wax1/c/P33AS4vyC+vfDKnHcn7WmbWOMMeaosJ9MWnOLv3gB5K5kEP+7IiGtnQgKianumpDe6PdJ0t8rupYbcVgOfAM4jbiAWYJ2TVOXEqH+e4RyhZbhhwbpZIplkqWkMx1H0GHAuSjzxJVjKqvSughuNvCPxkV58LKfvzzgEHSz1cYXhvI0esdK7A7bhY4jA8UX+X/Aeq9YD1fk91+97tkTAJ6+d/g2oLSuESEvvk2n4XbF6gWjtwLk5IdyFeZ6x4ooXE2gS++w3388yFNe+QGuypMXzdjYrclOi16uyP86jgwsLcqS0qKss6Ndl/y4UrPDB2ozqvz0VMc9S5RrQNa66rgApQuyJpQWZSW8N+ttXntSWpQlsdnt7dVvge+ouJcEav29EC4lOvse4Asi8lB712uOqF4N8k0CXXoD9edN6euLpNVdMArt2XAVwoVxVRcFat0BqHOmwEmkmtrMGGPagaWUMeYwVLowq2RCQehUhTlEvwhPcXGn+PcEcAHxcqAn/iLOfO+DJTuPP+Zi8HKoKrP9BGYjgMpToH1I8kVjzcLhL0woCP1NkdgsimnVNTJN0GgQX7Q/3sKg8VYvGPmHnMLQD1HuAHwow12V56A7iOv1T+4Ab4HR/NDPEG7yqo9yxH3fdUFU31eRPwMXN31WdDVIbFZEtt8J7MwpCAFsLC3K+krzZxRWFY1cOqFg/RmKzAZEVAtrA05hQkaY/ajkxd+GajrXtx795zFOxB0tjjtYkdNEOQWhB0ovIEOjt8N+BvwbYZu6vOWIblg6/fTfHuq+Hy4ue2Tr6YqOVWUwyKmg/wH0Vugu0YX89iLsFpU9oK+5yD8R/btG/GW/veqU7Ye6/58HMxZvDHzmpI8E31dUdBDKYKJprTKJ3gkkwF7gANGLje+gvCYOz1ZHujy77Kr/3H3oem9S8a2f/+MEv889U0VOBP0y8CUR+qpLH4S+RGfdpQHdvSq7BWo0+u/+GdHZ4NsF3nfhPRHd5qi8F4nIeztrAv9a+YOTOyZY252dHIjbFubLmBTSsVSxl27UpbUjIa2dKsLaxFR3TQjX343npWFplNZOV5CO0iBNHS6XIbwm2YS1nF/SQWnqUnKApaRzJ9HX9LE4XIrGpZNRfnnI+mY+N0Tl3qUzBt0at6s895GtF4jqVqIzwmN6Rfz+a4DbOreHrScuN9T9AFJ5o3ThiMLoOlV8kpO//nJE3iD6PtQ14oRnAdHUMMqjCBO9ml8dW1jWr3xB9vaxM8t6qErd7w9BHok7XIP0WquLsurSa51/3bqZEcepS69V1f1AfXqtRMoDqxeOvL/xYOgdWxVCYS8DCFcEsw4Ar3iPNgWn26vfqty/umh0LED/x5zC0Hkos73+TsjJX39i6cJRb7dXveYI3L+qaOQTAMGg3h/aUxHE+20qyin1BXVG3Dnd1ue9D/OXLZsSAT6dWFgxU1XXtua4xhhzMCzgbsxhalVR1i0Tr1//l4grVwtkEV3s1CG60NF7CqtEneXlRdl1AbJly6ZELpi1YnLY3/NGFaZRn7fusV370mN565IQdaufn0R67XyBscCxwFsKP1u9cMSSnIKKKUmrAaULsuZPuK7iadfRawVGe3Vd4DWUxwmk1826z+o18kehPaE3QL4PnArsQeUZAtxEhLnNLZNW5ZfCLmFqBCYQvWjQJaUTGWdV0agbJ+SvW6HiXAOMALycj/ovkFJU7y1dmNWqL4Dm4H3r5/84we93L1f4Gm7kbARB4y4oxf1/IdHPrXQgE+U0EVBkKPC5DrhPffTVs3DlKoWLXdVj65+pP3lxr/1MlEyNPndm9MIaiBN28x7Z8gLwJ1fdX/x2+hkNcnuagzM2WOY/9tgBk4H/2a9MBHrinfsmxFJ0fRH4LwRUIc05EMlbsnW1iP6um1v1+yVXDfusE7pvmqMquQ9vPUscmYjqOOAr4PaJ/tPGrbFZv+pJMr28kv0bNB2rotH8LOJT+nStieQt2fIaIi8jbEYim12Xl9vjNSvnsUfLeQU40+vA17SMuZJNuNl6k6j26g2J7mCMKuLNbId1NJ3WzqGywetA6Qd8BEAtSdPa0ZUGaeoQHpNxbAFQxWFti2nq2qqW2Ix5hybT28n57NcyfoHUBft+Ftffl7wFX00cW0Cx3alKbVHizpIrB72bt2TLEwgNcldLdNLLYR1wv2DWcz1rJRyf8qrMC7YDULpw1Ns5BaFtRFOJoCp16XQye2U+tXPPzu1E74RJ87n+KcCDga7+S1TrLj7sEWffsiaONS2nIDQtthFJ7JzDEJoKXDusTDoglVdBxwAIPOTfE7gvpyC0FWSTqL7gD/tLVi46b0/TZ6Sx9uy3oGUNtpVyJRo4j3ZfvgI0+t3U1nrNc1fH/goGxc0pCO0iFnDH7QNe7nb1PrsAES3zgu0APLNgxPqcgopqmkyxaowx7csC7sYcxp65Z9TzwPOtqbNy0aRqYJ73SPTlpuqtfuDcHdBgwbM6pUU0mZsdYNW9Izc3VTdeMCgu0UXCki0Udo33SKri7qy9wPebaz+VH2urFo5eC6Q8u6GlNkuLsk5Lta3DVd7DWz6l6Vvx2yTgr8n81RVDdzVX5luPbBnqR29Qdf9bD+rzSFL+gX6oxtpRpj68dYKit6rbbI7WVDko5wLnCs6tuQ+/+nvxyV3F3x28tblKuUu25ojoqnY4frxXi6cPPqPlYoe/bz6wpUcgoNeKyExidxgdXEjJh+hEhYn7na7z8x7Zcm/3SNV97R14n/rIlu+rsqg922wFf97DW5q5BNs2ij5SMv30Fj+rUvU/i//+nz7H9x15ZOs0hC/RaE3tDuNDGAQ6COXbqIMD5D285d8IfxOXta44a2t7nbp52RRpFF9pkXAXSrG3dTpCsZZxK7ANh/4oJ6CMR5iMkiPZxC78LwEe9P4+ibXcpWXcjTIQpcm0dgj/TAi4X6/ruY4IJ6FNpLUby4esZR+xILZyqa7mD3ShlrUEaTlNXVu9hxfMQxmpZfSWbJK///t5kAj5RCdLxKX/67jZ7d4CjL+nLo2OLN+vMuXZhSP+P3t3Hh9VfTV+/HPuTBKQRVat21O18BRBXFpqBYKARFuXWvpYqGQCdQWX2p8ErdZ1HrUtqIBKNwiuZIJKW22r8lRAUAJqRVEkoBXFutWNfQnJzL3n98dMkiFMkkkyk8ly3q/XvMi9c+/3nnuTkOTc7z2nvLENFKtksvGiNVBsli2hy078OOE70R5Mtc/1xFHB5f4VwdH13lzLpIpst6ejNT9BRXRLgs22UPU9ilQ/VbMoOKjyjMKVjypSCNVlZH6vKjX164WS5+753p5Ex0rCAU/iVA/rOZ8lWu8hNzrok0QnAEE0EXwy6MkqXBzOivx6TGHp+ctm5S5PtH8iqYzb01o9vtT5ypH9ngxOWN6zqfvVR9X/Ra1VBzzlVZ7duZtf40uQSa2nNkWhdCvRiQzGGJN2lnA3xhjToi5+4O1uFZ73G1SvUCQFvUS0w82Im1j01nEezixFv5+O8QVyQCbhMqFg3obfVmjO/1oZk0ZSlYL5Gycq+huQw9N0lENQfr3H6XxZ4IG3Lg9dMvi5NB3HxAnM3TgYx7sJGAfamvohfQ3lPBXOEzyyd2zYESjasFJFXwBe/PTjL15PJpkmIynRFQygqqwdjEdi9cerEuOJ/tf9gnkcQk1ZO7gO4brYtk8BCcvaMYJXeYF/UtM8fRIuVTMy5xGd9b9fWTsRPH2B36I1Zerw8XGsvfrHQANl6ppsGdXJPEYjbNMVAKyRUexX3k5G8L6u4Olacewjp46yE810YLKdx7ftzpn42rwh4TMKS29XvKrPZ7VYA8VB4otcdOa0lWc/N3PEa/uN2cT94rmeXi44V9WUAaGTQIGo5uVNXTm8saUloLqBYmFVXLEGikf6HIaPum758SvuHv0ZRBsolu5Y9edaNZ2rGih+m/bcz0z5pK63BP00QU7Wd9ShvXoBtRObrUZOpW9bOCtS8+CPSu8Em8Wt2z/x64k+IBpNuCsydMw1q4aC5lW976DV5WRix4obiulLZ+c2XF4rAceX+G7s87OGrf7B5DXHlHct/7EipwicCJxMTamxnoLcBiSdcE9p3CL7lQHziden1okkvNnY1P3qjeXAa+jV3qZzZfmucFZWdWkz1doTxlRgVXKlzYwxJgXa7y8ZxhhjWp0J8zaOrPDcMtCrsJ9BjacqgXkbrvRwXqMmqZVOWSo6NdvZt3HCvI0jW+B47cKkuWX/VfDAhhcVfQRIV7I93jF4zv8FisruRDveDaiWcvEDb3cLFJXdj+O9AfyE1v9/2MGg54pytyivHH74oT9OdkcZxa14DAUeBjYRbXpXHvt4OXAjwglxs9uR8bjsZSxwG/Ae0RmI7wG30pXxJEiQQKyhaoSzgfmx8cuB9QiXM5LLqavw0mnchHAJsDa2z+fAAvx8F+HTZM+1UfxMi83W/xfsV+0+sdpPiSh/lWFJNo9thNrJdoX5PT/6NPDavCHhpjZQzHTjxfpYA8WGidT99J/W8d6+nINa7DGdplg859SdKG/FrRodP+kib+rKY4k9sQAgoqvi90k7pN4AACAASURBVF8287QNgq6uftvRYmomIK6Nv3EUO9a66p2Fc0cFl6d8suLf5w3Zu3TWiEeXzcr92dJZuSO27e7UU0Vm1myhtZ+kDdfE5BxQ1iqlcQuj9l+h+/0eKKqvpnS/Zoo95f1m9XGEEfFfH2dOWz0CKydjjGlBNsPdGGNMi8ifv2GiqDefaKPAVOoQCcbJc9cctGf+hmKEH2Xg8Ic54i3Nn1/2y5JLBs5EpFX/UZ5J+UVlP3ThwdpNI1uAADcF5m/o/0lweaA1lwVoiwoeWH9ihec+ST2l2dobOZ1Gl7WTs6mzrF1sJnji/fKos6wdJC5rJ9Gy9o0uUyejqbNUXH3vAUguDZa3q2UF0Sa40YS0kzDWZnE9/ZGI3ELVzHZl9rLZw6saSULTGyhmtPFifayBYsMUrftmryYsqeF++eHH29IXUWqIyN2KLoguaP8x01bfnV354gzP7z/YFZ0f99RRuTjeb2vvr/AA0T5OUPO0CoI+kOBwM6CmvJZ/V1bozGmrb6vsVvFB9k6nr6u+o0V0jCJjXQnnrZg5ulGN5/MKVz0JuknUe1o9Z/O28k7/6dYjcigRrY4LpXY5mriyVjp81DXLe6y4d3TtGeMpiluuzpu66tWsiG95ZXbl6apyZfU7sGRJnd+3Td2v+RTmSlWzWeWbeVNX/VorX7mHzhVHeJ7WXdrMGGPSoLXPzDHGGNMOBOaX/VJUHyH1yXaQ9p9wnzD3nT57nM7LICPJ9ip+Ue7On182LxhsVWU0Wo38eRtuFngSWjzZHm/8EYcf8qB9jlInMO+tc9WTVXSgZLtpPl3DQQi/gOqGjG9wGktTfRyJ3tyIlZHR/106O7ewKtl+1tUvd0eo3UBRq16u4+z/JEC0gWKT90sc34ENFOOXYw0UG2n/BorElaiIb6BIAw0USVAHuh3pHSh688g63kv0+XqzLdyoXTJreLGgdxF78kVUp4WznC9c8d6Nm0m9B5UJz90zcnPt/R1n7+PArlqry8NeJFR726Wzc0sE7qg6Fsp4T72N/p1Z5R6+D0V4EeS2WCmYJtAjgWtVnBX4+HfPrvsq/ZHIR1Lzu56rjtxRa59lcQuj/U7Wttj3ZfWs8RTG/SiiT4WzIjtiPRSqGj9/7qhzZRr2a7YR3YcXoTxTvUK4QXLCX4nnvAmyiegNC2OMaRH2x5gxxpi0ChStvwrl16RrJnrjmkO1ORPmvtPHcSIvAqdmOhYAQS791xFlD417Qg94lLmjCgbVyZ9XNkdE76A1PHEhTHz3yA03ZzqM9mBiUdnpiLOImpq6xjRIV6DsZg/wq9iqCuDnsVn56eIB+80crch2e9K4/5O6NWe/hEElaKBYa5O0NVCEhhoopr68TysiKv6ptVfmz9/wdeD82us12vegTVgya8T1ot5o4HGiCdQKYA/oRmAOqicsnT38r4n2fe6e7+1BZeF+K1X+lGCWeOxYubc6jg7VOsprKdyIOic0dnY7gPj5oShXAM8SLVNVDmwH3Siij3k4py2bOfxP8fuU+2Wa0nBZq1TE7TgyF5WxwMuxfb8CQn7Pd+o/Zg/blOr9UiEYFK/nwT3/B+Rm4kqbKdyaFd5xAdGeIFWsN5ExJq2spIwxxpi0CRSV/Ri4P82HyXyCM00mPvpmF68i8gxQu4ZnRgkyKXvHRkX1Ioo2ZjqcjAoG1Xn38A0PizAx07HsR7l1wryNLyycfFy7LZmQbhOL3j7GU/dJhE6ZjsW0WTsQ3kD5XxnFyjQdYwMwEHBAHhxTWFqxbFbu49D0BoqtofFivWNaA8WkiDI1v2jDHs9x/rhjj29Lzy4Vw8TT3wOda226I+zL/n0mYmyqJbNPewFo0s+3pbOHTwGmJLv9c/eMaFR5rWUzT6u3NFWVJXflfkq0/EnSvQxW3ZWbdFmrxsadSOzGRcKbF83dr77r1NA1XDort87fixcFB1USvdn5q/j1Z1676nQ8rf55Lujr9cVnjDHNZTPcjTHGpEVg7sbBwALS/LNGqbsxWFsWDKqjFf4ngFMyHUti+tOC+RualIBpT949YsNsWluyPcrniDf/rPvftQZhTTDuCfV5uCGE7pmOpb2QURwjo5DYqzV+z6RM3Hn2kJGMklEsb3ivpvHUuSiuEaRPYMGYaS+OhaY3UGwVjRebqaM3UFRkDfCyoLf4PPeTXp0r94knzwMDDtyUKxdd3P/LDIRpTMrlFZYW500rveF7hStPPPPaf3QZdd3yr40pLP2Jut4jcZt9Uu6XRRkL0hjTIdgMd2OMMWmQ3QnHKwGbGdpUm44ou0mRszMdR30U7nBE53bUDqqRcPZNCD/PdBz16NfroPD/A+7KdCBtTfbOsgKQoZmOw5iG+H26N8vPuRUVrEA4AcgSdR4/o7D0R0tm5T5L0xsoZrjxYvN15AaKjug+CUfO9/z+vwDDE22jUOGI/Kz40oEJG94a00Z9HSXgIr/B61Kd8NKa+Tn/cUR/uOquEbVr+RtjTErZDHdjjDEpF45wN3B8SxxL4mastRcFRW+NUuS2TMeRBEfhikwHkSkqXJvpGBqkev3ER9+0+uONMHnumiyQYKbjMCZZz0wfsS3iD3+PaH1mgGyFP+dNXZnX1AaKraDxYrN19AaKC6448YtPPvliFMoVIpQKfEm07vcmgT/gyuDiSwfOz3ScxqSSg5svym3Aq0S/5sPAF8ByRaaR1em452aOeC2jQRpjOgSb4W6MMSYdClrwWO0q4T5u1kedlZ0PAtaU1KRCL630XwT8NtOBtBW7nc5ni3J0puMwpjFW3D36szOvfeFMz/OVAocDnRD565nTVp313Mzht5557cpnXE8uF8gFDiM68eoT4COFJaLO0ytm7T9Lfcms3CbtF89xZK7nshTRG4gm5/cA//B7vpv/796hH6TjWlQJBsUbFyz7n207t18HehFwJPCxwiPZ4R13hbO6x9ePb7MNFEsmD7wTuDPReyuCoyM0sk54Q2OmczuTOcnWnk/Vfuny3KyRHwG3x17GGJMxlnA3xhjTpkkr+iU/FbK67bwZOCbTcZj2Q5UrsYR70gR+mukYjKlLfcmt5+4ZuRk4IvF7TWug2FKNF62BojHGGGPaE0u4G2OMadO0HSXcC+aX9fOUaZmOw7Q7xwXmbhwcmnLcW5kOpLWLNYbMS9PwZSArEO9VUXnf8fh3xHV3hff13Leo8KjyCx/a3KmyfFdnv+Qc5PrCh3sOX3M85yhEBygMEBhEdOayMSZJeYWlxQjrfaqL1dm7qVKyu/ncrJHqevfE9Vy3BorGGGOMSSlLuBtjjDGthMJNAjktcKiwKs8gLPY53uuRSPYHkZ7/vQ02+Pw7vJ6OSD/x5LsK5yKMoh3d1OiwfO54wBLuDTjqsEO+7UG3VI4psAhPphdPGVjvDNqHLzpmH9H6ytuIluw4QKDozSMV5xRHnaEIYzRaosN6MhlTN2ugaIwxxpgWZwl3Y0yLKSkpGauqT1Ytu6472O/39/M87wYRORHYo6qLReTmQCDw79r7L1y4cJjneVcCI4BDARfYDDwtIrPz8/M/T+J4A1X1OqIzBTcEAoEhAMXFxT8CJovIN4GvEa0x+m/gRVX986ZNm14KBoNe/PihUOg0og0jc4FDgAjwIfCc67r3Tpo0aXMS8RwG3KKqQ4AtIvI6cGN+fn5Z/L5Nia/D0PaRDL7gDxuPRr1Amg8TQXSeuM6doSkD/5PgfRf4PPZaBcyaMHfdAMfx/wr0f9IcW7skQqkifxfVl1y8f20v77S9fOvH7tFfP6RP2GWQeHwf4acKfdMaiMoY4Ja0HqMd8ISTUzmcKpeEJg96OFUDhi478WPgY+AvAOMefLdvjluRp8hY4GxqGlIaY4g2UFT1XaTCucDRQA+iN7XKFHlasnIeeG7GkDZbv90YY4wxrZMl3I0xGePz+S5X1aukZpZRJxEpUNW8UCg0PBAIvF/1RigUut3zvJs5cKbtIGCQql4UCoXODgQCdXad9/l8V6vq5LhVDkBxcfFVIlK7vnFnoA/wbRGZ2q9fv6HAy1VvlpSU/FpVb6gVTzYwABjg8/kuLikpyc/Pz/97XfH4/f4LVbUwbowjVfVIYPgTTzxx/Pjx4z9ranxtSCXCMvX0BUec18Oe+77P1a0lVwzePnnea533ed16hv2VvR2cE1QYgspwQYfEDyBxX0Btmc/vTQWy0niI/wj8pPjS41c2ZqeFU054Gzg/f96GC0R0PtAlPeG1O/9Q5YbQZYPeqOP9z2KvZeNmfXRrdvcdN6JyA+n73WzI5LlrDpo3ZcjeZDYuvnTQb0my7nugqCxMauOOhC4blM7vhToJfENTN9xdJSlMtiey6OL+XwILgYUXPrS5UyS890wVAsB5QKf69zYm9ayBojHGGGOMJdyNMZn1UxH5ked5z4tIHvAo0EVEvgb8ETgToLi4OJ+amZmuiFzl9/sfq6ys7CYic4CxRGeYPzl37twBU6ZMqSuhdCHw/1zXfWzSpElfVK0Ukalx21yXlZX1x127dknnzp2P8TxvmIhcICLVs8dDoVBAVX8Zt89s13Wn+3y+g0XkAVUdAXRV1ccXLlw4cMKECR8kCkZVLxeRcX6/f2llZeVFIjI79lbvSCSSD8xqSnxtxGfAPb5s5+FHf3rclgPevRLmwV6ir0+AdUAxwMSit49xNTJeRC4F+inaav6wb6pxT5Rls4N0zm7/MOJ5pz8+ZfB7TR2gZPLAxwLz13+EymJSXHKjndknIlcXXzpwfrI7LCo8qhy4JTCvbDXCX0hPojRrl3T5DvBCGsZuP4Svp2IYhYqwL3tWKsZKVqwkzd+Av+X/fl1P8ft+gnAZ8K2WjKM1UUVYyXdQBgCH1bWdjGRGC4ZljGkDEj2ZOmnSpPVVy6oqoVDoIhGZAhxLdCIMwAeBQOCYFg7XGGNMK2MJd2NMJt2fn5//VOzjvxQXF58qItfFls8IhULHBgKB90Xk+rh9Qvn5+XNjH+9YsGDBlY7jjI0tH9WlS5exQEkdx/tdIBC4P8H6HlUfiMiuPXv2RC655JJ9RJO864gm/+P9Iu7jd/Pz86eJiAJfhEKhC4F3ic6e7+x53tWQuAmmiNyfn5//Z4BgMHh///79g8DBAKr6zWbE15p5KszxZUduWjDpxD1NGWDBZQM2AzPGPaH3ZG3fcIEIP0hxjC0ue7ucg2jvNA2/G8859/Epg5qcbK8SuvT4VYF5b+Ujzl+xutGJ7FGVsaHLBi5tys6hyYMW588ru1QkenMp1UR0IJZwr5em6GaSKO/FZp9nRMmVJ2wj+rPhjxMe2DjU8byfCVRkKp5M0OX04QWeBb6TxOaWcDfGNMrChQunisjMTMdhjDGmdbKEuzEmk5bHL4jICqAq4Y6qfqe4uPgrYHDcZpNCodCkesY8iToS7iKyuI591gMjY8f8Y3Z29n2hUGiDiKz1PO9VoKSgoGAnQHFxcfda8SyPJdsBCAQC74dCoQ+IznRBVYfXFajnecuqPg4Gg14oFNpOLOEuIr2aEl8rt8cTnbDw0uPrLLPTGIvGiwuEYq+2TTQ/XUMrTCuZclzKmmWGJg9+OlC0/n6Qa1I1ZjuhijepZPLgJiXbq5RMHhQqKCrL12g97pQS9LhUj9kOpaRkkjhsTcU4qbDwkuNeAl7KdBwtTphBcsl2Y4xpivgJH68BZwQCgW2ZCsYYY0zrYrPTjDEZ43le7YTEV/ELjuP0EJGeNKIWqIjUOTvR87zPEq13HOdG4Iu4VTnAyap6sYj8QUQ+CIVCo2Pj7xePiBxYDgW2xL3fK8H7Vb6otZxw9mFj4mvF9noe309Vsr09GRVc7gfy0jT8yyWXDixK9aBOjnszkKjpakc2p+SywX9JxUCqydVObzShX1rGbUdEUlN7WpWjUjGOaZaRmQ7AGNN+qWp8CbI3LNlujDEmns1wN8ZkjOM4tZPRfeIXPM/bDmyL74mpqtMLCgp+SRN4npewF96ECRNWz50795iuXbv+GDgFOBE4mZqZjj2B24DlqrotNqNdYvEkKgNSvU5V65zlmCCehHXYGxNfXcfKMFW8iQunDC7NdCCt0ZGH9zlF48oGpZIgtxL3BEaqLJh04p78orLpAveleuw26iMnJ3Jjqgbr/+nAf2w6YsOXCn1TNSaAKF9L5XjtkXqyl9R8y3x9wgMbh8Zml5vMOCL276M4zMTlC/wdq6yOMW1VcXHxQBEpq1pW1dyCgoJVsfd+IiKPAYjI+vz8/OonT0Oh0BJikxhUdWFBQUH1E4QLFy4c5nnelcAI4FDABTYDT4vI7Pz8/M+TiS0UCj1EtC9UvEtCodAlsY/nBwKBy0Kh0EnA2gRDbAHeA55W1ftqP6WaqHa83+8fqKrXAYOADYFAYEiqz8sYY0xq2Qx3Y0zGqOqo+GURGVlr+dXYL6HrqtY5jnPu8uXLU36zcMqUKXsDgcCjgUDgZ4FAYMTu3bt71qrLeBxALJ748hyjVWuadoZCoWOBo+POYVVLxtc6ye9TNfO3XRIZk6aRNxZfelyzypvUp5PjewjYna7x2xTVO5rakyCRYFA8D95I1XhVNPqHuKmHOrorVWM5rjd/0iMb09WbwTTsfQCymSqnsU5G85mMYFuiV4bjNMbUEggENhL3JJ3jOCPi3j6t6gNVHVRSUtIHYO7cuVnA0Kr3RKS6dGMoFLrd87xSIAD8F9GnRQ8imsC+XlXXhUKhb6fpdGrrTXQCze0isuaRRx6p9+eEz+e7WlUfB4YAnYnL4bSy8zLGGBPHZrgbYzJGRK4OhUKvqupyx3FOV9Ur495eEggE3gdQ1RkiEop9fPwnn3wSKikpua2iouKDTp069Y1EIkc7jjNGRMYCefn5+V8lOl5dQqHQk8AmEXk6EolsLi8v/0+XLl0OJVaHPaa6HI2I3K2qC2KL/RcuXHj3E088MaOiouJgYD41vwiXu67b7NIQjY2vlfmczlkpm/nbHimSlj+EVPWRdMxur/LgJQN25Ret/4sg9fVUaPcEvtyyL+fRNIy7DjgjlWNq3NM3JjFR/agRVcwaGIyBbqX3z4J5ZVOLLxv493R+P5oEhPtR/kgFx0Lrqanfno0pLN0ssUkHCsXLZuVOzHBIKTVm2otjRZ3qmceOI4Ofu2f4+kzG1F6JiIZCoeeJJpJR1dOA6QCO45ymWv3fqXieNwJ4slu3bkNUtboPh+u6zwMUFxfnA7dUrRaRq/x+/2OVlZXdRGQOMBY4BHhy7ty5A6ZMmbK3vtgCgcBFwEWhUGgzNZNs5gcCgctqbfcGtX6gPPHEEwdXVlYOE5FHiD7F1t/n810L1Pf07oXA/3Nd97FJkyZVl5hM9XkZY4xJLUu4G2My6VHgKREh7hdngM9jj0YCUFBQUBIKhQYANwMiIuNVdXx2djae5+E40fy2qhJffqYRjgTGquq1Pp+Prl27Vo8X46rqHVUL+fn5xSUlJYNjj3aKqk4Lh8PTquKI2QMEJk2atLkpATUnvtZEhDuLC/q3hYaumSOcSBrScIo8nfpRDzjKX+ngCXeFRxf/vH/Ky1SI8K6m+OtCIBtVscRv3USdDzS1l+dYFf4aeGDDuxSV/RlhKZ2yXw3Z/4vpdxrzeIFvIyzUFfwcZbmMZl+mwzKtU15hadw3vv7v0lkjghkLppXJ1LURkWWqGogtDnviiSd85eXlPVR1UGzdV0Cf2BOyT7J/34b3q34HF5Hr49aH8vPz58Y+3rFgwYIrHccZG1s+qkuXLmOBkvScEYwfP34HsDgUCj0NXBSL73vUn3D/XSAQuL/2ytZ0XsYYYw5kCXdjTMa4rjvX5/MtBW4gWpd8D/APx3FuDgQCH8RvGwgEbl24cOEznuddDuQChxGdSf4J8JGqLgGeDgQCjZrdDuA4zg9d1z1PRH4A9AOOAipU9T8i8qbjOHMmTJiwOn6f/Pz860tKSp5V1SuAYURnkERU9UNgqYjcWzVDv7maEl8rsU2yIw9lOojW7MKH1vYIR/h6w1s22taFkweVNbxZ84R9nVZmu5XpPkyrJuqlpVySqmwn9Xdi5MKHP8h5GEs61sVzWJuW2xFKf+AGlBsor/QC88veE+VdRf+FOu+K8K7gbNp38Dc/XDRe3DRE0PG8wBais0t7AM8ioCvYToJvLBlFfQ3OjTEZoKrPxy0eXFFRcWJWVtZ/xUo57hGRIlX9JbESM7FZ8EBNOZni4uLuwOC4cSaFQqH6JgqcRAoT0wsXLjzH87yLVfU4EelLrX5VMfX2VxGRxbXXZfq8jDHGNMwS7saYjAoEAn8F/prMthMmTHgFeCXZsfPz858iidoAEyZM+BT4Y+yVtPz8/BeAF1IVTyAQSFiHvanxtQKPp7KudXu0z80+xpey+hU1ZP8+A2mz6OL+XwaKyv5D9AZYx6Ps7Pfp8S+nZWj1tjfxiZ167an0crCEe5182eHXvAp/GMhK42EclP4K/UHORhQFFJesHRsqCoo2vKPoRoQNChvVY0OkB+8uGj+oY9/daryeCdalpUG16RiWzTwtqd8rTWoEAoF/h0KhTUQnm+A4zghVrZqk8LLnectE5JfAiSUlJX1UNbdq36pkvYj0pBGfMxHplqr4Q6HQ9Z7nTY+NW9+m9f688TzvgLKRmTwvY4wxybGEuzHGmLRwYFGmY2jtfJ53BJL6/uUa12i4BayjgybcxWFdMCheOsb2qWz30pDW6ZK905JF9Vgw6cQ9gaKyF4C8TBxfIEfRE4AT0Gg2RQSydxAJFJVtEnhN0ZdUZVW4x8C3bDa8aY7TC1cPc/CuBEYQbarsCmxW5Gl1fbOX3Xfq57X3OevqZ3Mqs7r/QqJ1pY8EPlZ4ePvuTtPrupeXV1h6DTC7ajki4b4rZo7+Ku79bdTcDLl36azcqfvFec2L3xLHuUJURiJ6BOAC76A8QXaneUtnDNkBcMY1q05SR9ceEICwRVTf85Cns8P++xbPObW6pFPetNIlaO3vd7ktr7D0tup4/f6jVtx16sfJ1HA/c9qq0xTvCjxyVeQQIAJ8KOhz4nj3PnfPyP1KDSYa01U9TJRbgCGiukVFXneVG5fPzq1+cq0p59rYa9qYa5PoGKmgqstEpF9s8TSIPhUoIi/u3r37pa5du1YC2Z7nXR2XVNaq+u2qui0+2a2q0wsKCuor35ISzz77bM62bdtujlu1VkQmHnbYYe+MHj06EgqFHiL6PdQgz/MOeConU+dljDEmean/K98YY4yB8n0HU5rpIFo7cZwj0jKwaovMcAcQbZnZ9K2RqryZtrH9vu3pGtvUT4Q/ZTqGBPzAAIUAyG9FWJu9Y8MXgaKyx/LnlV046ZGN1hC3NmVG0q8O6IzC0tsdvFKiTSn/C8gBDlIYBHq9+CLrzpy2cr+m3sGgOuGs7n8RuJ1o4/Zs4FiB23t23bdIkvzb0rfvoKQLN+VNK73BcZx/ClyKaH/gIKAbMAThLiIV1zY4iNJbkVMEbg/73TVjrnolLd8vZxSW/tpTXaEqF6jIkUSvz0HAAEV+7nm+dWdOXfmD+sZwlQtF+QfRmyCdY+Oc53N4YdR1y+stPQIkda4puaYtxHGc+LIyo4mWRsF13RdjTUBfAxCRn8dt91ZVc9GCgoKdxE1CcBzn3OXLl6d90uHWrVv7Al3jVj2Sn59fNnr06EgwGHSAU5ozfqbOyxhjTPLsP2VjjDGpp7xs5Q8aptEZhakfV+SLdIybiOfweYdtwale2hLunnr7bCp6ZlRUEMrO5jckLknSmvQCfiLCT9xKLxwo2vAPoLiLt/cv86YMCWc6uEyT0dyQ6Rhaq7yppfkKt8QWXYWrJKvTYxGNdPNH3DmgY4FDPJUnfzB5zYC/zxuyF6B05+opwNlV46jITJfK6dmS/TXX02KJJu4b5M92k/qpcUbhynGq/KZ6hfCS5znX+H27ylzvoCNAzkepblq95N7hb1CrzEbe9WsO9iL7hjnKI0BfRPtLdvhaYk0ql87MPQOa3xh0zLTSgGpc40tltuOT6SqRg9X1PUA0gd7VE3n8+9e8NPD/7h36QaJxRPVykHFk5SwlvO8iqp4MUHr73Ox8YFZTzxUad01TdW2aw+/3Lw+Hw0r0XKv+T67MycmpKjH5IjCUuHJRIhKfpEdVZ4hIKPbx8Z988kmopKTktoqKig86derUNxKJHO04zhgRGQvk5efnN7ofVG2bNm36tH///ruJJd1F5PxHHnnkTyIS9vl8QWBgc4+RifMyxhiTPEu4G2NaTLI11U07IJq2RGS7onROy7iOJnyEPC2UljtWKyPifJC2sTXs2q9pmbHoqkG7C4rK7le4reGtW40s0HOBc/c4nT8OzN8wp4u797fzpkQTpcbUcn3cx6Fls3Lnxj7e8b1rXrzSdZyxseWjyrvsG0tVs0XRyXEtZ98b0W3YL2Jltb46vXD1lYK3KpmDV2hFUqW4VOTG6uMJW3Ky9Jxnpg/bFlvzL4hLHNchVm5mcd60lU+jclFsrO8Rl4ROBfH4RfVvuCrvLp09bBqIAl/kTV15ISLvEn0CoLPrRK4GpiUcB+5fMmv4nwGCQb2/dOeqIHAwgCjfrC+GZM41Fde0JY0fP/7LkpKSdap6YtzqV8ePH18OoKoviEj81zOe5y2LXy4oKCgJhUIDgJsBEZHxqjo+Ozsbz/NwnOiDGaraUK31pAWDQa+4uPi3InJDbOwRfr+/qvTOxyLyN1U9rznHyMR5GWOMSZ79JWeMMSblFNmY6RjaBu2UjntQPnRXygetg4Pu0g56H0289N3YyPL7I+FIukY3DanY1X1GdvedP0U5OtOxNMGRqM7Y43T+eaCo7IbQZYOKMx1QJugKxiW7rYzqOD1Hzrr65e5hiQyOWzUpr7B0UtXCAU0BHE4CSs66+tmcsHJC1WqBFfE9LJ6fNfSlvMJVFURL06QmTo3UJFk9efaZ6bnb6tkFgLxrV52DqxcjehxIX6APAPvPqW+4NEtjY93/YNnDaQAAIABJREFUmi6PJdsBWDp7xPt5haUfEC3Dg6oMr3u0mmRxMCheXmHpdqoS7ni94rds7Lk29ZpmmqouA6rjFpEX495eRfTL1hdbjhCd9b6fQCBw68KFC5/xPO9yIJdo7xkH+AT4SFWXAE8HAoGUzQLftGnTTf369XtXRH4GDAB2As85jnOD53m3NLB7UjJxXsYYY5JjCXdjjDEpJ+p9mukY2gbplI5RlawWS7gjzk60g9aUcby0Jdz3aLabjVVlypRFhUeVT5hbNtFxeB7IynQ8TXQEsCBQtOHsHMeZ8uAlA1ru/4XW4YlGbNth7hpWZLs9ncbdJe0GUJ7duZtfa2q0q7B1/81EoXQrSTTRzpGc2rXeD6j9fkCcQoO/V5xRuPJ69XR6dK96TzGl39O1YxXRLQk220Is4Q7SK8H7AKj6a5eEq0i0XVPOtSnXtDUIBALTqOOJgFgt86RyGhMmTHgFeKXBDWMaejI3EAgcU9/+wWDQAx6MvWq7IvZq9HFra+x5GWOMaRmWcDfGGJNy6vg6bJmR1sBxWy4D7inaYTJVtUgkO30z3PeVR8jyNbyhSZuFUwaVBuatvwqRubTphKxOqFD32AsfWvv9hy862ZrxdnA5lb5t4ay4x2eU6Utn5zZYXqVzZfmucFaWRyw5LkqtpLEKrKozkbz/ppHqWfBDp67uDF63OuKsqt0NyuH1DXnW1c/mhJGb41atdZWJenD4nRXB0ZExhaUPCVyYVHyNVDtWVUnUlDVunW5N8D4Aju+An98HlN9p6rk29poaY4wxpumS6iRvjDHGNIYj3o5Mx9A26L50jOqpdk3HuAkp3VvsWK1MRCvSVh9bunc+oLKDaXmhyccXKVxOtExB26V8N+Jm/33y3DVtdba+SZHFc07dibKueoVw7qjg8gYnYS2ec3YFUrOfwkji7reeXvjSUOosJ7N/gtkVf5+qj7uKN5oEN7QWzzl1J0JNPxhHzz7nhpV1NjIu79yrL7EGlQAi+sjy2bllK4KjI8GgOgKn1H+G1DQaFqdRdztj1/StuFWj469N3tSVx0JNeSoRTarWfV2aeq6NvaZxmnxtjDHGmI7KZrgbY4xJuUilzxLuyVApT8e8WVfkgNmCaSPaYRPu2Z3dtD1J0GXPjsgeJz09dU3jlFw2aF7+/A1vi+pCaLszQlXJ3SsHzQAKMx1Li/AYUsc7PXAYA/wc4SFcHm7BqFqLGUAo9vHx/l1ZoTOnrb6tslvFB9k7nb6u+o4W0TGKjHUlnLdi5uho/WeVeaC/j+3XL2/aqhkRlt8lXtahjni/o47/ET31ve1I3ERt8a4954aV1+wLO/1U9b66glTkV4Iuii30rgjLM2deu3Iq7F0vbrfDIqLniagunZk7e9RB3/20dOeq3cQS0apy/ulTV//J79NwrPHowAauyUdUlXxRHT7qmuU9Vtw7OuknQkTkbkUXRBe0/5hpq+/Ornxxhuf3H+yKzgetmuhWLo7322THTaQ559qYaxq3W7OujTHGGNMR2Qx3Y4wxKZd9EB2tVnCTiGh5Osb1OS04w1067gz3dKrM7n1AGQGTOSWXDnyx0us0EPRe2vBsdxX9+QXzy07OdBwtQU7ntTpey2QUN6JciHIlQjIzfNuVpbNzSwTuoKq9pjLeU2+jf2dWuYfvQxFeBLlN4hpVAvT86JN5wP9Vr1Cu82vWlz5hPSofAB8mOt7zs4e+Kug/41ZNqqiUraL6T1SeBxLepF82c/ifEH5JVS9XZajnycue12W3K967gs6sqoceDIqHEp/IHuGI97Hn6eei+gPgb/VfFV0WtzDa72Rtyyss1bzC0lfr3y9qyazhxYLeReyaiuq0cJbzhSveu6AjY5vtQWXCc/eM3JzMmHVpzrk25prWaN61McYYYzoiS7gbY4xJOcfbZ+UwkqDKZ+kY16N2bd30EU/7ttSxjMmkRVO+sSN02fFTHXz/LfAHIC03zNLM51N+k+kgWoUISwAH4dZMh5IJS2bl3uo4OlThYWATsIfo1/QmYLnCjahzQvXsdmDRovFuVnjnWFFuA94j2tDzPYVbt+3OGa8J6o1HiXoV2WcrzI+NXw6sV7h86exhl0Ndc+Nh6czc6eLJkNi+/4rFuQtYg/IL/Dn3VG2be/Dwm0AvAdbGjvE5KgvIku821CC03C/TFH4XO0aTyr0tmTXielFvNPA40VnhFdF4dSMwB9UTls4e/temjF1bc861MdcUUnNtjDHGmI6mDTeAMsYYkwqBorIvgT4NbtgIWf7Knq2xOV9rO9f8og1nC/pMKuOJmR66bFCDTfBSIVBUthj4foqHXR+6bNDgVA7Y2j73Dbnwoc2dwpG9KU/opiPmQFFZmNSWKYyELhvU6muN5/9+XU+y/BeI6E9RTqHt/F6tnjJ44eRBZZkOJFNUcVjBzxFmA3tkFC33VJAxxhhjjGn3rIa7MaZD++rmk8aKyJNVy+JzB/cKrlvfnP2aOqbpeBzH+0S9dOTo5Pg0DFqXE1rwWMa0GiVXnrCN6Ez3P1zwwNuH+9zIOYjzfUFHKLTmJz/E58hE4IZMB5JOuoL36nzzBfrElcNqdTeHjTHGGGNM22YJd2OMMSZDsvG/X4HrkeoSb6ItknAf9+C7fXEr22wTSWNS5bFLBnwKFAFFqErgoQ3HiStDVL1BIIMQBgJH00pmwavqD2nnCXeqmjw2RFiT5jiMMcYYY0wHYwl3Y4wxJkMevGTArsD8svdQ+qd0YOXrFzzw9uGxJGDaZEfCua0jfWhMKyKiIdhA9FVt3O/KumZn6XGKDELkWAc9VpFjQL8BHNrCUQ6YUPTWoQsvG/x5Cx+3tdmCy02ZDsIYY4wxxrQvlnA3xpgU63PnG0/RSmYxmjZAeRNSnHAH8bnu+cCcFI+7HxVvrNiXujFJWXTVoN3Aq7HXfi5+4O1ulRGvv+djEJ6eIsJQ4Fuk8WeJo3wHeDpd47cCi+p5bxvwDhFCkkdHv+lgjDHGGGNSzBLuxpi02nLTScNUnCtFdITCoQIusFmFp91IePahv16/3x+6ieqfq+cchsotwBBgi8Drindj7zverG74ti140kmeK2sThYDwHh5P48++r3fwlZ0NxRyNgRtATgT2KLrY58nNPX+19t/JnHNj67snc34AenW/nC09ul0n6EUgR4J+jMrDvb5wpm891PsX0XIFKFrc5443JiYTq8k8VV0jIj9O9bjiMJ40JtwvfuDtbhWe+z/pGt+YjuTBSwbsAl6PvRYAXPDA24c7GvmJqEwDjkj1MUV8x9GOE+4yivGZjsEYY4wxxnRMqa0Za4wxcbbcevLtOFIqogHgvwRygIOAQaJc7/dlrfvylm99u74x1PNdiMo/gBFAZ+BIhfPAeeGL4He+lkQYvVFOQbgdt3LNzl+e0rverT3n8mhCXL4LdAJ6C1LgOby8Pfid5OrBNkKy56dBnK09uv9Z4A6QY4FskGMRbt92qLcI+/+87RLf0nQMq8qwiUVvH5OOsQEqXe9ioGu6xjdtipfi8XzBoHb4/9Meu2TApyWXHj+7spIBCH9L9fiKHpXqMU3yxkx7cWxeYalWvc68dlVKem+MKSzdXDXmmMLSBakY0xhjjDHGNE6H/2PGGJMeW285KR/lFqKPw7uicrlUOj3wuUcJ8lRss0Mc9MlPg98+qM6BlMsRxkml0wNkatw7vX1uJL9qoWfwjTd637FW4l9S6fQQ4WyFL2Ob9a/0h6+tL25V+amq/ghf9sGqcj6wJ/bW11w38sfGXocGJXl+2yInTwE9p2pZhDnZEQ4RnBMU+gH/lfLYTIv4708GrJWar9FUclwiN6ZhXCY++mYXFW3vDRdN8ipSPJ6822+T3cyJWXTVoN1d3PIJCO+mclyBZG5at1m6gnHJvmpvn+nYjTHGGGNM22YJd2NMWqjK9VUfC4R63fn63F4zXtvRO7juY9eVK+M2PaqT646taxwR7u99+9o/95rx2o5evtfvB3bEHeWb9cXQa8ZrO3rdvnaxqMY9Mi/fq28fQe7vc+cbT/UOvrKzz52v/wWR38e9fUaqZ7kne34Kk+N2+6Dnxn5Tu/1m7Ze97njtLccj/nqaNiYYFE/hH+kYW5CLAvPWfyfV43oVvjtp58k60yiVqR7QtzdiX19x5k0Zslc8UnrTV5W6b3a3D0804lV7e2OMMcYYY5rMargbY1JuS/C73XErB1ctK0zacsvJk2q22L/6gIpzElCSaCwPllV9LEG8LbewHTg4tqZX/LZbbz3pHFW5GDgO6Av0qT2eoPUmcTzV5ftt73krVOS6qmXXc78DvF/fGI2RzPnp1f1ytgonVO+kulwWLXKrFnv8au3KLbecXBEr2WPaIBFCqhSkYWgfIo+Om/veqYumfGNHw5s3bML89T9A5eepGMu0E8IulPrLdTWSh3cS8K9UjtnWuTivOams3iN0St1gxhhjjDHGmCqWcDfGpJwTruzpOUiy26tqtzrHUueLWqsSli7YevPJ16syPYnDZdUbi9/ZGr/sqX4lUnMq4tEjiWMkLZnz29X74G64Xs0TSY7zVfz7AroFtgKHpTI203Iqug9ckr1jw6fA4WkYfkC2s+9Pk+eu+eG8KUP2NmegCXPLch0lhD0hZ+IpXxBr2pwywnnYTOP9iOOVoykcL/WlgEwzjZlWeoZEy/ENEdUtKvK6q9y4fHbufk3Uz7r62ZzKrO6/ELgQOBL4WOHh7bs7TYd9dY5/xtSVP1KRycA3iT6ltAf4N8qLot6fh/cY8VIwKF5TtzeNM2bai2NFnSerlh1HBj93z/D1mYwpXlPjq2+/5pzzmMLSzRL7WaNQvGxW7sRGnI4xxhjToizhboxJOS8rextuTYUBhel97lj7yyYN5gvXTi8c8IddbAb4zTXHk7WCO7GXr+c7ElwR2XLLtx4CvTCZw0nE22/WvCPSJz4AddjeiOgblsT5dduyY9fWHt08qpKcqj3j31eQLdAr6TscptVZNF7cwLyyRxCa9n3SsLw9Tuelk+aWXfDolEEfNmWAwPyyfJR5QJcUx2baOIHPU5gHBsCDH0+Yu+7OhVNOeDvFQzeoYP76haqUOjnuwwsmnbin4T1ahqgcQwoz7gq7UzZYa+QxJK3bp5irXChKIdHeN6jIkcCRPofho65bfvyKu0d/BhAMqlO6c9VfBM6O2/1Ygdt7dt33beq4IXpG4cqrFPltrdWdgT4I31ZxppbuXDUUeLkp25v95RWWxn2z6v8unTUimLFgTLtnX2/GGNP62Aw1Y0zK9Q6+shNlXdWyqJyrwVFpu8G3tfdBfYHqBnui3iO973izTIIrIhrEAT0l2bEcR0fFL3vCyPhln+N7tbnxNpbM2VShyJtxa0YoNU8QbL/p5BFWTqbt88S7DyhP4yGGug5vFhRtuG7c78qSbkg5Ye66AYGisr8QndluyXZzAIXNqR5TIMfx+f5WMHfDt1I9dkM8dfqB/Nar8H8YKCq7a8LcdQNaOobE9MepHE1gSyrHa23kdF5L9lV7+4zEq3o5yDiyOvUAapqoK719bnZ1E/XSnaunEJdsV5GZEQn3dRwZrNHZvwmbqOv+jdmvi+wLdyv3010d70RRrgB5wVPHa+r2xhhjjDGmhs1wN8akhYjOUCQUXdDjt7rbQ18Fv33bLrp90D28p6847tEqjEF1bJbPyesefO2rBoasUy/WfbqVk3dTlXQXOf+rm078UyRLw1s8X1BgYLJjqcrVX9160qvi5CzXSMXpwn4NXpf0CL6asvrtjeEoc1WqGubpN7fccvKvd0ay7onkRI7wIvwulbMeTWYsvGzw5/nzyh4Q4WdpPEwPRe/KzuaWwLyyp0RkaUT0rews58MPN3+24+ivH+2HvT0qKunnOHxX4AcKp0HyJaJMB6TyDpKG/4OU/uroPwNFZcsV/u6D9a7Ie1RGdn76xZZdK4KjI6k/6H56Adc5ju+6QNGG1Yo+EvZlP7no4v5fpvm4BygoemuUQp0NxptCkQ5fI19XsARARnFGpmMRuH/JrOF/BggG9f7SnauCxHq6iFLTJF50ctyP/PdGdBv2i1hZl69OL1x9peCtquMAPar2U9jFIURWBXP3Aetirz82a3tjYpbNPO0p7PcGY4wxHZwl3I0xadHrjjdKttx68gCUmwEBGS+uN747O8CJpYdTlJ+RIN5Xt/BbgRtiq0aI43ycFW0r+rHA3xTOS2oseBSVp3Aria/dDnzu+vZLvreonv7Xi7a63/oB6DkAAjeE/eEbcEFEntLoH+VHZSo+kxp+1z/d9UcuJO6JjTTphjBR0Yk+BbfS44gjDiEciZZ4d2LPv9ltHJMMdVifjnx7jA/IE8jzAFGFLB9HHHEIgaKyhvaNxoesKbls4HeaF4YOExiW7Vb+vqCorBSVJ0Xc5xZcNnhj88ZtWP68DXmKPk6qf29XfSel47VNeZkOoIZX3UQ9GBQvr7C0uom6EC13d9bVz+aEtaaJusCK+Brqz88a+lJe4aoKEj31prIedGRsvz/6d2bdl1dYugFkrai+6o/4SxbPOXVnk7c3AORNK12C1v66ktvyCktvq1qK+P1Hrbjr1I8T7Z9sHX+A0wtXD3PwrgRGAIcCrsBmRZ5W1zd72X2nfp7oGKdf8+K3xHGuEJWRiB4BuMA7KE+Q3Wne0hlD6myynkx8zanT3pT+BImO57k6EOE6YBCwYems3OqSUY29bonGd1UPa+g6nHHNqpPU0bUHBCxsEdX3POTp7LD/vrq+j5L5PDX3680YY0z6WEkZY0za9L597a2KMxTkYYFNRJttlQtsEmS5qt4oOCc0Z3Z79bF8a28CLlFkLdGyHJ+LssDz8V0PPk16IJ87V0XHIrwcG+crVQk5Pj31kODrm5obZ1NJEK+Xr+J/VOVmhfcUKhTeQ7m15/adFwB9q7Z1hDr/UDKt26NXfPMTVb0z03EY0xjhnd1e1Y7TgNOnMFJF7/VwNgSKyj4tKCorzi/acMXEuWXfvfChzZ1SdaD8eWUn5ReVPSii/yA62z6VIpXaaXWKx2xVtJRuuoIiXcF7uoJKXYHWflVvm2Bdi8er/gabqJdnd+5G3N9vKmzdfwtRqL0uykNuBOKPkQOcDHqxCn8IZ0U+GFNYOrqp25vmi9Xx/wfRRHDnWB3/83wOL4y6bvnX4rc9o7D0dgevFAgQLSOUAxykMAj0evFF1p05beW3ax8jb1rpDY7j/FPgUkT7AwcB3YAhCHcRqbg2FfE1RTCoTjir+18EbgeOBbKp6U+wSJLMXXguVyM8Dgwh2neger+mXrd4zb4OSm9FThG4Pex314y56pXetTdpzufJGGNM62Az3I0xadXnjtdeAV5Jevs736j3MdTed6w9LtF6CeLB2geBBxO8fUXslezx1gN/bWqcTX0P6j4/AAmWVQK/ir2qfXXzt04XtDrJoyqv1xe7ad3CPWR29g5+CtT5tWBMa7Ko8KjyQFHZK0TLD3U0hykEBA14DniRvZFAUdk7wL9EeU/hPYFPwfvK83xf4kW+AqgqiTPud2Vds8TN8vuz+qp4R3rC0SjfAUZDXBmRlJN/LpryjfZ9czbCdODSTIeRLMenDTZR71xZviuclVXdRF209o0YFViV8ObM87OGrf7B5DXHlHct/3Es2XcicDI1vTl6CnIbsLwp25uopTNzz4CmNbGsqeOfs5TwvouA2dHdq+v4zwLIm1qar3BLbDdX4SrJ6vRYRCPd/BF3DuhY4BBP5ckfTF4z4O/zhuwFOKNw5ThVflNzQF7yPOcav29XmesddATI+WjdN0+Tja+pEvUncKmcni3ZX3M9LZY6+hMkCPRCRf6fz+Gx5+4ZXn3TqKnX7cDhk7sOS+4d/ga1fufPu37NwV5k3zBHeQToi2h/yQ5fC/yyapvGfJ6a8/VmjDEmvSzhbowxbcRXN3+r2BFdL7C4otzd5HTN6ebz3JGo3hO32Sdexd5FGQvSNNui8YMqJz7w1iTPc1YRnd1lTBsgT4J2xIR7bX6iJQwGaSzNEs2COIhPwecDqFUSx4dblVttofnVIrqwZY6UUWdmOoBUWzzn7Iq8aaXrUE4CUBgZTbJHizqdXvjSUOppoh5LID4ae/HtyWuyenSr+I2oTotuocc1Z3vTPEnX8Yfr4z4OLZuVOzf28Y7vXfPila7jVPV7OKq8y76xQAmAitxY/X+MsCUnS895ZvqwbbE1/4K4JG/z4muapvYnqE353bLZw+9P8E6TrtsBYTbjOsTK9SzOm7byaVQuig34PeIS7s39PBljjGkdLOFujDFthDje11UloPCbrM4+cA/oF/gfD/lh37ve2ZWJ+EzqLLhk8JpA0YbrQWdnOpYGeIj+Ec1cfwPTOriO84TPc+8hWnPdtG57/b7K4kwH0QKOiP37PMqrCbeQWAJOmdFCMTWfyjzQ38eW+uVNWzUjwvK7xMs61BHvd3XdtMkrXPUk6CZR72n1nM3byjv9p1uPyKFE9NiasfmsqdubVEimjv/L3cMSGRy306S8wtJJVQtu7SEdTgJKzrr65e5hjZxYcyh59pnpudtqb97c+JqqWf0JalGHxQeO37TrlvgIyV+HvGtXnYOrFyN6HEhfoE80yP0GrC5Dk5rPkzHGmNbAEu7GGNNWuFn5OJGLgHMVjhboAWwTpEzRp6XSeaDvjNfad4mADiR06XH3FczfMExhXKZjqcdN6jlrRNQS7h3cY5cM+DRQVPZnYHymYzH1E5E5D1908vZMx9ECOgOgnC+jSXi+uiKacJfR1U3XW72eH30yb9tRh58HfB8A5To/WdchgMpToL1IWHpDjwTGqjjX4oOeXffB/vftXXXkjqZvb5ormTr+FdluT0frLk2YQLeE+0kj+hs1Ir6mKs/u3M2vDfUnKN0KHNbQWOI5B9wIaup1SyTZ63BG4crr1dPp0aPWe+isOuNswufJGGNM62AJd2OMaSN6/+rVj4g2kro907GYFiCi/oc2T4pE9h4SLRvQyigPhiYPmp4/b0NepkMxrYM4+mv15Mck2djOZMRn2inr15kOoiXVlWxvqxYtGu+edfWzYyP+7terMAk4EvhY4ZHtu3Om9+i671+JUnvi54eEOU+FHwD9gKOACtD/iPCmq745z88ctrqp25vmS6aOf06lb1s4K+7OhzJ96ezcX9bero79lKrMr3J4OuJrqub0J6gtQZxNvm5Jjn/AdTjr6mdzwsjNcavWuspEPTj8zorg6MiYwtKHBC6sI85mfZ6MMca0DpZwN8YYY1qphy86Zt+4ue/9MMfZt1yjzepaBYWHwj0GTs50HKZ1Kb7k+DcDRRv+AHpVpmMxCXkoF4cK+u/MdCAtQngt0yHUZ9nM0+ptor50Vm6d9dEXzzm7grpvwB+TaJ8ld+V+Cvwx9mpQY7c3BwhTNXNZnJSV2lo859SdeVNL1yGx8ivCuaOCy29ZERx9QJ3BA/abVvpmVf1/HD37nBtW9nxm+ohWUa6kuf0JGh6/adetqco79+rrj0S6Vi2L6CPLZ40oAwgG1SndueqUOuNs2ucpLV9vxhhjms4S7sYYY0wrtmjKN3aMm/ve6GzZ9yTC6EzHgzL3vz8deGXwsmhtVUdifw2n+iimTcpxnF9WeO4YYECmYzG1KHeGJg86oLZxeyUjGdLgRj6+0QKhmI7pIyBa7151+KhrlvdYce/oVD1tMQMIxT4+3r8rK3TmtNW3VXar+CB7p9PXVd/RIjpGkbGuhPNWzBz9FYAivxJ0UTQmeleE5Zkzr105FfauF7fbYRHR80RUl87MzUz/mCb2J2iEJl23phh10Hc/Ld25ajfQFUBVzj996uo/+X0ajjVZHVjXvk38PKXz680YY0wTWMLdmHZmzLQXx4o6T1YtO44Mfu6e4eubs19TxwQYU1i6WeBoAIXiZbNyJzbidFrcqOuWf83vZv0ntjh06azclzMakDFEk+5n3f/uWb07Vz6gEMhQGGGQX4QmD7w3fqUrXidHG1MWNQnC3tQOaFrKg5cM2JX/4LpzxPWtBg7NdDwmSoX7Si4bdFum48gkLaUbSl+ELyWXXQAygvczHZdpr3QZSFWD2dF+J2tbXmEpwJqls3K/05yRl87OLTmjsHSAws2AoIz38Mb7d2bhARKrGV77J/OymcP/9P/Zu/f4pur78eOv90nacoeCiNdNN/mqVOQiTqAFihSnuPllczJtKhMR8DJ/g+KdixHUoRPwrlyUgU1hsE3dVJwUW6X18hUFmeANL3PKJlDKHdom5/37I2lJ27RN0qRp4fN8PPIgOedzPud9TkKavPM570/W1OI7Ue4FHCiDbJV3oD2IHWgv9zYltqaIfn6C8ER73qLhdoudNaX4caR6foghltjf2jaI6rcq8jfgslDbRvc8xe/1ZhiGYUTH1Ng0DMMwjFZg9f/rWZ43IS1H4FpgfzPv/jvb5kLPhJrJdgCHLW1jvTNVDsS6T6P55F977pde205X+CzRsRjYCu788b2mJDqQRNE3cGkRH+JlLz6+wMteLWKjFnJlomMzjl6HnDJV4Qn874OHY93/mnkZMy1LByn8EdgKHAAOBe4XKtyFWufWHqVdMDdjjtgyQGFxILYDwD5gPcptOFMeinWs4Vq1aowvqXLvaFHuBr7APxnpFwozy/anjNEY1IyP9rxFI6Nz+jTQ8cCGwD6+R+U5kuSCxiZDjfR5ivfrzTAMw4icGeFuGIZhGK1I3oS0JTmLN69T5SHgf+O8u0rgUdomz1peX91ni+NjXQBGEDPCvZX706TeX7jyPj+fQxUPAJNooFa1ER8CO1Tta/Mn9n6JCYmOJjH0DWajTA+xqg/Cci2il2Qys9kDM456JQ9m7AN+21CbptTxB3jtoSHvAu9GGtuah9M3QuPvCtHG19B2jfUZzfwEjfVZW6TnLdrz4HaLDTwbuNV2Q+BWr3CfJwjv9WYYhmE0L5NwNwwDiPzDqmEYiZNbeT9XAAAgAElEQVR3XdpWYHTOon9mguX2Ty4WOwrloH8ShzzguTZtS4NtlZNjue9Apy1iEjejaQKTc95w5eLNCy2YJsovMFdXNgefwEK70jct/8Zzj9n/S1rIQJRpjTSbrkWslkzebpagDMMwDMMwjGOCSbgbRitx4eQ3+4tl3SAqwxA9GfABn6KsJLnNwoIHBuypb9sRU4tHijIDGCCqpSrygU+5q3B+xuYjbaKv037Jza+kVCR1uk3gGuAU4FuFP+7e32ZOfVc1htqf7dNeCLcCacCWgnkZ1ROeXZj71mAL+0ZgCP66wD6BrxR5SX2O+WsfGfh9Y/37VE9s7Dw0ZOSUdb9QkYnAmcAJ+C/v/BfKm6L2X9K7DHk7MJrFMJpF3oTeRUCm69nNvfAxCeEy1D9nQhR8wHvAiw6v99nnbuizPcztzoxyf/VSka9j3aeROCuuS9sA/Mq16MNTwPlrkF+Cng8kJTq2UNR2XILlTbdUhtnCEEH7AY5Ex9UYhXIRWSbog4Ef5Y5113NkIMFmhL+j1fWUl+GfD8MB3Agm4W4YhmEYhmHEjkm4G0YrkDW1+I7qiXOkRu2GAQgD8JZ3AmaE2tanXCNKLoEvnSpyCnCKwyI989bCc4r+MPy/TYnN7VareG/JXwVGBS3+kcCs1A6HzyPM0Yy2j5sRJgYtqt5uZG7xLMWeTq0R+AppoGni8I67aOq6Ua/NHfJ+ff2Hex4C/9YZ6T8yd91Nijxea3Fb4DiE81SsKcV7SwYBZpJVo9kFRqH/DvhdzjOfnKk+33BEzlH0bAt+qNAZ6ID/7/4+YDewB/hM4GOFjxzJVuGy35xdGvHOhX6xLiljoV/FtkejJfBM6PMtMBeYO3HB+nYHrZSfKJKG0EtUTlP/j6knAO2AlMC/zW75pDN3Ai8Gblz7zCcdK9SXbitDLEhX6AN0SURsISjwDqhH7aQ/5ftjNwCE9MC9lSguycSrRf6Eu2TyG32Dt1CeBjISF2TTZC/cMl1EZwcvE6E477q0IYmKKd7ifczH4jk1DMMwDCP2TMLdMFq4kbnrrlDl99ULhLdt25rsdOzb7LPbnQxyOUp5fduL6vUgV5CUUkDl4XHAfACUbg5fcjYwrynxFe99axJByXYVmeujYk6yJJ/gszVP4AdhdSR6jSK/c1iseO2h9OqRtVlTirP1yI8JPoWbJKnNCq96Ozq9vsdARwPH2yrP/3zi+rP+vnBAyNrPTT0PigRPOHer93Dl05UdkqSNbZ9u+azBKnKlra1zdLtnQlr3RMfQXI6FY80bf9anwKfNsa/sxVt+iOppse/ZjnnCvbU9938cd/phjuIyXwsnDTgIFAVuLdqz48/aB7wauAEwdsHmH9gO6a2qvUHOBe2N/2qPeI/a9wKfIrynNgUOn3dNBFejHGtOAkC5W4bjrbO2ghUk8TT+H3kMwzAMwzAMI2ZMwt0wWjgVuat69KhQmpKkl748Z3BVTdbPICgZH4LAo2vmpf8FwO3WR4v3lrjxj3ZFNAalIEQnBo1u/WJIx8G3Bcqq7Lww960bBbskrH6UJ9bOT380xJrbg+571s7LWBC4v+enk9+80WdZowOPTz3U/vBoID9kmE09D0KXquNU2MfxeEvcGYeBTYHb0432YRhHGbH1kjikhG27Uj+Mea+GEUPLJqV9A3wDvFy1LNNd6PxBj5N62I6KH6pYJ4GcoqKnWuhJaksPhE4cGbnfAX9yvgv+H1b2A5UCXoVdwC6UXcD3inwlln6psLVyb6d/rso99VBzH28r93XIpcl0Cvxd9zVjLEYzci3aXOf6K8EeHijHZhiGYRiGETcm4W4YLdglN7/TqVK9faoX2PLKy3MyIpwAzV5bdc/tFjsrt3g3VYlm7K5Ni++VlErl3KrHAkXBNcxfnzfo7azcknL8CYYGqcXquv2/06lSvL2DFo3Nyi0eW/Wgzjdki77Uk3Bv8nlQ+Qh0mL89Tzv3Jj2SlVu8BWSDqL7n9DrzVz82cG+j/RjG0UT4TRx63XwsT/RotF5F7uFe4LvAzUi8bcAZJHE8/h9HqumbnIhN1Y/8XzZ7ZIZhGIZhGMZRzSTcDaMFK0/2pVoaNH5U2BZpH6rO2pea11t+JlKHktt2dOqRWusq7KrZQhSKdwEnNtaX2FadWvJ1jr9xHetb0dTzYCN3WejzwPGBRSlAP9B+KlxbmeS9f0Ru8eVr52UURtKvYbRWroUfnQ8MjEPX4V0VYxiG0bBvgDOo5AfUSrhj1/g89VJzBmUYRl35+fmjVfX5qsc+n6/32LFjP0pkTKHEIs7WcqyN8Xg8XwGnAahqXk5OztXNHYOqisfjGScik4AfAccFVn3tcrlOb+54DMMwgpmEu2G0YCkVjrLKJK9SVcdXA/VII2A5tPbltDGrM9624tC+yqQkm8AEp6LUGimuAiVhjaIPEWfV8Qd1x5yC+Rl3RhNrU8/D6/MGv/XzietPP9Th0K8U+Yn4J83rB7QPNEkV5G7AJNyNY4KKzIlTgfG1jTcxDMNo1FrgQiALKK6nzfdYgTldDMMwmsjj8QR/37jH5XK5ExXLsWD58uVTRGRuPPo2z6VhGE1lNd7EMIxEWf3YwL0IR2oZWzrq0jvWpSYwpBpWPzaqHGFT1WOFYf4ku9+FuW8PIoxyMvX3P3AveqR/hJ9lugsT9kPh3xcOOFgwb8iytfMyflswL2NI2f42qVrjQ56enajYDKM5ZS/aMl78iaxY21exr9PLjTczDMNohPD3wL+j62nxDRajZCg7mi8owzAMI4Z+HnT/faCry+USM7rdMIyWwIxwN4wWTpH7BF0VeNCtvFJevuiWdVPg4Efi63iiV/QyEdWCuRmJGaGlshD0ycCjM7KmljzgpfBBsZN6WGI/QZ1x6xF7APAE7p/j3JfkuWjqW3dXdCz/Onmv1d2njtNEdIQio31SmVU0d/jOJu8xhKzckudBt4raL6ltfVV2qM1/Onbx9sCrP6pupNQpi2MYTeFavHmmovsq93Z+uqVMlHj1M/8cYNv6SJy6f7GlHKdhGK2bDOOfuq72lXcsBPYAG0jmBRnM0ft+oyquxR+PAb0O6A10BXYAb9lqPb584tlvNNaFK+/zTnqo0oXoCEvpq/5yDR2AncCXKGscyjOBSYRDylm8+WLVuvP0BNkPHAC2gmxU5YX8CWevRSSqT5DZiz5aJMh19a1XrELXos01lonoirzrzrmq0c5jcE4Nw4gdVf1h0MONLpfLzAFkGEaLYRLuhtHCrZ2b/uesqcV3otwLOFAG2SrvQHsQO1BrRu5NVHyp//5uYdmpJ10GXAyAcquTpFsRQOUF0K7AD6Ltv2B+Rv7I3OKzFKYDgjLGxh7j3JuEDYgASESF3qOjpwCjVaxbcEBqh8PgrdHAp5bMjnsYxjFFbbqLyD3JHfdOzVm45Q/llfrMqpvS9icqnpwFW/rbtq7mSCmlmBJkWTz6NQzj2CRDqJF8kUwmJSqW5nTFgi86pyzekq8wqtaqk4BfWWJf7lq8eZrnurTfh+xAVVyLN9/IwYr7ReiEUnv8RA+gB8Igr3C7a+HmB3pu63WP2y3RlC3sELj1AE0X4SbX4i3vOBZs/nVDifzm1uRzGsKIqcX3iDIz8HDPAbVOfHv+4Oofgc6buD4ptcPhbQTqUgs6b828IVOr1l84+c3+Ylk3iMowRE8GfMCnKCtJbrOw4IEBewBGTi7pq5ZuqBOAUCqqX9jIS8mVzkdWPzZwb7ixN4f8/PyRwAxVHQCUisgHwF3Z2dmba7ddvnz5YNu2bwSG4H99+oCvgJdEZH52dvb3we09Hk9foO45gVLgC+AlVX0kJycnrHPi8XjW4C9fFexuj8dzd9UDVT01Jyfn22iPNdqYQ9WMdzqdJza2P4BXXnklpays7DbgGuAU4Fvgj/v375/T0PnIy8v7BTBRRM4ETsD/o9q/gDdV9S9bt2592+1229Eel8fjWRKIKdh4j8czPnB/scvlmlC1IpLXR7jPpWVZN6vqbYFF3+/fv//USZMmVVa1WbJkSZvk5OTtBOYYE5Hp2dnZ99V/1gzDONqYkjKG0QoUzM2YI7YMUFgMfIb/Q8s+YD3KbThTHkpUbKtWjfElVe4dLcrd+D8UlQNfKMws258yRmNQM37NvIyZlqWDFP4IbMV//IcC9wsV7kKtc+M1uh1AnPyvKDcAr+B/Dg4Bu0E/FtEVNtbQtXPT/xyv/RvHvJNV9OHkZL5xLdr8+yuf+vi05g4ge+Hma9TSdRyZkCrW3sub0GtNnPo2DKOZlLn79i2d0U9jcdvlPvecWMWlhbTRdaTqK9GXumsNbJU2yVb5CyESw8EE5b6cRZuH1FmjKq5nPl4A8jhCp8b2J5CCMPPzk7fkoxqr8Q8DfRZrr5j377Yx6q9JmnxO65HkcyzhyOfkzu2xg8tj0KXDoZ8S9DfXFn2m6n7W1OI7LMv6P4HrEO0JtMOf2BuA8CDe8lsaDUDpFpiXaFal07d+xE3vdgs39nhzOp3XqOo/VHUI0BY4RVUvU9U3Vq5ceUJwW4/HM8u27WLAhX+QTwr+85EG3K6qmzwez3lh7rob8BNgloisX7p0adzPSSTHWo+IYg53f2632yorK/srMAv/hKTJgX9ndejQYRX15JLy8vJuEpG/isjFwOmBfRwHnAdMEZHiM8444yexPq76xPj1UU1Vn8SfuAfo0b59+/8NXp+SknIxgWQ74LNte2k08RuG0XqZEe6G0UqseTh9IzChsXZr5w59Aeof8F0wLyNknfGGtmusz9WPjSrH/2FsVojVIWvoNdZnba89NORd4N1w20d7Huqz5sGMbcDTgZthJEoqcIfDad/mWrT5dYQltEl+yZPTM26j0rIXb/6JKPcDI+K1DwCFZhv1o8WchJfL8Y9g6o3/i2BHYDfwDbAR4RVsXpThHG6uuEIxscaHvsHZKL9AGIpyFv7SEB2BXfhH8N0hmQ2WwTBaAV2Jg+OZBEwEeuPDoh22FrEJZQGZLBSJ3WTyLYGgAwBEeUjF+0iSs9POisqDl4uwCH/iq7qpwm+BdcHbuxZ//DvQ2p83VeBpn+171Ev7/6Q4yjNUdSH+0d1Vfu165uMPPPBgrS19iL4ryqu2pW+IyPdWuXfnj78/d+fmE7/smOKsPEF9vosQZgOdg7Y8I6nj3gnAo5Ecf/6EcyYQ+LzsWrS5TlkawR6eN6F3USR9NvWc1ufVhwd9nZVbXABcFNiRC1hZtd4SXHrkCErWzh26BWBk7rorVDkykl5427atyU7Hvs0+u93JIJejlFetDnyHqPGZOOv29Z1t7+HBlrIU6I5oT0muvAW4M6yTEmeqer2IXOF0OgsqKirGiUhV6cxuXq83G5gHkJeXlw3MCKzzichNTqdzRUVFRUcReQwYDRwPPL9gwYKzJk2adBDA5XLVOScrV67sXFFRMVhE/OcEejocjrDOicvlGgnRTbQZ7rHGKuZw99ezZ89JBP3IFJicdI7X6z3B6XTmqWrIK5hFZErQw1uTkpKe3rdvn7Rt2/Z027YHi8iVIkeuhonmuFwu1zhgnMfj+Qo4LbBZjVHtEN3rI5LnMj8//2+q+ovAcV8HVA++sm17jPgvxUZV19R3dYNhGEcvk3A3DMMwjNbHArJQsvRQRXnOos1rbeQlVX1z+YReW6KtfVtl7NKPu9mV+gtVvRplaIxirp/wbv74Xn9r/CdFPy1iH/4SBI31O0eGHfnSqW/SHZv78PIb/CO1ausSuJ2LMhZhhxZyPx15QgZQGaK9ibW1xepPtD+Ecgn+Eam1dQ3cTokmLqPl0FdIoR0vUFXy7ggL6IvwFG/yM93MLyWNigSEGDcCT+VNTLs1aJHHtWjLINCbajVND35wxYIvOsPhu6lN9Km8684J3vblnGc+GqW2fEDwKFdbp12xePPiVdel7apaFLhyqb6rl/YEbp/mLPqoiyI1Bm4IXEKECfd4ifacNkp5Bgkk3OHizKmFxxXNHb4z88bCDqpy2ZH9y+LqTUTuqn7vEkpTkvTSl+cMriqf9BnQaFmbQLmZ1VlT172EyrhAXz+lhSTcReTR7OzsvwC43e5He/bs6Sbwg4yqnhnU7vagzTzZ2dkLAvf3PPfcczdallU1afKp7du3Hw3k17fPMWPG7AFWezyel4Bxgf7jfk7CPdZYxRzB/iYG3f/is88+uy1QBmbn8uXLb1TVknp20SVoX/sOHDjgHT9+/GFgU+DW6OClWD0XsXx9hKKqjwG/CDwcuXz58tOuuuqqr1euXNm2srLyZ0FxPBtJv4ZhHB1Mwt0wDMMwWjGBFIVRgo4SgZzFW3bowi0bBN2EsAXkW3Xodw6H9f2hw8neVZN+vAcg+8lNqZokyZbtPF7Fd5JlSU9V0lAG+Srs3jRf2blKfNaEpv5I0BgtYiQ2+URWEqc7wnwOcKUWM0YyaJZ6wibW+NA3mIjyKIRRUqQ5pgYx4qs9d6B1ku01KZeyg9uBo2kOFvU67DoJVxXeFaV2crgHqlL1/psk5ZcQlCwL8DmSHDNrLSNv/DkfuhZtfp3gWsdCp2RbrgSerN3+qoUfD7PENxrkPKAnR2q3++MLfSw/DL242UV9ThuT2jn1hbK9ZTvxv4cmO2znGODJpLbOX6jSLtBsr1j7VwFccvM7nSrV26e6A1teeXlORqMTRWbdUnIpPr0W0bNBulP1nl0zynDKlzQL27bXVt13u922x+PZTSApLCJdAfLy8jrhv5qqyliPxzO2gW77EpRQXb58+aW2bV+rqmeLBJ2TmuJ+TsI51iqxiDmc/QVqt58btFlRVc11gCuvvPLt/Pz8ckL/Pf0IGAagqk8nJyc/4vF4tojIBtu23wPya9eZj8dz0dTXRzhcLldhfn7+R6p6DmDZtj0emFFRUXGxiFSVkylNTU39WyT9GoZxdDAJd8MwDOOoMGLqm6NFrepJoSxLer/2UPpHiYwpEdR/afhFWnWJOgo+8Plskq3DuBYdmQ9LACwbQVANXtic8cqc/Eln/zOu+3gDF8ofifZzj3IBXt7SN7lIhrIlpsHV3pWJNS60iLvQiMoWmYR7a6cEJ1Y+B9ah7EDoDgwFzgisG8tRlHAX2Lni2t7/rrNCfQdC/I7qzLynyFFUPQ281hmdLbBp2W/OLq1nd1uoPbmg6HCCEu5XP/Xh8T6nc7lgXxjFf6uOjTeJv6ad04atcqdVjMxdt0yRXPCXkQGeVJXsoADyX3vopwcAypN9qZYGnUhhW2P7GJm77na1dY5/qwafg6RwYm4m22s9Lq/dQERSieBFFZQAxePx3G7b9pzA8oY2a45z0uixQkxjbnR/u3fv7kjQi1tVdwWvFxH1eDy7gBNrb2tZ1l22bT+Pv1QL+JPy/VS1n4hcC9zv8Xgud7lchTE+rhqa8vqI0OMERu2LyLjCwsJ7tm3bNiZovWfUqFEhn1PDMI5uJuFuGIZhGEairKvsrPfGcwdaxM+blBQ+4mRsXtViBkpG4wmOaJhY4xRrIdfQjHMEGC3GyYF//8AwbpegAkKqWLzBH4Bc4NSERBc/9dQJdhyudxx5gEh1gqyaQr9QtdAb8KOqO5nuQqftdK4W6B/B9i1R1Oc0HLboM6L+hLsig0ZMLhkEWv1DhoVWl5NJqXCUVSZ5lapEotaoo1/HJTe/klKJTA9atMGnXK2dKz8tcg/3jsgtXiJwTZMPIsZs2659YuvMtaCqZcEJWlWdk5OT02jJkcDo7RrnRESuPvHEEz8dPny41+PxLKEZz0k4xxrLmMPZX5cuXfaVlZXZBJLutUfaq6rk5+d3rb0dwFVXXfXWggULTu/QocOv8E962gfoB7QPNEkF7gYK4/lcRPv6iJTX681zOBy/B1JV9eTvvvvuchH5WVCTJbHep2EYrUNzXS5uGIZhGIYR7KsKR/Llq8akxbN2ck/gOWI3wOBUvPxRNS6jn02s8YhVOQvh8Yi3s80I96OA/wcc5UGpVa1fBBuLOYGHR9dEdsKBkMs1rDr1Tc8eC9VJuFNOOv6XhEi2i+gKsbRve/tQe8+ENPFMSBNFbmzyvuOlaee0UWvnDt0i6FtVexNL8zjy/rrhtblD3q9qu/qxgXsRPqze2NJRl96xLrW+vg+17dqdoNI9Irq0cH7G5iL3cK/brZb4E6KtUqAsyaaqx5Zl/aywsLDRv0u7du2qcU6ApdnZ2ZuHDx/udbvdFk07J8Hzkjia0E8NcY65jsCI7E1Bi4apavXfxRUrVgyigfJsgclHl7lcrt+6XK4h+/fvTw1MulrlbIjvcUX7+ggS1nM5duzYA8E12kXkcY4c0weBSWENwzgGmRHuhmEYR4n024o7tq3U7oeSZEfJgxn7Eh2PYTTgv7btG7VqQs8dcd2Lcnkceh3Jm4wDYjsBlok1PrHC6MabhGBquB8NlgCzUHoAO+us9dEDgcCVGoZf7VITkdMj3y8VLgyx/sMzvktzud1SY1StoD9o8r5bMYVngMGBh9VXCQj6TN22cp+gqwIPupVXyssX3bJuChz8SHwdT/SKXiaiWjA3Y35muwu2Fe8t2U8gAagql1845a0/Ox1aWby3xA30ivexxZOqPiAinsD9c7777jtPfn7+3eXl5V+3adOmu9frPc2yrBEiMhrIys7O3rl169ZtPXv2rD4nInL50qVL/ywilQ6Hw03Tzsm/OfL8pS9ZsqTLuHHjdjehPwDiHHN9FnKkPNQZHo/ngfz8/AeBHrZtP1HfRh6P53lgq4i85PV6vzp06NB/2rdv34Og1zXw3+Y4rmheH0Gbh/1cquqTwBT8A1qD68+b0e2GcQwzCXfDMIxWbuTUdVerLbfg5VxEaOuFrCnFm9TiwbVzMzyJiisrt3gyML/qsVcquxfNHb4zaH0ZRyZne7hgXsYUCF2L3ad6oigzgAGiWqoiH/iUuwrnZxwpSB7CiKnFI8Pd7sLJb/YXy7pBVIYhejLgAz5FWUlym4UFDwzYU198tk97IdwKpAFbCuZlDIj4hB07vnGoNdIzKe2zRAcSNWWuFvCiZFFfXeOWw8QaLZNwb+06MIcDnIdFnhZxo2TydtUqfZ10hCeBF+jIAwmMskVRlbdE9OZai9/3TEiL7m9aiBI1WGyonWwPqFM//lhiWQf/ZNvtH6Zm3fpDlba3zue4tXPT/5w1tfhOlHsBB8ogW+UdaA9SdXmO3AvgdoudNaX4cYQ7ApsPscT+1rZBVL9Vkb8Bl8X36OInJycn3+PxnAVMB0RExqjqmOTkZGzbxrL8F/SranV9cLfbbefl5T0uIncE1g1xOp1VV7p8KyJ/U9WozomIrFXVqiTt8OTk5DKPxwOw3uVynR/tccYz5vokJSUtrKiouExELgYQkVtV9dbA6heArkCoH8pOAUar6i0Oh4MOHfyDvbV6siB8qjq7OY4rmtdHlUieS5fL9WV+fv5LtWI9nJSUFNEkrIZhHF1Mwt0wDKMVy5pa/KAqt9ZJDQnnipI3Mrc4bc28jLsSElwtjsPtorpU3adcI0ougQSYipwCnOKwSM+8tfCcoj8M/29Tt8uaWnxH9RdXqRHmAIQBeMs7ATNC7cf2cTPCxKBFplxbfZQtasmoZRPO/ldC9g6rEJYibKAdOznIcSj9UH4DjGmsgyBdcDAOeCg+oZpY4xMq4J/IMB/hRRysx2IH5ThwchI2J6Ck459wuLKRfkIambvu9phGG7Bm3hCTFI7Ufj7B/358GvCWFlEO7MKfJKoqhdCJ/XyiRTU3lUx+3GxxtiDJSeWvVnqTd3Pkx3CA/lct2JyxfFJacUPbuhZtGSjoXbbIzfnX9fK/xwt76hSpUc6svW32oi2jQIc0Nf4QDgLtghfYELLudKK99tBPD2RNKVmO6JHPEyp/Lnp4eMgRtQVzM+aMnFzyqm3pTeKfBPhk/LW4/QMFklIWVrXN6Jw+rXhv8ecgvwXOAvai8hpJ3IGPGTEoJJRQLpdr5vLly1+2bft6IAP/RJ4W8B3wb1VdA7zkcrmqB31s3bp12hlnnPG5SNA5gdcsy7rDtu2Qn/fCcejQoalt2rSpAEbiT0a3if7IaopXzPUZM2aM75VXXhm9e/fu21V1LP5E+rfA0v3798/p0KFDyIETlmX9r8/nu0xEfo5/cupTgXJV/Y+IfGhZ1mNXXXVVVQmluB9XNK8PiPy5VNXHqPnj1YtjxozZVV97wzCOfmb0jmEYRjPLmlq8BqBgbsbIJvVzy7pMbClspJmqMmzt/Ix1TdlXNGqPcHeo1e0f8wfvClof1gh34ADIb0hKKaDy8LjgPhWZunZe+rymbDcyd90Viqys3kp427atyU7Hvs0+u93JIJeDlDewnwpFbnVYrHjtofSmX44fJHvh5sdE+G0s+0wY5bmKSm5cdVPa/iZ3VcQ+atb8bMwhhF/JMF5poM+fAysJ/8vxVobxP7VrQ4fo18TaMmIF2IiQLcP4OMLtwpaVWxyX1FXBvIxW85m9zN23r+2TDbHoSxy+3l3dmz6KZlstij6NKJmt4ztS9sIt00X8I0WriFCcd11aneR19sItWSK6pvby777bnlTkHu6tbrf4oymiMq9Ws/0i8oRt64pKi2/2H0w+0C2lsqstpCGaLsoYxF/6wee1Tl9xw9lfA2Qv2jJegib8DHKfjf1YWyvp4GGf73IRHgY6h2j3rWdCWo1JbSM5ZteizVsI1IoOstbCMeFw5zO/WTVGfLW3icc5NQzj6FdYWOjctm3bHgI/8qnqT3Nycl5LcFiGYSSQGeFuGIbR3JSsmPRjy/VBjz5DpQihDOyuqJWJaE/8l0/eADR7wr22ci0PdQl5owQeXTMv/S8Abrc+Gqg52hlAQoyUi3Q7FbmrOi0jlKYk6aUvzxlcFljyGfD7BgNUnlg7P/3RaI7tGFEKTPZMTMtLWATCNQ0lhQEkk7/rG1yHEm6cZ1DIUOCNpgcYHIiJNS6xwgYcjJAhlDXe1DCOXc9nwrAAACAASURBVPnj0x7OXry5lyDXBS3uoKq3i3B7skLXthUoQSO36vl5onJfx/zkTnuno5xWa9U0C2taue0jUMXhkMISgXGxPBYVVovWSbiPsPF9mbxnC65F/upylmWf/9z43utjuW/DMI4dCxYsaLdt27bJHLmiZuPWrVsLEhmTYRiJZxLuhmEYMZR+W3HHNl7miX+isFOBpPraBo+EjHL04mAAFZm7du7gWwmqheJ2q1W8t2QuMBm0lddFtddW3XO7xc7KLd5NVeIcu4FLwxvf7pKb3+lUqd4+RzaRV16ekxFRQk4tVkfS/hhio3gqnMlTV10b58lRG/aqDGNl481AhuHRIq4DMsPq2Yp5YtjECvGItRyLHJNsP+asSnQArZKI5qtOzHlmy3pVfg+kRtvVqtxTD7kWfHwZlr0af8mTUPagdo5gnYLENuHuqPQ+YCc5fxki4W8YhhETHo+n9tVU5bZt/z+32x3VQCPDMI4eJuFuGIYRQ219Mgf0usZbxkQPAIfwILUKj7vdYl90S8nvbVsnV7VLtBRJqV3bPKxa56rO2mVaymO1XXmyL9XSoLF5wrZw+g4mthWyhvwxrBL4k63MWT4xrcFJbZuF8kRE7YWn0DATwzAo4ngaYmKtEttY4VkZypYY92m0cJIZ0fwBRjARzYMFExesf26/tB0jwgigH/7PE6koB/xX1FEGfA9sAN73ea31VeVkqngmnf3PsUs/7uOrsKcAo4HT8dca/5coq21LHs+f0PtfroWbg6/ai4nnbuizPfvJTf2tJMfvFC4Bfoy/hnurKBlkGEarsgfYCNxz9dVXJ/zKYsMwEs8k3A3DMGJJ9aJm3JsXSBafdALq1A5X8XYGR1W7xFNv1SR1DJryVluwO4azmeXQ2iNHwhoxEs52KRWOssok75Er45WTwum7kf3ETBuH465y2/cGymUIo4Bu8dpXDHyP6lLE95hnQp9vEx1MwAGOJ7L6me15if1U0sDVKUEuiCqq0EysR8QyVlCejWl/DREavoRcaYN/0rYqO4CqH+1OALoHrStGOBzT+IyjSv7EXvcC94bZtoAIE80LJw04CPwxcIvast+cXQpMD9xC8kxMexp4urG+IjlmgPwbzy0D3IFb4+3jfE4Nwzi6uFwu8x5gGEZIJuFuGIYRWycDqPK6iLwXuone7v9XHmjarvRfIGf7RBdfdMsb4157aNhXVWsuvLXkx+rTZwAEvm7afqKOb1fw91CfOI8D/gPQQezh2gK+pK5+bODerKnFH6L0BcDSUZfesS715TlDWkTpiWfHn7UP+DPw5ytWqsO5+5MMS+yfAxfjnwgurKsE4kX8ycLnBf50uHOvN0JNQJdQwkeSRkVEmwzgoBbxOfgnAGxEVy2kgwynyRPBmlhriF2sUEYm78egn7A0NBn2iN+900Mc3hcAVZF5asv81+cP/i64TeZt75zirPTmIkxGcCRV2NmrHxuayJJMhmEYhmEYhmFEyCTcDcMwYqstgE8rLy+aP3x3qAZZucW3AxTMS7+jabuSAuBs0GG27dialVv8Nf7Lu1Px6WkEkrEKa5q2n+jY6vjEkqBB5WLfcukd6yYfrrTOUNVHEhFTKIrcJ+iqwINu5ZXy8kW3rJsCBz8SX8cTvaKXiagWzM2Yn8g4A8nsNwK3W1x5n3fSg5U/EeECQS8ABmrN0bGx5i8BIPqu2tY6G31j+YReWxCJ2wj/JlM+j3LLzwgvMQxJdIUYJIZNrDXFKlbhAxES/ho9b+L6JHEefh5lIOg9a+dmuEO1K3pw4LdAblbuuoOoTKtMsv6a6S4cXuQe3jKuVDIMwzAMwzAMo1Em4W4YhhEHRQ+HTrbHku2QRyyfXgu0x59c/1GIZvsty/dovGMJ5fX5g94bmVv8f4r8JLBobHmFjBUUVBYi2p3AJKaJtHZu+p+zphbfiXIv4EAZZKu8A+1B7MAwfAn78vXm4snpuRcoCNwAuPqpD4/3JTlPs2xOU0tOE9XTgB8qdEdJRugItANSgC74rzKoGs2/D6EcZbsqO8TSbaqyHWWrpfJxOw5+EigvcMTEZjjQplD2RLnl3rBb2nQBvolyP0eYWGuKXaz/bnIfMdC1/eHxqv7a9F6Ht9GyGeKUJ9XLNCAjaV/SNcDiOIdoGIZhGIZhGEaMmIS7YRhGbDVb6YLX/5D+xYipb+aIWsuBNiGaHLJUs4NLzTQvUbv83VGkVM4RyMRfbucLhcfXzh+8MCu3pMVMaFcwN2POyMklr9qW3iQwFH+sNvApykqSUhYmOMSwPHdDn+346/n/X6JjaREsDkW1nXAw7DHRPjpFtY/aTKw1xSrWSJL8caRCTtX9tocPNVqyqrJd5S7nXn+5e1XGYhLuhmEYhmEYhtFqmIS7YRhGDBXMyxjQaCPVH8dqf2vnDn3holve6KW29VtVSUfoDmwX9C2H7Xzs1YcHfR2rfUUV3xMXlAITQq0rmEdqyG3mDn2BBuq7F8zLODuW21VZ83D6xvpijWQ/Rgti+0s8RUxpF0HbfVHtozYTa+22sYlVo/xxINaEs6p+bPA6OwzEXxqqXo69SYOCHp4Vv8AMwzAMwzAMw4g1k3A3DMNoZgXzh3wZy/4CI9inxrJPwzgqSJQli4TOYY/ETiY2E+yaWGuKVaxW4uu3A6C0r74r8lTW74ovLngkI2TJnAunlvxQVJ8MWtQx7vEZhmEYhmEYhhEzJuFuGIYRQyNz110R7bZr5g1ZFctYDMPgf6LaSukZdtsDlEa1j7pMrMFiF2tLsY3qeTbkbBx8PCK3+K8gG0T1vwAqcoKg/VH9JdS4iuDbZo+2lVJ3WvIuO2kYKoNAzgHtBXTF/6NFB2CvQjnIt4L9NcqHWLxVbjlKTnK/f7Dh3o1jUan7gk7iqxiloj8RlX4Kp+Gff6YL/pJVewR2KHwoynrbaRUe537/k3jF899bzm3vbGONtMQ6X9H+wI8Vuog/JsE/2fQega9V+QLRd9ThKI5nTLGy3X3+CUmV3v9Ri5MUOUGxT7SQExQ5QdBuQGdFLZBOgAP//2unQrlA4P+vliGyXVV3CrJd4HMVPhfL92nq5jM/llWrfIk7wpbBvE8ahmE0D3NJvGEYRgxl5RZHPZqyYF5GRO/JkST3TTLfOJpoEfvwfylszAG601XSqAi77/W0Yz+7gaQwmu+STLo12J+J1d93omIV5sgw7gwvyvjJmlr8FMr1UW0s8mTB3PSbYhxS3JS5+/a1fbIhFn2Jw9e7q3vTR4212zWj/xBFbwRGQVT1//ej/N0SFqTO3tBguR/j2LBjZp/hDrUm2/BT8U80HjZRPlB0WeVhe/EJD206EIt4ds7sN0KU64DLIILyXEdsVlVPkrNyQWf35l2xiCla3991To8kZ/JPUM5Wtc9C6AVyJv4fMeJI94G8i0iJrfy9++wPmm3epZbAvE8ahmE0LzPC3TAMo5VSZGUEzc0PrMaxqD3buQh4KewtDvBzwksKg/B2dGGFZGKtEttYWwSHbc31iT2OCBN3QIWq/Ug8YjoalM7sOxKV+xQ9v4lddUC4yoarSmf0K7FtJne/b8P6mATZgNKZ/d5DaXzul8at6DZ7w1Ux6Kfazhn9fyvoYzHoane32RtCztkSidLp/S9GdHUM4mnwh5ydM/qeL8hclCFKdB+eVOgP0j+preP2XTP6zUp1dF4s7iJvNLGWTes31La4F2VINNsHSROR+72+pDtLZ/R75OD+NvefOv/tuM9xoe605FJfm35gXyDKQISBwOmqgfEp0pwfT6UjkIVqlgV3l87o97UIy9XyPdnNvalZryRqzh8mW/v7pGEYRmtlJToAwzAMwzCMuBFujKh9JKOQlXcjDadBJtaqtrGNtQX4x/zBWxH9fxBRTXkV4aa184Z8Fq+4aiud0XdB1a259hmNUve5p5TO6LcKldeApiaRaku3LN7ZOaPvA3rFFY4Y9220UF+5M9vsnNH3AUHehiYnt6ucqPDULt+eotJp558ayYY7bjuzY+n0/gtti6IYxkMg6Ty9fYfDm3ZM6xeLH3saVOZLzhXsdwQeQbgKOD3e+4zAaarcic/x5c4Z/Ty7p5/bkmJrMvM+aRiGkVgm4W4YhhFDluiAUDfBzhL4PXAAeDxUm0THbhhHqUv0dS4Pp6EWciWQGXbPNm9GGVN9TKwQj1hbhIK5Qxai5AB7wmi+ByVnzdyMxfGOqyaZeOTWMpVO73MRPscG4Fdx3I1DkNt2nbX15R23nWkmrT3K/dd97vGd7D2FgtyGvzZ4rKVjeTfsmNlneDiNy2b06WeltNuE6ATidIWiwhmWxZulM/tGPffQUSRJINsnji2lM/rNVndacqIDairzPmkYhpF4pqSMYRhGDL02d0hD9SDXjpha8oGo/sm2ebFg/pCCpuyrviS9D+kqNpcg3CTC8hhdEm4YrZfFc1rEQcmk3nIEWsjPEJZE0OtWhschMWxijU+sLUTB/Iz8i24pKbBtbgAuA+3DkQSfD+RDUX3R6bWfWv3Y0B0JDLVF2jm9752I3EvzDRr6qSOl3d/+PWXQqOYov2E0v+3T+/Z0+HiV6kmN46abpdZLZTP6jWqo/nXp9D4X2cif8U9gGW9tUVleOrOf3W3Whr80w/5aujbA9F12clbptPPHdLvvvX8nOqBomPdJwzCMlsEk3A3DMJqROFPWUHnYQmQm0KSEeyPJ/TUjcku+RvURVXkFiNvEUPn5+aNV9flai/e7XK4aXxY9Hs90YHatdsUulyuGl0rHTzziD7fPWLc7BrUFXtZCVmKxDGED7djJQY5D6YfNWIQxRDKSUFkgElF5EBNrYmNtMV57KH07cA9wT6a70Okoa9sNwJd6qLTIPTyqOs/1+f6uc3o4nc7bUbkE+AERTLZYOqNfneeh2+wNCZkPREF2zew7F5UpCdh3ZrsOh58FYloj3Ui8Uve5p+CTNcAPm2mX7Wx4qWxGn6Gpsz+sU7975/T+v0R0BeHOdxEbDpT8ndP6DDnuvg//rxn323IpA7G87+10n5d5nPv9TxIdTrjM+6RhGEbLYkrKGIZhNBO3Wy0qD48LPOwf7/05LFYAINwa730ZRisgCL9GeRmbbeynApttKC8j/JrILtvfjS+iUduRMrEeI4rcw71rHxn4/dpHBn4f62T7HndaV6cj6Z1A8uUsIki2tyT+JFK/pxKRRApy5a4Z/VtsmR0jcnvcaV3xOV6j+ZLtVTrYWCu2u9M6BC/cNaP/EBH10LzJ9irJYll/2nX7eZ0TsO+Wqof47LXb3f3PSHQg4TDvk4ZhGC2PGeFuGMZRz+PxRF2f0uVyrYqkfVZu8Rf1rSveW3Ic0CnwcHe0MYXrtYfSt2flFgOkxXtfRuvj8XjqjF61bXv41VdfXZSAcFoXYapkUZroMMJiYj1mee3kycBpiY6jqXbN7HcPyqREx6Hog9/fdc6LPe7/6PtEx1KHHt1XhcScL0kqcfxR4OwERfA/Dm/KPGAiwI7p556p6Iv4S5okymmabM8CfpfAGFqakxxe/ctX7swLTncXHU50MA0x75OGYRgtj0m4G4ZxLFjZhG0jvXw+3Bqg6yMNJEpxKyVjGK3An4EsoEsM+yxkaFxGYZtY4xNrsxqZu+72ePS7Zt6QByLeSLk4DqE0K7Wd16HaUhKAnZ0O5yxIfFKrNj3KyzDFmqK5Aj9PaBCi43e5+z+eSvknZT6HRyE1ofH43bjTfd5TramMStwJ53b07Z0L3JToUOpj3icjt3N639EiUl0OUxy+3l3dmz5KZEyGYRx9TMLdMAyjuQmlPptpserO7Var6OC7J3Vv13H7KndaRfC6gnkZISdWNYxjgrAVm6UIzxObzzzfooyNS41xE2t8Ym1misyJU9eRJ9yhZ8yjaG4tJ4kEgCK/2XHXee7u97//n0THUoNKq/+/07z0mkRHAFjq4/5SkjYLnJfoYAKc4rVvAa5LdCAtiaDX75jR/9nusz9omYNYzPukYRhGi2QS7oZhGDEl9ZegUcpU+BSvw1P4yMAmX2rpdqtVsq/kjuK9JXc5oX3Z3rL9I6aWzF47N/3BqjYXTV13HjQ6wWqzcLlc9wL3JjqOliTW58Sc47pkOC/pG1yD8kea9rnnOyx+KkP5Nkah1WFiNWIseOLqtSryBLbua2gDEdZU3VdlZNwia6UEUsRhXw/cnehYahDbJNxbJb1UkEsSHUUwFXL23dnvzo6/37Aj0bG0IJaFzgHznhiOFvs+aRiG0cxMwt0wjGNBqFHe1wNjVPUxESkCykSkq6pmAjeLyApVXRDpjgrmpY9pWqjhW7enZJwI9wUt6iCqD4zMLf5ozbyMVwBslarSNZGWxjGMo4YMw6NFbAeWA92i6OIdnPxaMvgmxqHVYWI1YshRdcdy6HWp7g1fN7ZB6Yx+1fePu3dDQXzCat0EsmlhiSTLjHBvzaxEBxBMIKXSyeXA0wnY/U5gPegnAp+jfO1T2W7h/N7hO7z/sFcqTnho0wG94grHnh9/0qmiTZsUy+tLtSw9zbblR1iaJioXgp4Zh9iyytx9+6a6N26MQ99HnZb4PmkYhtHcTMLdMIyjnsvlqjG6Oz8/f7SqXgeMzsnJebFW8zV5eXnrgb8AL9PEGujptxV3bFup3Q8lyY6SBzMaHFkYMeHmkMtVxwGvxGIXhYWFzv/85z/jVTUb/+SrHYBvgdXAoy6X6/Nw+/J4PNOB2bUWF7tcriG12y5ZsqRNUlJStoiMAs4Bjsdf33Qf8D2wA9iiqu9alvWu0+ncPGbMGF9wH/n5+Rer6uoGQtoPHAC2AhuBF7Kzs9eKRJ64KCwsdH733XfjRGQscBb+kaXfAa85HI75V1555WehtovknISjsf48Hs8iGrhU3LKsQo/HU3vxClUtFpHHay3f6HK5+tVuXCUvL+96EXmq1uJNLperT4MHESeSyRotoReV/B7IAZLD2Gw7wv3YPCEZeOMcYjUTqxFrXTb3/Lf/bc5oKoUzymb06Zc6+8MNiY6l2lFQjsloSWQMzZNw3wVagFivOmx5s8u9738RzkayapUPKAs8/C/wcfD6smn9fmg75CZUJwGdYhWsbcv1+AfsGI2I9n0yVG11ta0TUZmBfwBVqcAHin1Xt9kfbq5qt2tGv88Vzmiob0Fe6Dr7g180vG/uAOkDHFB0tcOW6an3bfhX7bZl0/oNtS1uADLwf0fxAt8ArznU93CXezd91ehx+Zy9EL0VJU1gS9fZGwaUufv2tX0S6pyVInyBzUs4kx/p5n53b0PHahhGy9CiflE3DMNoDqp6Z+DfwlDrk5OTXwekql00RkwtdmVNKf6wrZe9iHzR1sveEbnFG0dMKbky2j5rk0B9XoU3RXQysAFARXrFov/nnnvuxG3btr2nqk8DQ/GPYE0Bfgz8FtiQn59/VSz2Fczj8fRNTk7+VESeAS4HzuTIZGId8X+gHgSMF5GFqvphZWXlFVHsqgPQA0jHPxnWmvz8/LeWLVv2g0g6WbZs2fHbtm0rEpGF+D94H4f/PP0IuN7n8/3T4/FMjCK+FiM5OXkpsLvW4r55eXkD69tGREK91hfFNLAISTrbJZPx+PgR8Dvgb8CXQNUXlzL8Wck/AmM4yA9kGI/I8OZPCptYG9lnJh0lE2n0Noyo38ejC4yCBm9QXGuLHcA/A7faJRyKg7ZrWlj+BNXR5rAoz4mQbSMDbJ91UldHRQoO36mCDEWYi/8H2phTlax49BstVZNwj5FKlOWIXCkO6ZPksLp33b2vDQ7fqahcgvIMUNncMSnkg/xasM5N8iYdt9fRua04rB8i/Ar4K8T2+bfRwf+eMqhtLPusolAOrBCVn3f93jqh2+yNv+4264Ml4Sbbw5F634Z/dZv1wW1JDuvHcKRMVpMpV6k7LZwflVuSVv0+qbbjGlT+AQwB2gKnKFwG1hvb3eef0NT+q9nW9f6EuFwAtAG6CZJjW7yz233+j4Kb7prZ737bogi4EjgF/0CDdvgH3Pw/nzg27ZrZv8FJmdVn3Qz6J5QBQFsbaSwv1w3lJwiz8FWs33vnT6K5qtAwjGZmRrgbhnEs6g1gWdaFwAu1V3q93iwAEekdTedZU0tmozq9dhEXgT6ILh+ZW9xrzbyMmdH0Xct+oJ3l5Ko1Dw7ZljXlrdcRexNCD/9qFSiJquNly5a1F5G1wNkNNGuvqsuAxVHtJIQlS5a0wf+cRJT0jqGBDodj7cqVK88dM2bMoTDat3E4HC8C9Sae8X8QfzovL29/Tk5OfmzCbF5jxozZn5eXt0hEbg1eLiKTgHdqt1+6dOnJ+L8cBTsE1Bk+nwgygu+ARwO3Fs3E2roUzM2ot8bviN+900Mc3hcAVZF5asv81+cP/i64TeZt75zirPTmIkxGcCRV2NmrHxtqainXpAoLUrzMrKfO9LeB27p/Txk0o23Hw3NFuSGWAdjCUOAPseyzSaK4Msuoo8DhcE7q4n7vyxDrql5Tr5a5+z5u++RvwKkJjumbwO0vpTP7/xTVlcRoNLdASpv2hy4AimLRX8B2VJ/02d6ne9z/UVwSvLV1cr+/U6+44pJdZ21dAfwqFl3utJ3pQMgBOy3M0fE+qVyPcIWUWwWarONA5wfWdHP4vNnAPICuszfUmCT8K3dmm06+Pa8R9FlU1S6jHqryG1X9hThTXldvZZaILgPaAyf4fN6ngYsAds3s61IN+iFfdH6lZc+xvFZnh3+g0BCgg6r+qczdt1eqe+PXofco1yj8zuvwrTjBvWl71dJAyaIa3yB33X5eZ1LswbayVKA70LPCWXkLNPOAAsMwImYS7oZhHIsOAm1V9bn8/PwnReRNn8+33eFwHO/z+Yap6o1B7SKSlVs8ENVpDbVRmD5icsnqtQ+nvx1N8EH9vCaQI7Z4AcoOJH+S2uEwKF0Bsm5/v1NgHFbEIxsdDsf91E22K3BvUlLSkx06dCjbvXt3uqo+RQwvr01KSsoCflhrcYmq3pKcnPzRgQMHvA6H40TLsgaJyGXAaPyjyUPxqeq7IvIq8Iaqfm/b9s4vv/xyZ69evTqWl5ef4HA4LlLV2UDnoO3OqKysnEB4ScMBgKrqLFV9ulu3brtKS0sHiciTIhJ8/kREnly2bFnB2LFjt9fXWby5XK4JwAQAj8dTJ0Fj2/bwq6++uijUtrZtP+5wOKZQ87PDrz0eT67L5arxJcbpdI6h1lV0qvqXnJycer/sGMbR7LyJ65PEefh5lIGg96ydm+EO1a7owYHfArlZuesOojKtMsn6a6a7cHiRe3jEVwPYSKj5SxrRwMTfLcNBFc0+btbG2uXgQjp1/tuHgBt3zuj3icAjsQpCkPNi1VdMqJk0tUlUFnX99Mc3hHMlSKp748Yd7vNGi89+S+r//BELz3b95IyJ4cTUbdYH/yid3v/XiL5MjK5gt4QBxCLhruxRYYbtqHj4ePfm/U3uL0KyapWvzN13gu2TgfhHIzeJheMSWn7C/ah5nxTh0a6zNvwFQN08usvXz031Z/bQtfr1iiscu3yf54MED/z4p+Ukt4FYH+1274aqQVh/LZ3ZfyCqVYNMRu52n/+jLu73vlRbbgtKh3/eddbGqeL/frR9t/v8a3w+7+f4/w+2tX1yMzA19A71ieNmbQxrcELXB97fA6wund73JUTGBTr4KSbhbhgtnkm4G4ZxLPoH/sl8Oqjqbap6m4hg2zYiRz5FqeqrkXYswvWq/o9iAptV+TvCHYHVywAX4MDSG4GmJdzVusPCl2mr3O12681ut1Rm5RYHdg229/DgwLeuiGrHL126tBuBpGwtj7pcruCR+a8vW7bsYofDsQX/5ZdNZlnW6ao18wa2bU+/+uqrg0dRfxW45S9btux4h8Nxh4gcrt1Xdnb2Guq/lHhP4Papx+PpAswKXqmqlxD+KN2Hc3JygieGKvJ4PJcAW/BfYlqls8PhuAG4J8x+W5SxY8d+k5eX91cRCZ4YuC0wlrpf0OqUkxGRhJaTMYxE6tr+8HhVBgF4Hd5GayOLU55UL9OAjKR9SdcQxZVE3Wd/EPEcJN1mf9BsE39HoVJVfn7c7A2vR7rhcbM3PLprer8BKlwdo1hO3H1H79Quc/7ZMn5ENCPcm6Kgq7PTjZGUXerufv+D0hn9nifE37pYEChK/d66PpKYut37wauBmC6PSRBKTMoTdr13Q+25XJpdqnvj7tIZ/RYRi89fqg1d0dgSHFXvkzasrbovbuzSGeymOuEuXUNtU3rW1scFCa7V/i/bwcXd3Btrl0Y8sp9aZUbFtos06KpOn+07v9R9wU58FUFXP2uhBJVz6uJ+78vSGX2/BgmUoNH0Bg6t3jmmds3se6mqXIt/4FN3/KUqaxA0duV0DMOIG5NwNwzjmGNZ1jTbtrPwT3ITkqr+17btBkeqh94O/4crYWVlx0pXkXu4Nyu3+A6AgnkZvxmRW/yW+Ceiyogy/GoWOlPF2ojqjcV7SzJH5Bb/X9W6rKnrnkX5mT8UDTlhZ30cDsf/Z+/e45uq78ePv97nJG25QwuiiNvc8KuCCsXLpoADATcvc15Gf9IUlCkwdToBL6hUo+DG3ABFp3KZiDSFoc7LpmyCg0nRbcpFZ/EC3hGd0FZAKG1yzvv3R1JIS9ImaXoBPs/HIw+Scz7n83mnpGnyPp/z/gwjnEitxXGcmXW3jR49+qOioqJnRCQttdxV9YCTA7Zt/3Tp0qWv5uXlVccY/yuIP2MFoLi4+IeEZ8Kf6rrucSLSnnD99vrUnWVfT8h6wM/F5/N9EggEnoYDvrRcxEGacAewLOt+Va2VkFPV8ao6u2ax2SVLlnzPcZzT6xz6Xn5+/mqfz9dssRpGa6JCQc39NnsrG0w+BNsGyz07veFjldE0onTXZxPObNO2w958XAYhtFPYLqL/yLY6PyP+VQfRorVyS9dp65JOIu3jsabguPmAnY5oQt6M/wP+nY6+Gs3UcE/VV3YwlCdTDTSsHAAAIABJREFUU/g9UHcBYjVFwr3CY1sjZO7a5GvFuzoTS9KTcLck5uzhg5WqPCmi6fj81VdBohOtrcuh9T5pqVX3qtCq+tqXFebeSe0rb8vUtn7czb92a33Hqccqj37sqm6PnoQlLp3Fqe7iWvvnt4tI2YE9SRnhNZyId0IAQNT+Mtb28im5t6oyvb5YI7wJtDEMo4WZRVMNwzjsjBw58mPXdQdA3IXoXhKRAaNHj/40he57AFhYd8UqASDerCUAAo2fmSA6DvTCyKPeAlfu26cyhvCsCFzkr0l1KzHLEHwd7+chIm8m0399LMtaRZ0SOKp6YzAY/F8gEHi5uLh4biAQ+FUgEBiydOnSuB9kIbyYaSAQeFlVV6nqjao6SESOpOFkOyLSIcGQywoKCrbE2qGqsX4ufVeuXHnQnuzOz89/TVVrfXESkRMXL158ds1jx3H+H3XqT4rIH8XMwDQOZ8IJNXdDnvYNzpC0d3rPjHp4QtyGDSgvPPXktu33voMyH+EK4GcCv0BlaUVox7+/9J+y78Tztjv7Dtk+JXdYzS3VMZuEsiH73e892Jgusv1rPwVST0TVpc5RaeursaS1Jv9aO/lNyrNvPVn/ogmSrgL3dfSv3Z7KsdnvH/dvIEYSMAUa/jx7qMjZsfND0vP/1XGH//Rj09BP+h2K75N2sO7/mRuvadmd/cZSe1LLHly5sKt/7bsNDSMht9Z3Ckuk1qxytfja9WZUEPUaUtUYC5dGb9PyA/dHHPi80Ot7ZaowZd9jZD24J2Xbnbw5U9cLyOMNPQ/DMFoXk3A3DANVlaKiop8HAoF/BwKBbYFAQCO3j1o6tqYyatSozT6fb7ht271U9XJgfOTf7/l8vh/5fL5YC1QlrLpD1cextlvB3TULWiVdVz0lKpsygp5k6zHG+ADJ5zG21ah31kgyRo4c+TEwLcauzsA5qjoWuB/4RzAYLAsEAm8UFRVdoaq1ErwrV6702La9DDgnXbHFEfe5W5YVa5/92Wef1XuioLUTkfvrbnNdd3zUw7oz/qpDodDCpo3KMFo5pd2+uyKPDPtVSdyFoc+ZtObbAg9HbUr0BGAtO287I0dxlxHnih0V+nsde3HNYwvr1yIsr7mlMmZTEbWuT6a8Rtx+RP/TcKvEWFjd09VXo6k5oZmCLdlf70y53EmO/987gc1pjAfgq+pKJ+WEqTz5pCPI6jTF0npe32kgD26uAuInQJMQDAXjvn+3pMP5fXLblNyLUIn+fQ6JaF7Ovev+FfegKJalg6Mfu8IPox/blv16jv/fO1H+u3+rDNGoCSZf+0//Lsh3ovavSfgJAOU5bbsRNSlI1F2YM/XNUvGvCqkfC/SMZPozDKPlHbSz7AzDSJ/FixdPEJEZTdF3nYUZ7/b5fP6mGCdVl19++QfAB2nscivQy1PhPQKoNSP8Rze+cpSDPTsyOaJRCf2IeLOyqhC+xOVvWu35/bI/fH9nGsZqNj6fz19cXLxWVScQLr1T32WTp4rI48XFxf2BX9Vs/OKLLy4F+sdov8R13el79uzZNH78+D0AgUDgGmont4x6fPPNN0+3b9/+M+CYmm0icunSpUu7hUKhI1T15Oj2IvJ8Sy4UaxitxFb2X2Z+IjbvDJ1Y8meQ9aL6JYCKHClof1QvpXZZr5hX0TQk5K2egMrRDTQ7p7yw/6DsqetWg/wdWmF9YuE/2feuLUlHVwppuyLLxW09J08tjTvr04hHlkSSsClTeFfguHRFpMhTR/7+rd2N6kPYlKZ5920+m3Bmm8iCmoeK5Mv0xGBbNPS+2vwO4/fJCn+/zq7DEvaXwVFFx+bcs+GFRPtQleu339nvdbEyV2qo6hxBro3avbyz//UPAUTkd4ouimw/rvzO3N/tCvLbykzpFHJC82X/hNZKW52Hknke2by1tZzcb6hJuotctv2Ovk+FvBosc22/kJ51FQzDaD4m4W4YBsBPou6vBYb7fL7WsRBYGgQCgRGpHuvz+Z5Mpr0qn4rQCw/fok7C3bGsrTVXIgokVeYllhUzBzbVh9hYlyPX9+Ui7Zcd5+fn/wX4y4svvpi5Y8eOk13X7Q8cp6onisgAwjPeo12/aNGiB0eNGrUZwHXdc6JrL0K49M3777/v8/v9tRITqvqtum2TEPe5u67bI0a/zjHHHJOWGVYtZfz48cFAIPAHqFVjMrO6unpMrFI8qppy7WnDOGQIL6G16sq2FSgALaiZHxe3KojIS6kMqa71UxKY+Ky4lwKr1eWV1N8Km44qgfT1ZX8q8SsSJEUsKzMtHaWBmhruSRPcZxvfB/9LRyz7+pM0xOTygabp97hD5jdZQLMm3Lf6T22b4Th9EHqLyrdRvoXQAzQbpItCFwnnMDKpvTB9s1Gl9ZSTijic3yeDeLNsQtEnqUWQBWWFuQtqxYI8mz113SXEIPAEKs/iVFPns/v/HHt/8j176rqi7YX9ThbkZsJ/tidVe5hkO7XegnerqK/z1LeSulJc/LjbC3lIYHJk0yCxrC3e8DULWwSe1/BaUIZhHCRMwt0wDFQ1+nLzDYdSsj1iaSOOTepri2XxsirnoDoMiDfT5H+eoDurETE1KVV9I0aiuPMTTzzxrTh13Ps1VSznn39+FfBG5AbAnDlz2rZv3/6fQHStebEs6ywil3dblnWEau38g6qur5tsj7QdULdtEnKKiop6xqnjHuvn8uaQIQfW9j/YeL3eecFgsBD2l8kQkXEcWB/1402bNrWq0hSG0RJs15rhiDuGcJIoGdWqbrJlwcJEv1tny2sg76HaH+GUqIanAohHv2ymYmfJcB0n+Kd0daYa/FokLWsBomhWWjpKB1PDPVnbu9gbXmtsJ4J8lb5zHbor+0t7VaN7kbhXPyatOiuryZOlX/pPOSLDtYarymBgII57HIi978e6f4nK2g9bVMLr/DQX8z7ZWLYzR11rhSCTUfoCu1Xl77bHnZLjX/9xdNOuUzfcWlGY+6KrXINwlsIRAiHgUxFWWJbn/poZ8cnKsdffUe7kblLkl4KeAOwU5SXHw2RxKGwdr3/DMBJlEu6G0YoVFRVdAowTkeMJL7K5G/gEeEVVn968efNrNQnEQCDQD1gfo5sywiVT/qqqDxQUFOwrLxIIBBYQvdBm2FWBQOCqyP35Pp9vbM2OxYsXn+W67rXAIMK1HR3gI+CvIjIrPz9/30yfQCCwHKi76NpdgUDgrpoHqnqMZVnXq+otkU3/++abb44ZP378vks+FyxYkJWRkfEVkRq2IjIlPz//3vg/tZalrvUXxL1XkYsBf4wmn7que8myB8/e1syhJcxxnBUej2cPdWYO2bY9EbgxetsTTzxxLHBxusZevHhxruu614VCobuuuOKKmHXjx48fv6e4uLhUVWst7ioi+2a3qOqOGIceX3dDIBA4X1UHNSJkEZEJwKQ6/X4buCxG++cbMVa6HfB/bFlWQldN5OXllQcCgSeAa6I2fy9G08dineQwjGSV3dkv4SuVcu7Z8GR0+5x7NiR1pVJT+PusszYPm7T6BlQeJfGckYpw3YoZg95Pcdh9v3siem/2PRumAOiIEXb5CZuL2L/ewncBMqrYVt3qvhnIpu6/fjtts4gdDxVWmk4qiKYpI5UGFqakTJLeEn/jp/Cqul+RtstC5G2Zu7bRJU9E3N2apinuNlVN8o7wkX9wVkd350hU83EYovtLgRwcoj5vtg6Hzvtk12kbnqWev5E5U9efWHfbEf7Xv6zvmCTGeRt4LpHju0xd/0/gn40c7wDh96X1jwGPxdh9DbU/dxuG0cq1uo/VhmGEFRUVXScidWu/tQG6Eq5bPaFXr15nAg0tBpMTuZ0hIqMWLlx45hVXXBGrZEi9AoHAPa7rTuHADwt9gD6qOiYQCJzv8/nWJtOvqj5MOFlpA93btWv3U+Cpmv2ZmZk/VtWamSSO67qtevHFFbPO+u8Fk1fXTlqqzMXSHYKu/8a1n33t/oFpuTx3+MTVCSegls8clHDC6YorrigLBALzgRvq7LohEAjssizrkb1795ZnZGQMJFz7PJ2zV2zgKo/Hc0VxcfGLrus+B7yekZHxabdu3XZ/+umn3T0ez0Wq+v/qHqiq70Q9LOHAk0lnFhUVTbMs68HKyso9WVlZlxFegLWxJgQCgd2WZT3aqVOnsoqKirMI/1zqfiHb4fV6W02teFX9RETqfnG59oknnliflZX1aV5eXr1ft1zXfcCyrF8Q/wuEo6oL4uwzjOSoJHOlktRp3yomha2YMWjusAkl3yA8DHRqoPkOlGuXzxxY3IghtwAnAARDoX0LMcqTTzoV/n6/dR2pSbh3Amif2ami3Il1rrIFqW5IZ3fdcb4uP8hyewkxi6YmRaTW54XUWexJ3wR3eTsd3biuVSmt9OXw5U2ntPO2sSfh7LgOOKKl40mVqLauhLt5nzQMw2iVTMLdMFqpyKzZGjd7vd5Hd+3aJW3atDnWdd2zRORyEdk3O8fn822gTlJh6dKlnaqrq88SkYVAN+A427ZvAm6LHDMGGBMIBD4CvhM5rNasdoCioqJ8oDDy0BGR6zwez5Lq6uoOIvIg4RnORwDPzJkz54Tx48fv8fl8wyGxRVOLi4ufV9VLIs/7aqIS7q7r5tWUN1HV5XFKdzTktBjbfgHkqeqDIrIKqBCRbFUdDFwvIktUdU4KY/HC9EG1LuddMWvA+FT6aYiSZAIqCY7j3G5Z1vA6CVkBpriuOyUjI6NmWwh4FGrVJk4Hj6peJCIXAQSDQbZu3YrHE/fP1hubNm3aV8LH6/UWB4PBKex/XYefgMgdqnpHVta+cwSVwAJgTIpxvkF4Ea5C13ULKyriXsmtqnptXl5eq7myQUSWAXUT7kNt2/4wGAwSCITLgVqWdfrIkSPfqHv8qFGj3gsEAsuA8+MMsSzF31fDOGStmDWw+Nyb1qxwXa4BLgLty/7ZnQ7Im6L6nCfkPtLoK6GEF9Bwwl0ytNZCjFXfuJu8bfYlVNoBlFMZfcVLq8jYiZDWRJL4S6vLCnMdDrYZtQ0xJWWS4rpWWhLuCtXpO5vnlqalG0tb5ath+5T+l4roA0DPlo6lsdxWlkMx75OGYRitU6v6Y2EYRi37FoUUkV27d+8OXXXVVXuBtyK3RxvqIC8vbwewLBAI/JVIQlFEfkQk4Z4oEbk16mEgPz+/JhG9Y9GiRddallVTUuSYdu3aXQwkNSNPVR8EahaxGb548eLvjBw58uOlS5e2CQaDF0bFEevyugbVnXVfXFx8sapeDVxcUFBQ99LB5UVFRW8ATwMvEF5ENmUDbinp0Cao3Sq9sm3NfQN3Naav5jR69OjdixYtGioifwX6x2m2h3DJo92qmu6EezLWWJaVF126JC8vr7KoqOgiy7KWqWq8BV93qGoB0FNEUk2473Uc5zLbtv8MDIjTpkpEfunz+RozUzXtHMf5rW3bl1LnpESSZhE/4d5ki6XKYFpb/dS4TKxGXS/9fsBXwN3A3YP9Kz12RZscAKdLZdkqf/rWeLAsfch15Gqgk+VmXAIsqtl35O/f2l1WmFvzUACUUI+o5GGtBH2LET5Jd5cKITnEEkmKmJIyyfkiHZ1YSHX6ctsSs4xe0r244k1kseTmov4+GRVOxgxFf9nSsRyyzPukYRhGq2QS7obRer0N/BBAVR/NyMh4IBAIbBSR9a7rvg4UR9djB1i8ePEFruv+XFVPFJFuhMvP1HVkMkEUFRV1BE6O2jQ6EAiMrueQfiSZcPf5fCuLi4vfVtWTAMt13auAwurq6h+L7FuYqKxLly5pqX+tqrdF/l0Za39GRsY/gsGgRNolVMuvruETV49QkdsJ0Q8R2oRg2MSS9Sry65dnDHiq4R5a3qhRo75YuXLl97du3fpzIJ9w+aAOwGeq+pKqzh41atR7xcXFaavhfvnll6/905/+dLzrumeo6ulAX6CbqmaLSA7hdQN2qupHwFoReSY/P/9liXH9dEFBwX8XLlzY17btCSJyMXAs4ZrGnwDLgIcKCgo+KSoqatTJgtGjR3+1cuXKwZ9//vnVIuIjXCu+A+FyDsuBWfn5+ZsaM0ZTGD169FeBQKA/8CvgPMI12LNJ4mqI/Pz8lxcvXlzzuxtta48ePV5IX7TG4c5FYl2plLb2LSWSYE9b7d1oXfwbPi6/s/8oVV0qyuzyO3O3Z9+zflncAxz33KhHO+O2a1aa9jiEVrg0rNGsBOebdPSjUJ2OfgCwYq49kwJtn55+Gk/9fTLKHO/TAhc23NpInXmfNAzDaI1Mwt0wWinLsm53XfcZ9tc4zARyVTVXRH4O/DoQCFzm8/lWAgQCgVtd150OIPUv4ORNJg4R6UISCbioBHmyHiIya19ExqxcufLurVu35kXtD5x//vlVKfZd18kAlmWdAzxbd2coFBoWiePkuvsSMWxSyWRVfhPjkt5cUX1y2KSS21bMGDg9lb6jWaIxE0qq2hmsoRquwb7AEn081TGGDBkSAuZGbjHl5+cntBCQz+ebBkyrr00kcf5+5FaUSIw+ny/uvsh6BVMit5gKCgoeJYErRuqLP/JzSqifRPtsynZR7SsIL+7rT/SYaCKiRUVFfxSRWXV2PR75mRhGWnSbui6pq42SbX8oKi/sPw4FlADCVaq8WHZn7iuqvGrBJ9F/orYX5k4RuClq0wfNHG5sajVF4v+Qe28SXPOdLhkq6Um4u+o08Jk78b7UTstrXUSytBXUlFGQciezSFCTbG9q5n3SMAyjVTIfzgyjlRo5cuSrc+bMObZ9+/Y/A84gPNM3l0itVaALcBew8sUXX8ysqKiITiiuF5FRRx111HtDhgwJBQKBBRy4gGRCVLUi+suEqk4vKChIqiRNIkKhUJFt278Buqjq0Z9//vllIhL9IT2diy/uAdqo6qLi4uKHReQVx3G+sm37CMdxfqiq10a1S8o5N77SH20g4alMG37jmr8tv39Ao2ouvjRjUH0JpZeHTlqzTlT/5LqpzdI3jESIyA/qbAo5jtNk5WQMA+Aj/+CsLnvL2nTaXblHHtycrpOxjTZ84upbG26VvOUzB/022WOUyDokUmvj2QJn103HCUyt9TjNNYFTJU0wc5NDcOamImn/TmepttNWsdxw+lmWtI6SSdFsWtmKxY1TPqXfDaAjWjqOw0ETvU+ahLthGEYjmYS7YbRi48eP3wM8EbkxZ84cb4cOHX6jqpMiTU4EKC8v7yYi0ZeQLszPzy8F8Pv9FuGEfUoKCgp2BgKBt4BTACzLunDlypWFScxeDbJ/Vn3cWoCjR4/eXVxc/FjNcxORh4Ca57QusihsuvydcImU9qp6i6reIiK4rkudkwt/S7ZjsaxrqHmeQhmuvIiwFaUHohcQLtlhq+VeC4xLx5OJG4sncznBvRYidwIrmnIs4/BTXFzc3XXdAqDWF2pV/ePo0aM/aqGwjEOYjhhhV5ywabwi43B2nOx4PVZ55w5u2ZTct0SY08VeP1f8tGgta0UaffVSHEkn3BvDTbGcWrqp7TRFcvyQS7ijTVBr2aJTK5go3SSa6HXVKC56yCQ4t9/R92hEft3ScRwumuL1rOAcoufbDMMwmo1JuBtGKxUIBJ4BNovIX0Oh0EeVlZVftGvXrjvw3ahmXwJs3rx563HHHfcNkQS1iFy2cOHCp0QkaNu2H+jdmFhU9bciEojcP+nzzz8PFBcX31VVVfVxVlZWt1Ao9B3LsoZG6mQPy8/P3x51+GdRMQ9YsGBB5zFjxnwdZ5yHgQmARe368+mc3Y5lWXe4rjuM/eV6YsXypeu6dyTbt8DZkTuvZXr1ghemD6yo2XfB5NVdqoLyAsqZiJydSuyJ8vvVKtm5pmYh0HiLnhpG0gKBgAKoaqzyVTtU9e7mj8o41On1vTLLO29+FuTHdXZZCP0UHil3+l+o/qpLxV+avrrKhyPhXzn3rP9HS4fRhA6ZxOZ+6Z/hDtoxiYqChrGPiHUv0Lal4zBSZ2q4G4ZhNJ5JuBtG69UTuFhVb7Jtm/btw5O9VfdNN3JUdSqA3+93i4qKHhKRyZE2gzwez5ZIuy0i8ryqXpRqIAUFBcWBQOAEwnWwRUTyVDUvIyMD13WxLGtfbHUTcCLysqrWJNyHZGRkVAQCAYA3fD7f6dFtfT7fh8XFxX+tE+ter9eb1CKsDRk5cuTHixYtGmBZ1iPAsBhNXhKRa0aPHv1pCt33BHBd68YXpp9VEb3jhemDKs69afUEV+VfaLhdYwybWBK3xm7JzjVdgY6RhzFPcBhGmu0WkRGjRo36oqUDMQ495Z3aTwbqJtvr0AvKQxm3Uqc8ipE4gc1Y1v8TDtW5zYcmbYIa7qrWEeZlYCTrS/8pR+Awsgm6VoS1KC+i/FfEes8bcr/c6+zZ2+2+93Yl0kFZYe4XwJFNEJthGIZhHMAk3A2jlbIs66eO41wkIj8BegHHAFWq+oWIvGlZ1oMjR458tab95s2b7+jVq9cmEfklcAKwE3jJsqzJrusWNjYen8935+LFi19wXfcXwEDgKMIz0T8HPlPV5cBffT5f9Ox2KisrJ2VlZVUDw4FvAVn1jaOqDwLRCffn8vLyyhsbf12jRo3aDAxfsmTJ90Kh0Gki0klVd4jI6z6f78NGdB0C8Ni7SmPtrN4TKvVkeSE9M0e+23ATAN5Iw1iGEctO4BNgjW3bv7/88stbx0KLxqFHGB31aBOwWoVtonSL1CTvBSDhdibhDoAm+LdMqoBPVXlhz+6s+cfMeq2yScMy0k6QJphNrH3T36dxqPOG7FEIGWns0kEpsj2eezr7X2/M53PDMAzDaFYm4W4YrdTIkSO3Ao9Gbg3y+/0u8FjkVtc1kVtMPp/v2ARj+jfw70Ta1rjqqqt2Ab9MtH2PHj1Wbd26dQ+RS1FVNdbzSZtIgjCdScL3gdNUsnoQTgrVIl7v0VHtmp5Q5rgkXRrHMOLx+XymxoDR7BQ5WgBEfpd9z7pbo2dgqx+r3Mn9HTDRDZ+cbjnSwHoZShbhk9Y1thEpD0d45mW3qH0lCHtTDSVn6obvpXqscXARpEs6+/vK36c9TvgklmEkRRq6EikZukuUy7OnbXgxTR22SVM/hmEYhtEgk3A3DKPVmDNnTtutW7feyP66jxs2b97c6MU+A4HAiIZbxebz+Z5M8pA/Aaepa18IzKq70/ZwSSRN9KdUY9pP4semVKjwHiE7sPKBH/yv8WMZhnGwGjaxJMG6EHr3ipmD/E0aTIoEtgLHei25r265E/Hj7rqN6dUeJgJbYvfQPFbMGDg83r6hv/pXd7FDzwKqIjPVlVn/mHXW59FtBt/yr56eYGgiwo0ItrfazV/24Nnbmjxwo6WkZZFfRbPT0U8NCXlPQ7DS2adx6FN/n4xyhwHp6k/E8mVPXZeWZLte3yuzHDqloy/DMAzDSIRJuBuG0SrULMQYpcp13RsiM/cba2kjjk1uNq83ax7Bqq64GvP9VRFX4Ld4M+c1IiYAVswckNfYPozU+eaXfoTyncjDosDYPqNaMh7DOKQpCxDuCTqh7sD2uruDmU53HBvg8eYOLRGnjnvDK569z6D8APTul2cM9Mdqt+q+H2wBJg6buHoPKncEvdafB/tXDlnlH3IILvRpgFanaWHS9CbcRf5fOvszDg/lZPQiTbPIBZ7LvmfdX9LRF0BFTqfuOGk5v2UYhmEYCTEJd8MwWpsdwAbg7lGjRq1u6WCSteK3p+0AJsfb//KMAfc11djnXf9iptWuQ1t39649yx48v6qpxjEMw2hu2V9Z0yu6u6eqWkVlhbnX5kxd/1rNvvLCfgM0JA+LyLPZ/5PftmSc8WS323uVKmcChOxQg6XixCMPa4g7gIHeXd4rgflNHKLRElTS9bf6qI/8g7OO9a9KuQRRjchMYJNwN5Kmrh4n6TmBhCuyMC0dRairZ6azP8MwDMNoiEm4G4bRKpi60Knx+9Vas2PNOLUYH1ROoRoLb0d32KSSt8RlzoBOA+b6/WKm9BiGcVAr7+68C2IhfAd4dXthbpVAuUK2QiYCinYs7+6+W1bYr9axraGWuQoFNffb7K2saKh9sG2w3LPTGz5WGU0KCfftd+ZOT/aYaF3vWR/35LGRLrozTTPcPe2DO04iDYukl3fpmI9qWmvCG4cHS63uSoIVzBpgW+76tHRUQ/XctPZnGIZhGA0wCXfDMA4Hp8XY9gsgT1UfFJFVQIWIZKvqYOB6EVmiqnOSHWj4xNUp14tfPnNQvfXiz534z2NcsR8T5ZPlMwdefd71L2aW7FjzNMIFdb7fWCj9VHikZMeaC0f4Sy990t+nOtW4DMMwWp58t9YjyASOqpOq/E6akpfpJ5xQ8z4d8rT/AfDP+prbO73RszFPSGlI5dZUjotiEu5NTJH/pesVawun08iEe4W/X2fX0d+kKSTjMKNKu3S9BVdif5WenvYtAnxRuvozDMMwjESYhLthGIc8n8+3NvpxcXHxxap6NXBxQUHBc3WaLy8qKnoDeBp4AVhLEhRpsnrxqvYYYJgKtwEEPR1uRriggR4vqNhRfgswLdlgfPM23gi6b+FX1/V0Wzz++O3795dWAJ0j0d0fGHvSBICC+RsvVtVnatpZIiercpSihYRPfpQhrHNdbl88rk9p3XEL5mzs71ruNSLyQ5SjAUeR9yxYWuVmzn1y/Pd2xB3H1d6uyM2C9gE2Bsb2OS1mO+il6GSUvsBuYJmKTCm+uvcn0bGcN3tTZk6bqlsUuRLoCWwR9PG27t7pu5P9gRqGcfhS2u27K/LIsF+V/HjFAwM/jdX0nElrvi2qD0dt6tDk8RktQuCLdPWlFj8HHmlMH44jvxHonqaQjMOM4malq6SMXV3VAdiTjr6skPd6hK7p6MswDMMwEmUS7oZhHHZU9bbIvytj7c/IyPhHMBiUSLu6CfmWI3oBCLbqsvBjuXL/Pt4TpUSR7Yp2BwYLkQU9Ra4ghYR7Xd4sN6XrhF3VK4GJ7D8ZipMlAAAgAElEQVSh0BOlpyUMuHJB6UmPj+nzZU1b37zSyYpOE8SOnrUv6GkKp2XYlR2BwljjqOr1KoyTyIECVux4+AXodVGbsoACUR2W/9hbA4p/fsqHEC7Xs7nNxj8rcn5U2+8qcs9uq82paOz+DcNoClLvFUAHga1AZJa+nIjNO0MnlvwZZL2ofgmgIkcK2h/VS6m98OCWZo/WaBYibNL0VOAA5bTtd/b7add7NqT0uaW8sP84RX+RpmiMw5CIVUmaSsp47Yz/A/7X2H7K/Kf0xJGb0hCS0cT0n42+Kisu+SGtcn0XwzAObSbhbhjG4ehkAMuyzgGerbszFAoNAxCRk5s5rnopcixA1d7QB5FNPSM7pq+YOeB2kH3fcvx+tUp2rnkA+CVwTDrGrwymlnAHfiGqI6q0zYoMq2pM1Kz5nFCQfGAmQP780hEo0Zeyv6bCjXZGqFT2ZhztWO5l4sZfYE7hSoVf2aHQkkXX9K3nUmS9QkQu0SzvP7Ry7zDBegJoBxyJYz8KnAvw/tHvjBeITrbPcF3PdI/tHOm6WoTwrZR+GgeZyBUh+64QcBznZI/HcxRQqKqnAWUisg64PT8/f98VC4FAYBPQq4Hun/X5fJc0SeDGISVn6rq8lo6hUYSXUKKTmW0FCkALak5FSrxElchLTR6f0SJE2ZiufHukv0XlhacOyJ669r+JHqMg5VNyJyraZIu6G4cJYUea8u2o8BNgdaP6uL5XZrljPQVkpycqo0kpjVp3pAEm4W4YRrMzCXfDMA5He4A2qrqouLj4YRF5xXGcr2zbPsJxnB+q6rVR7ZJiicaqF4+qdgZrqMINwAJL9PEU4u4MYHvbtAO+ITxj8tiQFZwRnWwH8PvFPfemNVNdV39JmmZHtrOrU1t8VZldNO6kp8Nx6exNR2/0A50AEI6vaSbK7VFHlWnQuaD42lNqFhd8H6i3rqyo/CEwrvfshsNhduDq3jUnWv7sm1f6A+DmcDgMz3/sre8W//yUDwUdt69v+KDX571viSxAu71g7n+vVaw1DY11KPJ4PFeqaq0rFlS1JzBg6dKlJ+Xl5X1Zz+FpN9i/0iM7vMfb0BdLTkT1W8AxCD1QOgMZhF9vIYRdKDuAHcAXoOvBWu9xrbV/u//Mj5sr5mG/KvkWlgxFNBe0N9AD5EjCs5qzgJ2E33++AN4HeUdwSrK+afvaX+aelpZL7A922245voO3bcduwT07t3W7771dLR1PQ2zXmuGIO4Zw7flkVKu6D6Q47Ip69wqdUXoAR7D/O8EaoDLF8Ywkdf5617vlnTtUUvuKhkaQDopbsv3Ofjd0vWfDwoZab5tyyvHlYs8CzkvP+MbhzMX52ErXxX+q12y7/dRZ3X69NqWyS3p9r8zyzu2fAPl+egIyDMMwjOSYhLthGIejvwP5QHtVvUVVbxERXNdFZH/tSVX9W7IdvzRjUH01318eOmnNOlH9k+vy3IpZg+pPhhzoa6CbZQfPBp5UWCBwT4ZkHAlsr9tYXPcoENCUkvvpY/FyzV2/X1zfvNKviSTcNTLryFe0qSOV1X33HaO8GJVsT4ywLKF2KrVKCSmyStCb93XjeE4/b/amz6H6lKhmqyLJdgCKxp70Wv78jVWSfPLsoKeqvxCRER6PZ0V1dfUYEdl/xUIotO+KBZ/Pd1z0cQsWLMjKzMx8SVUHRW1O7v8Y+Mm4N9pWtqs8S5EhYjGEnfRHIv8P0bUZDpxll4GSA+REHueCnA9KyHIYNrHkbZQnQhqct+r+IV8nG1dDLpi8uktVtVyhcCXQd3+AMevddozcjgzHqSgWle33Vg+bWPIP0MWVHnlmzX0DayWah08oOU2F11OPUu4aNrHkrkRaqriXvDzj7AOuEGpqZXf2G4ErtyP0c5wQVmZbthf2Xy+qv86Ztv6p5o4nUX+fddbmYZNW34DKoyS+squKcN2KGYPeT2XMnKnrhyfS7iv/6UfaodBYFe6wIEtt5/Ic/1umjE0zkAc3V5UV5r4GnJPGbjuKyuPbC/v/SuAJC+ef1Y6z9Yhde7+uyOnUXR33aIG+ChcDw4lTfs0wkhbyvIud2tyMGNpbtvv0V/4+5x7hL/0mmQN33nZGTrkn+AwwqMHGhmEYhtFEzAcso1UqmL/xYt+8Uq25jZq/8aSWjulQ0RQ/24Pt/8uyrDuAekqOgKp+6bruHekeWzyZywELkTuTPlgpjfw789yb1pyT3bHLb4HnXFcXD51QUutLxfAJr/zQQYpBnq3Y3SYtl1HudjJq/81ItIa5Y9X6WSscUBZG9wa7EJWEEku2JhufupLQzGpLKa+1QbTWyQoR7dw50+1A1N9Ipe4xolJ322FCRGbn5+c/nZeXt2Pz5s2zCc8WB0BVj491zNKlS+3MzMziOsn2/1ZXV09MdvzK9nvvRmS5CLejnEn6TnqchHCfx/J+OHTC6mtB07Ly23nXv5g5bMLqKVXV8iEwS6BvgwfFlwH8GGRhmxDJv4cc5MoLcyejshShX/R2QXMRniwvzJ3cUrElYsWMQXNRCoj6nanHDpSC5TMGzm/quI7wv/5lzrT1Uy3kBoVTCdl/2eo/tW1Tj2uEKfpyw62SJ2gu6CwXa53H9n5Z3rnDXnXcT4BXNby46o8w3wWNNArPRtcP09jlmbaT8eq2O3JjXj1al4471bt9Sv/rgp7gu5hku2EYhtHCzAx3wzBalG9e6b55qAJ3F43t42/qMUeOHPnxokWLBliW9QgwLEaTl0TkmtGjR3+aznEjddXHRB72T6GLF4HBKtJTXX25YmfFXsILSn1bhFeGTSypIpwEztZIElLRtl3a730X+F5j4890ZF9ic8TMz9ogOzskcpxl114STuCA6U+S5a2gslqJJN3V1R7Jxld3nHhcqVPLU6Vr9HRoVfn66yprV3YbXCLJCKlb/1NVdP7G7LRkZA8yrutGXbHgdwOBwA4iVyyISMw6qdXV1bNEJLpW+xbLsi4YM2ZM2meSp0EXEfnDsIlrzvEGX/Qte/D8uOsGNORHE1f3DSLFQO80xndY2uY/tb86br2LPytMq/D3+1sX/4YNzRVXslbMGlh87k1rVrgu1wAXgfYF7MhuB+RNUX3OE3IfWfbg2duaMza1vUtwqucg9MsKOdcBv2vO8Q9XautT4si9LR2HYaSDivxdlGvS2OXJlsV/ygv7rwL3KceV/zhe59PuW70VFV1o63q1h2W533VVLizH/YnA0Wkc22heDV35m014XapuUdtKgL1NFpFhGEYjmIS7YRiHpVGjRm0Ghi9ZsuR7oVDoNBHppKo7ROR1n8+X8uycYRNLPoi3r2Tnmq6Ey0RAuDxMUkIanOcR70TCZSYgXOv521FNMoGjoo8R+E6y40QdWx6dwVakK+Ga0ng77BpC4mURGhQoOG6nb17pmxCZuSqcn//wW12SLiuTABEdTNSHelH3h0SXErJDry+7oXeVb17pWzXxKPwQVUHCtfIL5r19pop12JWTiah7dUi9X3SKi4vvVNXrozaVicjwkSNHfpb+0NLqsmpvRwv0srprJCTi3AmrfxK+yoT2TRDbYcdy3GvYn5guE+VF12Kr5dJDhQsIfxG33ZB1LTAubketwEu/H/AVcDdw92D/So9d0SYHwOlSWbbKPyTUUnEJoc41L3RFCjAJ92bRzf/m+2WFua8Dp7d0LIbRWJZjFavlpjPhDiCKDgEZYllgOTbl3cNzNwTCH8/SPKDR/GQwCZVB0xK+RYjJwDVAiCwukx+ws2mjMwzDSJ5JuBvGYaYovFik+Vwacfnll38AxE2Sp+C7CbZ7I9mOV90/5OvhE0p+osLz1EmsNwVX9N3oNKNazk35D791o3isXqCpLuJXn3uBJyP3c8RrvzBqTukE2oTe1mrPUbhc5FqqxVefNKu+ThqkXJ8/r/R1aZOxUvYGz4laJBeF5cU/P+XD8H2ZK+jDkV29fPM3/tad8959SKi7Cn9oVAwHMdd16yaf4xZsLSoqGquqd0dtqrQs66KRI0e+2zTRpZfAJcMnldywfAZJvd6HTlx9oYs8RbgEjJEeZ0f+fc0Ohi7oPP2/+07GfT355C6O1/MCcCayr91BIZJg/19LxlDm/35HcapOVkf3lymSxl8VZSRORB9QlaKWjsMwGiv73rUlZXfmvoGSUBkYw0iWDORT4Fr9J7tRbmIvAVUuEomxeo9hGEYLMgl346BRMG/jcEULgdOAMoR1rsvti8f1Ka1p45u38UbQfck41/V0Wzz++O3795dWAJ3Dj/T+wNiTJgDkz914uYgurmlniZzsQK64Ohnhu8DHiswuHtv7kfNmb8rMaVN9m8JowjONPwSere7EPU/m9amu6SN/bmk/EdbHeCplwAeC/lXbZD4QKDiu1hn5gvkbL1bVZ6JjUeWohp57zONc7e2K3CxoH2BjYGyf02K1W3R177drHp83e1Nml6zgzSI6BugJbBH08bbu3um77Tbvo/tmTBcFxvYZFeP5heNp4P/LN690OXXKuSjc5ZtXGrVgX+iYwNi+WwB8czdegug44PjIz3038ImovKKW+/RxW/q8Fr2oZSKKi4tPUdXrCJd72Ams8Xq9j+bl5TVtbW6hzHFJqT788lkD3xhwS8nxWUHyJFzHuBtIk9RgLb6q9+u++Rv/A5wBIMhovPbo8H3maviSzk7pGi8wts9TvnmltwHTCM9kPdO1+BdVkT9VAhLe1ygKTwg8S2V13U/m/7OEfcn3YKcT52bs2HgR8OPIppstK3QzgCrPSrg0zbcaG8+hqqio6EIReThqkyMi+SNHjny1xYJKgarcPfS6fxe9/IfvlyXS/txJr57gqrsYk2xPt54A6ro3RifbATpP/2/F9sJTJwjuv0B7tkx4rU9ZYW5Df8sE6IxTjYbniUbv2xX7EKMpdPnSXlre3bkHJNGT9k1Md0XWS7iqpSMxDj6uy1RLeK6l44im8BcJf57t3tKxGGkzG7gJuJBXGAEsbeF4DMMwajEJd+Og4KpeCUxk/8zsnig9LWHAlQtKT3p8TJ+YiyV6sw6YiZnYeHCDqI6Nmgd+gqAP++aXdkOrz1YYGtW8D9AncwdHAlcn0H0OkKPIGeytHjV64TtnPnHFiXETOak+d1W9XoVxNSf7JYGFsfx+tTZlbXya8OX5Nb6ryD27rTanJrpIZqoxx+Ob9/Z1oA/V2dwG6Kqip6IyYdPR75wJ/CvRPgOBwChVfYza74PnB4PBa4qLiy/Iz89/K5kY95Mn4+5SKlR4j5AdWPnAD1Ke0bjmvoG7gD+menzCRNRe+M75oWpnuiCDCdfF/ECEh4qu6j3XN39jXrqHDIztMz1/bunfEL0O5OxILU5XkfcsWFrlZM1t7Bi2JXMc1RUCkwkvYLlb4O+hkDVlyTUnflzT7sk8cc6bveni7LbVt4oy2oWeFmwBXdhO907fbbV538yliW3BggWdRWQp+3+/FLg6Pz//2SYa8kMRViu8aYm86bjuFhzvjj2Wu/O1WWdVXjB5dZdKx8qWkHucJXK2wuXAsQn23UmygmOB6Q01HDFiqV2hGsCUkWkKIYBQlZbG2unae0ttJwPAac6gEjV84upbG3P88pmDUln8uksjhow1YcBoIjJ3bXD7lH6TRHim4dZNLohYIxSOMxNGjVR0m7b++fLC3OcVLmrpWAAENlu2jnYdeaelYzHSqB1lfBO5r1yFSbgbhtHKmIS7cbD4haiOqNI2KzKsqjFRs9hzQkHygZmxDqoMppZwR/USgbM9nur/BoOZf0L03PB27gZ2qMrwoGa+nmHtXQj8NLyLK3/+x3cnPHbVCbsAisf12UCd0i0j5nzQKUP2niXCQoVuKMc51e5NwG3pfu4KVyr8yg6Fliy6pm/dmssxvX/0O+OFWsn2B6vtjKkZwdCRWO5iEp/N22DMgbF9hkNii6YKMmFfXVnh5mAVj3bIsqXSDR5rqXWWCJe7ognPbl+yZMmJjuPMI/Z7YE/gxUWLFp1uWdaPVPV0YEtGRsacRGa+r5g5IO1J6EQNuKWkQ5ugdqv0yrZIUr7RIieDxh6w42oIxEnmNFS2KDC2z4n1jRn53TlwzCTHqXeMsX2eg4ZnXy274bgq4J7Ira5EE7aHnXbt2mUFg8E2UZsEWBAIBBbUafqsz+e7hNRsA3nMEvfJl2YMWltfwxemD6oAKgiXj/rbqePeuKtz+703Ra6YaPhEoupoEki4lx/T42pBU1kQeb2KLFFXVrmeqk+7tTui/JuyXVlVWU43SzkBVwcDFwInpND3oUF4H+U0K8vqAWw6YHfIPhqJtGuFFGnw9dOAVBLuKRM94CS30cS6TtvwbFlh7p+BS1swjJCgV2bfs/7v2wv7H9eCcRgHOcexfmHZ7uk0QwnEBlRgO5d08b/1dVlhbguHYqTVbqI/P/ZtsTgMwzDiMAl34+CgzC4ad9LTAH6/zt509EY/NaUshOPjHdbOrk6qxEiUGUVj+6wG8M19+ymQc6P2PVI8rvcKgIL5Gx9X1Z9GttvVIfc4YF28Tp8c/70dwLL8eaV/FRgTDp8fUV/CPcXnLip/CIzrPbvBZxp9DDou6sHH1R17T3gyTxxgW/78jdeK6j8T6ijFmON3V1MGCCzY1a5t29BjY47dC7wVuT2aTH+u604gvMAohBeA/AfhhOB5QEdVPdqyrE1AO4ksphkMBq9auHDh96+44oqEyko0p6GTSnzicgshTkGENiEYOrHkTVSmvzxrwJKWjs8w0kooA24LVQYfWvXwkG8abB/D2rmnBYHfDJtQ0hFhcgKDnvjjG1/7zt/uP/PjeC1GjFhqV0Cys5i3oTJ2xayzno+xMGs14VJXHwAvgN4yfMKrw130VhHOidXZ8lkD3yDGSahhE0sSPPmsd6+YOcifzBNoNqp/AjnNxroQOGAdB1vsS3RfO6ORZmdP2/BiSwdxOLJsvcpxpK/QIjX0q1VlZM609X9ugbGNQ0y3X6/9ouyOfj/DkuVA2xYKY6e67o9zpr71dsNNjZamK2uXGj2wATYWHRG8uJyF8vOovZ3jHmcYhtFCTMLdODhYvFxz1+8X1zev9GsiCVyF7HQPF64DG6aiZRKVvxDltZr7jisVVlSOxJXasRTM33iBKj8HPZFwveuudcfScD3y+FJ97sKyevut47zZmzKh+pR9cSkrI8l2AIqvOnF1/vyNVbI/UZ3+mOMQeFvhh5G4Hq0O7XmgYF7pRlXWA6/TNqO4bi38+qhqTbLqNeACn89XAVBUVNRTRP5JeOHTdnUO+57H45kM3Fxf38Mnrh6RaBzLZw56Mrr98pmD4pejiWPYpDVTUZ1SN8Um0BfRxcMnlvRePnPgnbGPNoyGRcrAxL2SwOfzHXDFQl5e3pf1HdMYK2YMbOxM4X1CVnCGR703kcDnoaDlfB/4ON7+r4/p8SOSu+rhI49rn1NfEr820eWzeAl4afik1SNV5egkxjroSbU9z810u1rqxvm/EldFf2tV2fOaN7JDjOqN2dM2JHWy3kifLv4NX381pd95dvizSHPODK5A3cu7TnvzpWYc0zjE5dy74dWyO/tdjMpzhEtBNqdyQS/KuffN/zTzuEaqhOUN7A9TYn3CTOhqbsMwjOZkEu7GwcGxav0RVahKJJOz28moXSpAsRJJAanr2TeLWZTq6GMc29pWc9+WkMQra54/9+1bVTWRxJC33r0pPnd1Jak66Z0z3Q5ElVYQ2F6rgYjKvNJyEvkCmGLMcal7O2I9AxwRiS1TIRchF/g5ldW/zv/j25cVX3XSygR7rElUXV+TbAewLGu46gEL7u0g/CUhAziXBhLuiiRTP1DqtE/qxzRsYskPUK138VWFKUNvXLPs5fsHvFZfO8M4HK2aMWT7sIkln5DAbFIrvF5HXCr6MzThX+G9YF2WeLK9tuUzBi1uuNWhJfu3a3dA/KsRsqeuu68Zwzk4iNZb4kyRLFztKWLlgv4UyAC5suyOvk9x75ufN1OURh1HTNuwafuU/kNF3L82xyKqoqyzcH7WedpbHzX1WMbhJ+eeDcu3F546RHCfpaFJRunzX9v2XNzZ//qHzTSe0fLM9xzDMFodk3A3DgqWrbUuhxdIqFRMpiP7ZmOPmPlZG2Rnh1TGq7XPjb+vxnmzN2WKVE+peSyw3lFGfbH1q/dW+YeEfPNLF6BcmUosiT73+p5DLF9XWbuy2+ASSborWrs+t6ro/I3ZiaSTUo05nqJxJ786bs4bx+6x2v5M4QwR7atKLvtnoXexXLkLSDThXg1keb3e9wD8fr/Vq1ev6aoanUyvFpHbjjrqqNlbtmw507KsV4DvNOZ5pJsIv1ANJ+kFSlX5S1R5jCcAH2Bj6bUcxh9EG1Pr3TgsVDTcBDTGFUq19qsMSeJFNn/FzLPMopSNsO2W4zt423bsFtyzc1u3+95Ly5oVTUpYEXef0oXw+iHd6+xZg1CZ6pA592xI+Kqpbf7cHpbLc8BpIvK0jjt1kMxdG0x1bKNxuk5b987O2844o9pT/bggFzbFGApVlujvd9idpx3rX7W3KcYwDICuU9f+e9vtp/YX25nbVK/nCEeEh0NW9e05/vUplZwzDkoKmHVHDMNodUzC3TikCJRHZ3oV6Qp8AeDtsGsIzZR0y26zpxt42u8PRBYuHte7FMDvV2uTu/GM1pb+W3bDcVUF80rfVMgFEGQQqoKEa+bk//GdQQmVk0lekMgsfxW14zWaO/60PYSTyE8AjJvzhne31eY3wCQAhXoX4qzjC6BjdXX1SUuXLn07FAoFVPWiqP1lwKX5+fmvACxduvSNYDAI4UR9q6HKAACEpcEOQd8q/5DQsIklkwFWzBx4xdCJJa9KuL79wJaM0zCa2nnXv5gZ9HQYJNBXsf4P9P8QjhHVTBVpB3SgkZ95RDTmIsEA59605gjX1e8k2pdry/2NieVwVnZnvxG4cjtCP8cJYWW2ZXth//Wi+uucaeufaun44lkxY+DwhtoMm/hqLji/Axka2ZQVsj2Xr7rvB1uaODy6+ddvrSjsO87FWgfy/YruOgaY29TjGvF1/M1/yoCflE3J/ZkK09NY190V5HnXdm7N9r/ZKhcZNg493X699gvgJ9un9L9URO8l/YuA/8O1rZu7+dfGXUvLOCQpcIcMZnVLB2IYhlGXSbgbhxRX9N3oZefUcm7Kf/itG8Vj9QJ9oLniOO7zU7ZuOnrjN0B7ABW9bPQj7z2l7A1u9mz0A72bK5akCHPQfQuQHu+bv/HX9sJ3fh+sDh0tqn9oolE/I1wzHVwZcOWC9Z0fH5P7dXSD/Lmlz1iw2cH6q1fdj7Ko/GK35e2+7zhASKqEzvvA8cCMUCjUTlWjV7Z/z3XdC0eNGrW5ZkMoFKoZZzMNsERPSyKOpNvX0QPAwrprlX9IqO5O8WYtIbj3UWm+S3gNo1kNn1hykSpXBIVzgfbht//9fwRU0ndmU1XiLsjlhPiexK4uFssH//jdgA/SEtRhprwwd7IqvzlwzQrNRXiyvDD3tuyp69NW47+5rZh51vrB/pU/9uz0/C2SdD/V44T+Mti/8sxV/iFNPgO5qlLf90aqLCs6GpNwbxVypq1/SkeMeKb8xA9+huqVwFAaKkcY21YRng65+uAR09ZvSm+UhpGYrtPW/VlHjHiu4sQPzndVxwoMB7JS7O5zRZ6z7NAj2X6zMOphxAG+BNYAD5lku2EYrZVJuBuHlOKrer/um7/xP8AZAIKMxmuPDt9nroYXLu3U1HFEFgp9iP31Zgc5ntCWyK/cFoTnUS6K30PL6LWl97xNPTb+BOGCyKbJTrU72cJClWdF6AQck9ZBRV5GNZzQFoYEQxkVvnmlKPJG8djep0fa9FT0Ygv3Jkdg94HrLjmKTk1i1D8DPxGRs7R29ZsSEblk1KhRterXq+p5kX+fb6jjl2YMWptEHEm3j6W6Q9XHsbZbwd0dXWwIfzA1jEPG8BtfGaCW9XuFHzTj1ULt4+0Q0YTfF0X09fSEc3jZ5j+1vzrutPraKEyr8Pf7Wxf/hg3NFVe6rfIPCQ2dUHK3COFZ7ko/7y7PeKDJJw14sqzoWfgpzz6N/Pxb2XV8++VMXd+ci5GmhTz5pAP8CfjT15NP7hL0eAaJcCbQR5RvI/QAzQTpAOwEdiqyzVJ9G5G3XdyVOVM3vCHRZyQb0HXquodoRWUacqat+xut7HXVddqGVleyLnvquiKgqKXjqE/k9fwX4C9f3nRKu4y21mBVOSN8lRrfUegh0BZoB7oLZA/h1/UnIvqe61rvWJ7QP5NNsrem333zPnkgGdx6fx6GYRipMAl349AiovbCd84PVTvTBRlMeHHMD0R4qOiq3nN98zfWu4BYOh33ee87NvXcuEmUX2r4i+tOlJcc255su05hc8WRDL9f3BFLSy/N2CE3CzrGhZ4WbAFdWL43877sNtVRM89lRzrGzBRrUpW61YoOF/gWMWa5uJb1U9txLhLhJy70knDSvwr4QkTfxNUHi8ad/GoSw26su0FEntq1a1f++PHjD6hZKyLfV9W1tm23ti8wW4FengrvEcCn0Tt+dOMrRznYsyPfrc2iUcYhY9ikNder6iwgbgmqZifaPtHvzaqyreFWRl2W417D/v/zMlFedC22Wi49NHySOBuw3ZB1LTCuxQJNg7a7s9ZWtt8/oV1VLieFhHt5Yf8Gfw4ubjVIR4G+wOVRu9rFO8ZoWZ2n/7cCeD5yM4yD2pG/f2s38ELkZhiGYRiHDHMW0TCMhIyaV3qOCy/v2yBcFbi6z2MtGFLKAoHA50TKsUTZo6qPAytd13139OjRKV2aOnzi6hGpxrV85qCEF7gDGDqh5GURzkEYtGLGwBKAYRNLDpi9JvCb5TMH3p5qXIbRWgyftHqUqiykZT6/lKyYOXBQrB3DJq65BvThxLrRe1fMHDSl4XbpE+t9ITa9e8XMQf4mDSZFZYW57wH/B7xmB0MXRJKOAHw9+eQujpASVb0AACAASURBVNfzAnAmyHs5U9eluzZwsxp+S0kPDfF51KbtK2YO7JZsP2WFuUktnh5N4YOuU9f3SvV4wzAMwzAMwzicmRnuhmHUUjCvtEjhbbF0mXidzbbj6RAMyQ9d9PdRzT7PFDup5HArU5Ns3wO4hEtFtBWRa4FrbduGFBN6iixtRFxJjWlZvKzKOagOA0riNPufJ+jOakRMhtEq/OjGV45yVB6mVU4WcKsSD0s6Nmkoh66eAOq6N0Yn2yE843d74akTBPdfoD1bJrw0cnRonddTTnOHIPDP5h7TMAzDMAzDMA4VJuFuGEZtwrdRfOrKb7TKgwv/n71zj2+qPv/4+zlJWq6FtiCKOi/Dn07mpAWd0BaLFLxu8zKcwHQyN3U6pi06UClGCipMLoJ3N6eOqpNtuqkwuRZoRadQZOJ06nTqvABtoQjSJuc8vz+StmmbpEmbtkC/79crrybne3u+36TJOc95vp+HJpKfnyvWDx676qQ9nWJf4tgDXAB8DjwA5HWuOfGjjvUC4sxW5ELAG6bKx47jXLR88UgjYWE46PG7XFNENaKOejOU11T4veXIa0ndnP++dHdOVbhqeQWlrwNtSV4MKl/F6m8X0bgjlQ0A+AH8NbotXKHj2r/NZSfBIZCzQh0rG6Ezb2rXiss2N2oNBoPB0GHoOqa2pb2cyZxE2WIwGAyJwDjcDQZDI/yWM8HlWJNQLpBA4qK+QBXKNoEXa7Tb75Ze882E6Ld3Irssyzpn/PjxrwVfjykuLh4CXAhkAd/sPNNiZ9WCEf88f9qGtEYHVR7B0t2Cln/luJ7fuDD7604yr13ZWZgxXaBxolzR0vSZW8JKfiSyz3YZe/qQC0XkuSaHv0ovKu/d2j4PLVREy34cR4P8VQuy7gVpWVJDSWprzLyqfCIxDBWse3rbRuuiCP9GGWZ1swYC7zUr9ruORIL1DnJWLci6phOH3y/oVfEmIzQYDAaDoU0od7exB+NwNxgMBxTG4W4wGBrxzE9P+QSYGXwckliWddb48ePLQ49NnDhxC7ClzX2Lti1SNk6aRu12sqPGYGgXRt1Q9n/AgNhqy9Or5mctjLlzoc0R50m2/b7PsmKtfvxZN5d9c81vsj5o67hdCtU/ggxzYV0ANIu+donrIq2vd+AyPP+V7j1wJlgWOTjaUy3ZKaprfCn+50q8o/yJHU1jSpitiIro54qUuR374b6ztn6YWDsMBoPBYDAYDIauhXG4GwyGLkdTZ3siWTEvZ1N79W0wdFXcLucoJTaHtiP6h1j7DSanPLzVhgVZvnjkjtEFpR8JHBtLfcvWG4HJbR03DmzA1XI1q1u7W9JKpNb1qJPs9LPUiXDuKo6KzrFqXI92rGWxk5f/yimI8wJwjCogAgqKXOuuTto89qayc1fck7UdYHRB6ShRrX/PVi3IWRXveOlFWw6K3VqHMnkFpWcAGyOVKyxZPT/78g40yWAwGAwHCU13wIrLPiV0B5qCVBZmTEK4BuV4oF+w6KP0ovLjOtpeQ3gqCjM+JHiNoOiSfkVbLoeW398DmdbafjDPuTUYh7vBYOhyFBcXj4u17sSJE9uko5vrXdut5353d2fvnn3LF59X05a+DIauiiPW4TEqtiDi/C/mfn16oYgkJAmrIGtAfxpj9Z+ddeP6369ZOHJzIsaOgT0E5MFaQI9ud0taSdqcTbuBaRHLizbP7UBz4mb09a+lI77lwJHha2imbfM0MBpA4E5EzgipcAAmCzYYDAaDwdBZVBZm5APziPEc2WAwdCzG4W4wGLoiz8ZRN24nx7hxz7oqjzriGkSulmpOqQELT4qTN6V0qzg8nNUn6xGvV5x4+zUYuiqi0oMYryYESWu5VkDaQ8S5qU2GheCI/slSYnW4d7Ms60/n3LjxrL8vHP5RvGONKSj9voMMWj0/a36MTaqJyeFO1jjvtqSl3sG18dpkiI4k1+aDRHC2B+sIZ43OL81ZvSB7A+jL0MjhbjAYDAc0eQUbvCC3RyoXZNLK+VmPd5xFieXpp58e6DjO34BPJk6ceBHAkiVLskRkNnAyUC0i8ydMmPBApxp68BJ5J5eQinIUTeUFhTKUQzJfVSwIfE8bnm+yfP4xfe/+Z1XURgaDocMwDneDwWBIIOdOXpZc5Ul5XuCcJkUWyhAVHizdXXbBOO+2i41T68CiX1H5LGBWZ9thaI6KvUM0NkkZVesCoKSler3EWayQsO226R9/tqLq6IH/AY6Psclxfsv+x+gp669ePS/nr7EkeB1704bvOrb8WuFiQe+J1TZBv1DkGzFUPaZqT9VLo/M3zHO5nHeTq3t++cIjw/bFOk5HUOnN/I7azvUIJ6NSrWiZx+V7qI93W2Vn2xYd+UFMtYSLgQ2WZa13nMSErH2SP7x7j977J+CQg9BTYaeIrkmz+j4n3pIE68YbDAbDoYlt298XkaHAWoAnn3yyp4j8BTgsWKW/qt5fXFz8v4kTJ/610ww9SJFcxrRUR9eRAfwGDewGA7qhXCaj+LR9rTswUTim/rmyxTjbDy76zdryPF1sB2NXm7NxuBsMBkMC8Xn6TANt6mxvjHB+ZXXVVKCoY6wyGA52XP+LOcJd9foxN65/buXCkWXhys+dvCzZ5+6zSNGrEmnh0qWX2nlTNsxB5eE4mvUXtZ7LKygrFzb8USxKxK8fp/RNr/hsX1Vyd5/2F6xBapGD6tmOw2mtO0WVcuD0mKoqeSKS5zguvu61n7yC0ua9CT9fOS/7t62xpC3snJFxudr6GIi77uMgyHl+O+kXld7M89O8m7d2tE1x0PhGjLBRlXdFyUT4TkjJUABb7S8kxrwF0agsHHqKsv8FlGPqPjsCoHJtlX/35i+83zn3cO/W7QA7Zpw6ShyrXje+36zyuHXjDQaD4RDmAgAReRHAsqwf0uBsD+VqwDjc2wE5k3JdyzlY/B1lNMpQhBd0LcNlFPsTOVaFN+NkbLbVj41mpxVtKQOomJH5I1SfAUDlrfRZm0+pb1eYsRLIC5TxdPqs8gn1ZbcNGaFiXSeiOQoDJJBj50MVXrT9vgUD7nzry5hsK8z8PeiVjQ4KV1UUZtSd2/42vaj851XeIUMcW8LlLqtA+ACHF3En3Zvufa06tDCczrba7pMRvRllsMDbaUXlw9oyL508KLmib++bBZ0EchTop6g8nrbdurtygPNvwmieVxRm3gi6oK4Pj8vqn+LdtLNhXTKqqN/RqQvTi7bkA3TEOujkQcmVfXr/GtErm82H8Bvbo+mZJ9RmxzoClUJgGFAhsFlxbk0venNbo7YzMi8S1auBE4HDgb0C/1XR9aL8OdW1ZaN4I0wGqJgxZExL40Sbc7gyx28NEmEayKnAXkWXuxyZnjq7/L+R7DiQMA53g8HQFRkW7qCIpKnqucD1IvK0qi6Ov2u9ouGpvIewAdgB9AcdCQwCELiCLu5w18mDkqv69r5IkbNBhwIDgT7ALlS+QPRdYJnf9r0U6wkoBBMIzci8FNWfAacAaQTeg1csuC+1qHxduHY7CzOmS9P3RLQ0feaWnFZOMWCPN9dd5a++Si2dgDJYoRfwqQXL/aqLDpu15b1Y+4pm44fe3G4pdvW14FwG8k2gn8Bf04rKL2zaT4X3uynir52owmiFIRJIstQL2An8B1gpLut3ad5NH7fGlta+B5FI+/h/m6uOHlgZ7KcluqllrRk9pWyx5egzvhrfOxyG37PXOhrbGutDbgQdFM/4sZL68ee/qzp64NUEnaZxkKFIhjqAJVRVV9EdQAQNZNVsE4psanMnnczO6ZnfQvVRwp+7HqW2Lttx69DTxGWfDdZpqPOpx+17+ACKfA+5QNHZq+blTIeABNmubxyxRFUuCxYeD5BUyw6fp20DVt9yerqPyLrxKmR6bFe9bryFdSeC0Y03GAyGMIjI/wGo6kfBQ6eHlF0LpKjqXOCkjreu6yCj8GsJd0B9lPsQLK4B7k3kOGne8n9VFmZ8DhwRHDkHKANQZWT9D6To4Grv0H4p3k079eqhnkqc4fWdWKyue1oxI2MmynRBBRr9wA4WZbDb5Zm0ozDzvP5Fmzclch4RSEdJRzgdu/by6ltOH55y1z8qIlVW25oMenXdqaSD1EcEtGZe6sWqtFP+LOj5DS3keISZVQOcoRBjxEGNq60ntwlZh8B8ev8FOK9N82kPmx3XlSgFNBh2lMJRYGVt95727cO8r38BsHN65vWiel+T5t0V+qEyVCG/0pc5HDa/2pZx4sKxrhWR60OOdBPkx45F3i7vaVl9va//J+4+OxjjcDcYDF2OiRMnRjuRWVlcXPyRqt4rIsuAeE96Ao4N4Ter5o+YGioT4fWqVVZd+htFCoADNjlhR1BZOGRCJTIfGBDGEdgP0X7At4FL3G7Pq8DwppXC9jt1aJ/KJOcpVM9rUjQQ+KEDl+ycPuS2frO23NXWOcTCjluHHlHp370MYUhDRC4A31T4pUtkUuWMjJ87jrZJf7LittOOxr/7bwhDovnIFKRieuZ12LV3qpASYk8dA4KP4Y7tTK0ozJiT5iq/I1o0Q1Pa4z1YuvRSO6+g9EUCN6piIUlUp6gwxd3NA9Ud425euvRSe9QNpRNdLl4HenfAkDHhl9rn3OpZDCR3ti2tRSCfBvu3A2tQBOFcIAU40nI574H0DHzSBZ+ddFX1Lad/N9qFSAfyKUEnjNqe+pu5S5deao+5sWwOltY53PsAfJ1uV7mr23Z95vfU5qPRdeOBsyoLM3PSijZvAHkZ1OjGJ5BV87Nfxdy4MBgOFY4ESE1N/QJAROp2J+2vqal5wnEcT7du3eYSiAw1tCe92MRXIa+Vy0iww11Ad6qsEdGJgSEYCdwNIMrIkG92qXU0B3iucoAzDOhZV+By7DUQuO5RpTB42BaV6/HJM9rd11ts92JFLwQOs9DnPvMOPWmgd1NUOb/0os2TgEkVhRkfEowEJxjVHlov1btlC01+gyqnDu1DsjPCUZ4Q6A+cUOv23QTcEmU1rlS4we+yn6nbFdeWeVX5M65B9Pz63oXFHh9FPrd1uOI8DcQig4gm743p9L691yEwHxque4R5Hsu624/vcLVdS2KdT7vYrFyLME5qrFWapJNCdgiku2z/BCCQD0o0P6TRzbbL95Ds84urR8/jsHWEA5eBHfl6MNZx4kBVfqKqF4k7eY36fXki+iSB/6/Dbdv/EDA23j47mkTeaTEYDIZDAtu2nwFQ1Ztb0fwzAD++uU01mb1ecdw+vTv4sktqDQJUzBgyX5FimiY+ajPSjSTneaCpo7dRJRGZXVmY2aao9Vj44qbv9LRczuqAEzwiPVV5EpGzWzuOqHQXy/9chHHqT9QUpHJ65sMieh8BB2X0fgPOzRmV/oynNGaHUfu9B4rOBnzxtImBTcA/E9nh2nuz3xW4DDhgcjSUzBu1E/hzZ9vRFlT0rODTjS6f/6T0ovLx6bPKL8NlDwati3DpGdpG4Js+t39ax1oaHhV5qe657ft6b2iZuL8K3eXSE6B7Rfceoc1bNaZjxaQbrzgXB+qzvjXjGAwGQxehBmDHjh39Hn74YQ/Un3f9a9KkSfuTk5PrzpUOqNwnhyT7myWCb5edixISoQ6M0HHjXNW3nJ6O6ODgsZ0AAmeG/g2g/+k7a+uHAKoytb5PKE6btfnhtDmbdqd7t35q23JdyBhHd7PtZjtTE0nanE2702aWLxfVFxuOtnAdInp/v6LyRaFOZmj9vDQgu1THR6n/GpTf+67yHWlFm/5pOYS2i4qDJ+aAoKYkdB1C5qPwQZpV/usU76adad6tb+FozPNpD5tFWJQ+s/zPaXM27U5zbV4E7A6x/MT6ejT8T4lae/bS399/7rt70rybt6YVlT/Ur6g8t9/sN//R1nHiQZBF/WZteT7d+1p1v1mb/4JIaELqMbu8p8WaN6vTMBHuBoPB0IQrrrhie3FxMcDgluo2ReH3AjPF8QwgeBIWip3sGoCjoPp42y09+KicnvELVfLDFL0NcofP5S8Z8JmnasdAPcbt10tUiP2mhzIs4JWSe3D5760mbWcfZ9clqvIoBBQ6goji/BLY0Ja5tISnu+tO4FvNrBRm2Zb7gf4VVVUVfVKyRPRBgWtbO45GkS9xQhzllYWZN4D+vEkVVeEhLGuR9TWfk2xnq8ojBKLRAwg/qirM3EzR5rkxGNNu78Hq+Tn/zisomw86teXaMbHDccmPLDuowZlAVs7PXja6YMMlgjxNQKqn0xE3N6ufMQQiYg46JBhZ6CCT00OTgjnuMaBHNam+m8DnLQnVsRDH90g74bGt+/yW/TOgj6e7+yLgD3VlK+45e2+IVr4A2EnOwBA3eyMHfcyINr0Q2QjyLqpNdONlKIC49QvsVo3U4YwtWHe0g+tHIBeAfgM4AmEvyucIpRby9Ip5We12AyFv6ht98O2fhHA+yilAOgEn23t71crZuGBEm3YtdSZ5U9/oI7X7T3CQQYieAPyfKEch9CZwQd4r+OgO7FbYLVABulmRTS7sZSvmn/lJYqxRGXtT6em2Y2UJ5ATlwFKDDzewC+VDLNkkqi/7UnwrSryjEqrjnCjMuh78qOoXIpLqdrsX9e7d+0NV7QUgEtBZtizrWFUFOCi0hQ9q/PVyMnWkt8cwlq1rnIYQ1T47B//nVPHb3xBEgL0iPKrKLaqMhPoo+ABqrYaAjCN2bb3Gu8IVFYUZITs2G/uMVawhwFOJmkPljCHnq8pPCVyT9CcgI9kIQVvalbG86YHWzksnD0quDD0HUV0rS5fWn330nV2+oaIwo0YSvCuzvdah6XxEKQndGZw2e8vG1s4nETY7NNw0Ei9ORSG7CO6mBKmX6lR4q+6GkYo+1Nvefe/Owsy3BS0XeF1dSU811YtvzTjx4KiuDX0tjlOiIvXn9LZjn0ZACvWAxTjcDQaDITyt0s/b9VW3u1N77R/qslgy+say61YvzNpYVzbmxvVZjq0PIPJ81d5ucxJn6sHBjl+f2FuFWc0KlC1O7b6R/ee+uyfk6PvAnGrv0N/V2s6UWMdQ4cF+MzeHOteKK2cMGa7aSP8NkKz4rI+PoHZyU+c2iCxKn7l5RsiRNbumf+ccW1xvA93aOOxqQe7Y75JNnlr6iNvJEw3kK6icOrSP4tzetIEiD/abuTl0bV6qKsw4z4HNhOyCU/S23d7Bv41FD7s934PslBG3lla/ciKBLaptYZco5635TdYH4ZKCJoLV83NezMt/ZQTiPEVAHqlTWTk3+7Mx+evHqVh/IswJ+0FALdBNXTXvQlAv08m8m8Y7kWqBW9JcfRZV2dXDFV2P1G+17lT+vnD4R2PzN1zuiDyrKovOmlK6c8287GYXbnXYqmNDtpVEvMBpgfoLPhGdnTZzy3QAHTfOVXnS+0sI7MSAOt34GnbUdtKVQV5B6RnAxkjlCktWz8++PNe7tpun2n2HE5BmczcK/le6EdA2/baDXjumoHSlWPY1K+4588NEjQ+Ql186Ad/+xUBak70HKcBQy+PUr2I8/QKcc+PGY/2W/QGRdyGvWDU/O+YdUXkFZT8HfSRSuQi3rZyXfWejg77976hwuIROLvIep1QJOGmPBRkq8HMHl51XULbcUSlas2BExGi4aAzPf6V7T8u+HC290XHkWxJ5k8dhCIeh+l2F69zVnt15BaWPOmotXLNgxP/qKo2dUjbSUY2SO0QeWzU/K+ZE2mMKSmcq9TIKzVCRcavnZf2p0cFDcF3H5Jdeq8KDsY6v6O/zCkp/H7mCFq5akNP8PPEAQUTeJOD4ujjoWK/jHwCO44wQEcDsFuoAsoGl7T1I6uzy/1YWZryvwQh6y2/nYHFM8F/nVQdWC9wi6KnV3qH9fLadXfePLaJrACxfbapjxS4tpqoJkySsnJ4xVZW7W65J1Kwxoq5m+tutndee9D69sUNuY1hWowA1Aa2ASuq18yNj4Wv6Wxn2t7M916H5fKTRtVI88wklUTZbam1vcqgmXD1x9FYseY5gIujADQLNADIUfopde+eOGade0n/mm2vDtY91nHhQt9VoLR3VncHv2KDNzXa6HHAYh7vBYDCEYeLEiWETq7ZEaq/97yhYohwrlr6SV1BaQ+BHNk2Dd7YVTUnttf+dpo6+VfOzv9lmww9grOSe54I2u8Mtak1u4myvJ5h5PoqWXiNUbHczXXAHeU2gibOXAQGV5/aR9vZ5/Hloo4huAMSSZvp1fWdt/bBiesZzCOPbMOSqNFefc8Vb4g++3kcggjYQRZvknAvNTkrsJL97RpNjpBaVv1lRmLEGyAs5nGLbnsuAB5rWb0K7vgderzjnTl52mS+pz3y0lVs0Vd5DrR+sXDj8X61qHwerFoz457mTlw3zJ6VMUeUmAg6UTmPlgpHrxhasy3RwzwvetGhjWs6ORD4HTXH5kr+93Tv4rSo7qRj0+yEVKiyHi1Nnl68H+CR/+Bs9eu2HA0TaJ2/KhqsdQJRihassZdnogtL1orwi8N/Qf4K8/A3TQW8KOfRBK4et1433+f31uvGydKld5R0yx7GlkW58r+Q+VZX27ua9HCCcO3l9f1+1tVoDiZhbRGGMOq7y0VPKxqyel/V6ImzIm1I6DaXdcoD8feHwj/KmlK5BG33/hjJ69A2vDlh97xmxJRJXnRDFHWLbjvVEK8xsCRfoBZboOXkFZd5V87Nmx9P47IINp9o4z6DSmsSTfYCbXNjHAuPqDq6Yl7U+L790a+OdHaHopVm/Lr2xbG522HORZrXRH0bxllcm1e5+IS6rY+OAW9euhmVZix3HGQe4Qg5XOY7zNIBI4DtVVQ9qCbeDAcnlmo4aS4XVaFCyRmSkKMcEf7PX11rWxmTbqQWSfLYzGaTOWa61roB+u+NJqsJuOBVRuLtfUXms1zattzsQeT29YVwpF+zL01yp74q3xF9RmPl70Ctj6szla3au3tp59a7Yvaeyb2+HOue4aqNzYwWpgLRYPPm1td3qo8Y/yR/eHfY3u1nR3uvQbD5O42vdeObTQTaHleFJn73llc+8Q49Lsp0fWqKnK5yKSgYNco2potbtQFiHe6zjxIP4nUZraYn0Cx1ELXa1dYz2xmi4GwwGQ2I5XmgUUZlM4I52/QlBsPz4MI9DHA0X0bw9dfamsoT0DjvTZ7/efLu1I+HkGNx4c11hjieGYGR5E3aleTd9HK66wJttGc5y6c0hzvZwNFt7RbZGSSb5dpj6o1qyoyPeg+WLz6tZNS/reoEfIGyJo2m1wF3d9yYPWdUBzvY6li8+r2blvOw78XQ7TpEb4rS5KbXA30F/8rWbma3pYMX8Mz9ZNT/rUket4wT9pcLjQZs+ofWR1O2Oov8GwKXzXHZSqUKIs13etV1yRp2zHaBHr32B71Th/Y61NAIqD6PysEJ9FK3ASIRpzSJERYqo34YL0MrPjFCvGy9J2uh/sOYrp5lufCVft1k3vr0QJdWXZK0gRmd7CH1E9eWxN5W1eZfJ6Pyyy1DubKleytfuNiVJVUd+F6XYZbl9l0Upryf3168ehYTIGzRDlodGK7cDbtBZY/I3xLxLbcyUDeNt5FWCN4oSiqX3Rynt1d0vMa1r4LMkTeXiGhB5Zvni89oc2ReFA2tduxDjx49/BRgfjHTfDqwDLvnxj39cDWBZVj4w7P3334+4q8XQMvoK3XUdV+laHtcSluo6HtQSxunaTgoWVVkT8mqUBrX7HdX1wSSgdbuif9XQhn/W6Xyne1+rRtlaVyQqF6g3t93nUpneoz8hsoaizhPpRW9uE2+JX71YoKe3pf/WzksWv1+jSMh1j+SE5oradVtGTiT5FUUbRTy7XA07Nnv2/HoUYe6Etvc6yOL3axqtg3Bm6HwqbxsyPF45mfa2ORIDvZv29SsqfzJt5pZfps/ckpP2pZWKMK/ejuZSqe2KZWlu6GtHQnMkgMtyJSSYoj0xEe4Gg8Fg6BiUAc1Pg/TDxEWZS9hEtBbOfo19x2NiUCcdaTZmRMeGY/GZtH4Vvgxmso9sDnpY03NQQTMqCjNiHlU0lptCHfcerJyf/TfQF0YXlOWKMhYhB/gGAR1PN8IeVP4L+pYKK5Jq3S8sX3xGM4fyqvnZpyXUsAismjNsN7AIWJT761ePcvt9Z4FkCAxWOBJhAEoPgvq9wFfAFyL6nqr1jmCXdvuqx8YXHhmWkGRsQUdbNAfUAYb+BeR7KCMaHRYt9VjWRemB3TChBecCqKN/i3ukUnqj9EfYIdnEFPHangjOX1vTzrL0PseWnwF9LCepkW784fds3VtRmNEwBKD4B4b8l7ZON769CGilt5ZUR/UPQ69+4/RNjwxrXeJlZaCIPkjMCaRbj92n9nl3tacSCK95qkwA7m2pH7fPPx6JHFylYkdz7CcMFZkzJr903coF2W9Eqzf2prKzHEcfB5Laww5L9hU72nMOzXd7BVC9Cni0pX4cx4kW3Y7C4600MS4OlHXtakycOHEpEaRMxo8fX97B5hxy6DpOoZYXgGPq/80C3/3XImzWMs6VLLYDaAmj0IbdBjKKVe1hU5Jf19a6UQL/+HXR2LX793Z/DUCF9aIMJ/S7JSgnU/9SdI4ixcGyb1fau4p3eofevofeH6X49vYXyz5WhdGoXuhxWXkpzc5p4ieNrZ9VkvEVdY5bkUt23nbqn/we9VU4Lq/AyW0do7XzspSHVXgo0IueWFGYcWe133OPP9l/pOPn/oiXho7zDlboz5pz065pp9zo97gGgYT9XeyQdYBHNLgLWGFQ5YzMOdWWzPXZ/gGoxH2u3RE2N6WyMPM5hfct9EV1WR+mfsbnlQN9A7Ct4+t/85RmkjrtiapM3jljyOtiJa9Vf81ZQqNEvCv7el8/oPXbwTjcDQaDIcFIu+sJGsIj4oR1EDlIbQe72zsWoeUkaipt9nerRHD+hJrS4e+B6Or5rCXS9sYDlJK5Z3wKPBl8GGLB0bexmn2K/pT2hWuCPLIpjBNVviuwfDsNdAAAIABJREFUCfUsiXUIXcdElF/jb5Cd0BLeRLlbRpHw5Lox8urK+TlrWq7WnFTvlo8qZ2RerqrPirKockbGzrSZ5RF147GdsSGvDtjdDq1CGdK3d00+0HLy5zCIcFasdX092hbhXuIdtT+voLQYmByuXJHTz85/ZdDLC0ZE370RXabsy117erwUpRxgL8hK0HUqbHOJ/b7Hbe3q8cHn1VXHH9/L8tce4Tj2USDnIfycyAmiXSrya+DSSAONvuHVAY7j/zPt6BQOJid+HLgxbAXhu3n5r5yyasGIf0bvSaJJqrwdg3zRIbWuXRGv12sNGjRoYFJS0vZLL730gJAtOxTQVaSjLCeYJD0Mmfh4GuoTpt6JcEZIebucava+q3xHRWHGVuDUkMOvH71g49cAFqxTmBraRoIJU+tIK9ryVMWMjJNQpgfslEvFdi5NYTdYQfdygveViRdnZyH3CUwLHsoRy/rUE0hP+qnA3xrvFoyf1s4r1b350Uo783ug5xNoOM3n9k3DBhF5XgO7/I5u2i599puvV87I+AfK6cGur7A97isEUPQRkP403iHYIeuQ+u6gRypPev/7wDkAqN7ss/VmsILz0TQCQUEx0RE2N0VFj0K50IGbsB0qBwB2o43INlCUyDFbQuBJVJ7HrkUaB7J9abukddKiHYxxuBsMBkMCWTU/K+KFT5dHCKM5K8e1p5Z6pyFWRZgpRbqAwHIYqK2+TND9LZvDdm37CptzBkOnIZb1XJjD51UM0IUV0zPWitt+J8279a26gvSi8rh0hnUdRcELxqacivC0lnCy5NIs50E78z42P4LW7X+pLMy8GgWUYoSrVFlWMSNjvSqvWE1043cWZkwXSIRufHvjE3SxY+kT+2z3e339lqfW4x8qSAHoBdEaiuoNQ69+Y0Gro9wb+BK4B8f1Uvd9nv86aV8n1+63jnEsRgp6ub9mT5udPuLIY2ppWIc7gC06EbgjUvnoKetPRsmIVI7wZOR10DdF+LWvt39piXdUpN+X3cHHO8Cq0QUbHhJkA8Fka2H6vDj35rWHl/xmVNjoOHH5byNS5HljuzeKyiOqzvrue7t/4U/ebvu7p6TbNqe6VHMVmUiU31px2Q+o7bqBCI45Ra8ikkMeGJVfOpgokYUqEkUT/9Bd166C1+u1TjjhhGnArUBPn8/31ZIlS4p+/OMf19/IKy4uHgowceLETZH6MUTART4tf87O0hJyJJcNKC83cbi3J6sJcbiLNCTGVSupDLvWpkHb369uT7PEuekzy2fsLBz6kqDXCpqtAclRS+B/IJ846qy0xPViIqLb68d0ld9WaWe8p8gvBT0JqBZlhe1mmtgUJuIORWvmJV4c9dZcXOFPvhnRScBRwKeiPJG6u3puZd/e9drcllCfXEZAq32e83xu390CuQpHovKBwH2ps8ofqSzMCHsd3t7rIEuX2jp50IWVfXtPVbii0Xy2y92VA4KyiHHQEe9dKI7FD1w231f4HoEkwUcTSHz6OfAmji5On73llQQPGx2X/bA61ipBpqGcCuxVlZddbmd6urf8ow61pZWYi2eDwWAwdBBSBvqrJgcPqyocMoKiLQnRcT9gEN4Icwuhb6V36DfC6birBPQg2w3lFZpESwpsSisqb1VyYIOhExgY/LuPQCKmXkAPQa9DuE4DUTituv7QtZyBclsL1aZrCcsll9Zq88a47VVrgI8R66W9jvx2470jvm7leCj6MNB4VZSRAiObfj1Jk6glaVuugfbCVvTiVfNzXgw59jWBHS5rxxRsmKdIQZT2A1N71XwfaH1CQ+W15GQ996W7c6pCju4Dqgho7S9qdd8hrFyYtSWvoHQTMDSCIROI4nAXlQnR+rewHotUtmp+zjmxWdnA6vk5/87LLy1CWByhisttJ2URZu3PvnH9ETYtJkD0KUxePS/74TBlnwUfy8eNe/bWXUcfOd6xJOxv6srfnPleXkHpy9RFITZBLP3xuZOXTY2kwe4S+WGU+ADbcmnEHTWH4rquXJD9ENTJQkBewQYvyO2RBhNk0sr5WY+3YNMBywknnDAJCE1W20tE5hQXF781ceLEZcFjdRI/h/TmynZB+EGM9S4GNmCxvqPCddKLyqcAYfMmpHtfqyZGv1q/ok2vAa/FOm6/WVueJ8pnKb2o/Lho7cWLA+WPAeG+838RfMQ9brP6cc4rYNu2WgL/T40SQO+cnnmWoN3qXqvK5tDyYP6pn4fttKg8NdzhjlgHWfx+DTAz+GhK2PcpWv/tZXN6UXlYHfb+3vLPCHyfPxSuPFHjxP3Zmrnlr0CrpBUPBIzD3WAwGAwdglOzd7mV3KO5Lq3Kou3ewWce5t32VdM2lVOH9tEk56b0ovLCjrIzEXh87lU+t28fEJqEEHW0gCbRc7umf+c4Gy5sT3vEpX9XW3YREummkFl529DstNmbSqO1rbgt8wy19FaXw+TU2eX/bU87DYbo6B7LkQt8op+7RB4A8hLU8bU0nPxvQ3gBrd/G+yQwkUDk2nXQOof7qvnZ32yzlR2IcwBe3Cg8tLqxs70RlV91n5baa/95REkMqeg5tN7hvtPjd7730oKRVS1XbTuq+piIRHC4839j8kuHhdfvVoGyaHIypSvmjXgnETaGYrmkxHEie79UGE6YtfeLdZ60IHmiyE2r52eFcwo3YunSS21gSfARoS+9X5Dwzm8lvdaTciHwx3DFgo6L4t9buXJu9mct2RgvB8u6dgVEZLKG2S4oIpOAZc1bGOKkaa6gjcC7QCY0SL2hwRuRwheH2P7YLsXO6ZlLLNG3BJbXfG2/b/VK7u1y7DNRvSek2v+cmn1GrtVw0GIc7gaDwWDoEPrPfXdP5fSM6SqBpDJ1qJDpspNerSjMnOlz+UsGfOap2j3QOtpv+y9QnGkI/wUOKod7yl3/qKgozPgt0DiiX/VXFYUZexwXD35Fn8re/t3ZdmA9uoXtKEGkerfsqpieORPR+SGHRS1n+c4ZGfe7LH3GwvdxSkXN3p29+6SJ5QwWNAuRS0FPFgBPs90JBkNHsktxnZM6e1NdBNWYKu+QIY5jXYhqFtB6h7aQFXz2LMpEycWvJQGHu+TyE13HKygPAdltmsHBgvBq+szyVunGty8aNXp80yPDfHlTSh9BmR+pjgXD22DAnOWLR+5oQ/u4sNX/lFs89xBIpNwMFSbSEE1bz+gbXzmD5o6regRpl2SptZZrl9vxRywXR8NG+InF2OhOM/1XTkrWfaujVYmDnJTsZaXVZR8SIeJQhJ8RxuGed+PGbyn24IhWajQ5mdZzsKxrV0BVTwg+XQ/8BfgJkKGqCU9g2EVx6p8ps2VUQOZNn8XFYSwBLguW1n2/ddj3sSHxiOUcoyoTFe7ydHeB3ex77nMH+UH/ue92evJ6g6G1GIe7wWAwGDqMtFnlD1bMyDwR1RuaFA0G/aPHdlE5wAHbCd1rdlBGVfu+tm/1dHeNAUK31Akw3bKZnsLuuphav8JDEoiybTfSZm1eWFmYcTLws5DDvUSZ6tgy1SGJyr5JWPXXO2Y3tOHAwcI5K7WovDz0WKp3yxZIiPRJQK5GuV1G0dyzVcszeHgIODwBYx3QCLyPZf3oAMyr8fHq+TktaqC6VNfYUb67FL419Oo3PK3QcVe/y9eh0b0lC0ftyiso/QuBHRbh+NG4cc/eFIw+rkcsjSYnUy3WVzFHC465ed0Jju0+V+BU0BMIJH1LIXAToPGNYn9kpzCARtISVzKjNhR50usVJ2qdOPB6xcnLL30QiZBAVzlr7E3rjltxz5kfNjbDjhbdvsvuU/t8rDYciuvaRfgK6GFZ1vjx48d/tmTJkjUishUYAKCq8tRTT3WuhQc3n1K3Q8lukFGSS7F1LXOQeod7n2CdKnOqehBjeyZg+ScBFygcK4HvsipBtin6otRav+s/Z9PulroxGA5kjMPdYDAYDB1K+szNN1YWZr6h6DwiJgI7+Dn8nq17d9w6dLTLcl5UiXjhu09Er1aHvYi0q8NdQLWo/Oqq6ZlvqOhdQFidQ0NiqLotY6Rj8QsCUdGHAX7gY2CFS+2FfWdtbeTM2Tl9yIUiUp8YVFz2KWq7T0b0ZpTBAm+nFZUPq/IOGeLY0sjxHKQC4QMcXsSddG9QUzR6/451BCqFwDCgQmCz4tyaXvTmttC2OnlQckXf3jcLOgnkKNBPUXk8bbt1d+UA59/AsQCKLulXtOVygNbaGYnUojfD9ZVoPgp7NImUoPvZDlveCs6d/GqKz+0/Bwl8PkRUUbYDpfvc8veyudkJiOjSGHXjpQb4WJWX9u3t9tujF2xstW58eyEBWYEWqUnxv+uu9kSrYqWn1KQC2+M04cNIiSnbE8uSxxxHIzncj6j8xsCzgJV1B3K9a91UEyV5u/5xxT1n740+qsqY/NILHZHb1eZUSdC9F5GIvzn9o7ZznNbmTYiIC+t3Ns4dhN89YKnjmgSNkySr8MNI/Qn8MUoi1PoeDvV1PdRR1RUi8mOfz+cH2Lt37zu9evWCoFTi0qVLU4JVE/Zb0aVQXkKCDncXjb+nanmP5PpXPQHoTg/2h7Q2HFSkz379EyJrnhu6IPHqux8MGIe7wWAwGDqctKLNS3TyoKVVqb0vVpWxqGaqcIQEnMC7UPkC0XeBZX6/76XOtre19L9z0+fqzf1ulV39UwedIDBYobcFnzjIClX/ov5FW9/dOX1Iu2q41yGgzNr88GfeoX9Isu1LgdGCZBCIzkoF9gJVKFUIXyqUi7LJcusbqd4tH3WEjYcClTMy7nQCGuChJ41JBCK3TrLF9dPKGZkT0mZufiFSH2pbk0GvrruEdBCrhWHTUdIRTseuvbz6ltOHBxNLhe/fcV2JUhBi41EKR4GVtd172rcP877+BYB6sSrtlD8Len5DVTkeYWbVAGco0JJdbbKzjooZQ8bFPMDMLfHqfX4GDMLDYQRuitSj6zkCpz4RZowO7OiMKdhwvQ//TELyWajWf1R+1d2mYkx+6fRgQsJWk1605aDSjY+GIrtiqVfiHbU/r6D0ayLIsAD4fNoKh7u+F1/9xLDinhFr8wrK/kMkiRhlAiEOd2uPZwxRbmRbFlHlZHK9a7u5q8seV+RH7XDF2+xOyDjvtqSq6qqUcJXrUPXEe3OkRV5eMKIyr6DsadCfRhh00rhxz95Rt3tg7JRXTnLUOSVSf44TXU6mq6zroY5t29PcbneuZVm3e73eyddcc42vuLgYgj+OtbW1I0QEwEhgtI77COzC7INwEfCHugI5m71aUl8v8G/0NQNDzrJauJFoMBgMHY9xuBsMhk5D13IhwnMNBzhFRvFWJ5pk6ECC2dyfDj7iol9R+SxgVkx1Z5WvIoa75bH2Gc/YAOIt8QOPBB8RbIztjn68Y0dioHfTPuDx4KNVtMd7cChQOWPIRFVuqT8gusBnOXdbfquPS+R3QA7QS1X/WOUdcnLkGxlypcINfpf9zOHerfWOkaCMSqO1rJw6tA/JzghHeUICUY0n1Lp9N0GIHU1RrkUYJzXWKk3SSaALgiXpLts/AQI62FX+jGsQPb/eKmGxx0eRz20drjhPE5BCaEbC7Ky3V55tsU4D8X7WPgYG4eMbNHG44xCaBDFiws5YGVOw4V5FoudDUNJVeHBMwYYTVs7PmdLWMQ2JwIppJ0biEUU3/B6RorClcHGud+0v6qKrLUfGIxEDPd9acU/Oa5EKAdzVSY+B/qhtNh8cOI59v2VZYR3uKnLUrqMHnk0wEabj2D9EIn6t/Hv1wqyo0eJdaV0PZdxu9wxgi4hcd8IJJ+QWFxf/o66suLj4MeCC4MsW5a8MzZFRfKQlXA48CyzSEnZKLssjN2BsyKtO+o42GAyGyMQblWQwGAyGAwgtQesfa/F2tj0GQ1dHHfl1yMv30mZumXK4d+v2w2Ztec/lcl9JQ1Kw7o4tkyN2JHp/v6LyRaHO9kikzdm0O21m+XJRDXEIy9nR2oiwKH1m+Z/T5mzanebavAgI0cnUE+ufwdUhzT5K/deg/N53le9IK9r0T8vhupZsa6udHURd3sC8KHW+xGJBlPIWySvYcEWLzvYQFCkYM2XD+LaMeaggaHid6ibketd2I0p0O4DHI1Xxjq9oTbxtEoXf43mcyBIVKZ5q9/cAvnf1Gz0QvShKV1Gj28fkl40F7dDP21Lv4FpacJSJ+NpFem7NwpGbESI6ylW5KsSKiDtsRIga3d7V1vUQ52oanOonA1eGlE2iQcanzTdnuyK6jqsRjkApJqDnvUxLWKfruEvXNs5zpGuZTmMpkg860laDwWCIBRPhbjAYDAaDwZAAKrzfTcGuDZEd0LWhySf7el//T0XhkI9AgvIQmhWlu4hRXZUzhpyvKj8lkJC3P9CvaR1Boyb4dBqczIgXp6KQXdQlIkPSIKDdXil8p2E6ulaWLq13/PWdXb6hojCjRghRVk2wnR2C8ALKbIQLIeyNy4+xuEhGsqO1Q5w7eVmyD7kn3naqsmCcd9ufgw60LovCiS3XguRq94ktiCc7FdXJcTvcO5OSuWd8mldQ+jJwXrhyxZoALN3Xs+b7Ar0idFPrl+hJX1UaOQ/D4QeeQvUPljjvunx7ty9ffF79jYjcX796lNvv/6SFPsKxg/rvnjB2WdZwYF0r+m0Zh/sQhoctE743+oZXB+Dy9YGQ78EmPYjaf4hQBnTRde3avKeq93a2EQclysNA0z1qI1FGNtu3JjTd9ZOIBOoGg8GQUIzD3WAwdBoyikMuMYbBYOi6WL7aVMdq+E4TkTDa5FJBvR6zpDUvD5aoK2yCxsrpGVNVuTsGc6JnjlSraeR8swjePel9emM7DbshLWtnIxtBK6ASOKK97KzDQYaFO26Jkwaci8r1KE87Iotj6S8UOZN/6gaavhePEIj6LyeJ52UEbUok6nOnXEL4JIZfosFkrcJxNNffHlBZXXUR8Md4x6ycnjE13jahpM0qn9OW9gnmG6MLNvzf6vk5UaUabJGzWkid9/amR4b5EmpZhyCPgYZ1uIOee/60Dan7fToh8tzlryXzRu2MVBrsZ1T0Yn6yakH2U5GK3T4ntVVndMJmlEGRx9UrvF6d6/WKE7FOK0ntk/qnquqq+QTymDTFI5b/CrCSIuZjFNasmHdmC87wrreuhzBhb9apao2IfKGqf7dt+56f/OQnRt6ko3H4a2ebYDAYDE0xDneDwRAzup5MHH4BnAkcSWCL87vAs/h4RMYEJAnCabNjcTLKzcBghLflTIZF03DXtVyGhGh7K6cgZADTCDirPgIWSS4P6jKS6c4tCFcAhwP/QXmew5gpg2kWFajrGIHDdQg5BC6ybOBDlBexWSB5fNmsTQkXEdhKemJwjL0I/0VZj8OfGcVGkYBUhK5lCEJ5mCWsILDl8UW6ca+cEX67byzrrCWspKn8gXC7lnB7yJodLaP4NNwYBoMh8TiepCrsWiV4I1FV05vX0vSG+4xaGbEzl6+ZhycYcT69/jVSLtiXp7lS3xVvib+iMPP3oFfGZGzz/ps5XXpX7N5T2be3Q50EoWpqI3sCdw/SmvqCEmpnkP5FmzdFKV65szDjIxHutQKay9HqhkVyGjtSJJdr4u0jGiqMabxOslkc+1crF44sCz06Or80RywWoQypr4mMpRUOd5WYbnhE40ByuCPIZCCiDFOud62b6kYSSM1QeDXhhnUAqSl9X6iqrtpB+Js2ybW1XC0QWZ4pkD8iIuPGPeuqCt93sD0Vq+ZnRc23ojint8YvrA4rRLg0cg35Vtme0slAwqOGl3oH1+ZNKXsU1elhK1hcpar7I81LW8iD0vXW1fJFvDkBOOr0SNxYHc/EiRMj3iQ3dCqvMoo1nW2EwWAwNMVouBsMhpjQtUzD4R8EssefAPQAegPDgLkkcVPExsJklD8G63ZHW/HdI/wKeJKAZmI34CTgAS1hBj15CeF24DgC2q2DEW5jOw80m0cJM1FKESYSSPaXHJzLYISpuNmqaxjaqM06rgf+ApwTMkY/lKFAPhallHB6DLNIB04HZrKfN3QVzZxxbVpng8HQqaR7X6tG+WfDERmlIbt4dnlPOx7k2JDyRs7WlqhM79GfEMkIUeeJ9KI3t4m3xK9eLNBYvodiRha/X6PImyFHchrN57aMnHByMh1tJ4DfZT8THOzmRPedCCw4re65wDb//tozmzrbAVYvyN7gqXWfCbzTcFRPa1qvi3Jt3k1l50cqdFd77iJwbhARkSgJ+A5glnoH1woaUbpEkTuApAjFH2f3Hr4yWv87Bvf3AK6IFRSP1xs5znro1W94RLgx2hiRcKuzDJoHRzQaXuU3Y/JLr41WJ1hTRk9Zf2HelNK5sY7vd7keJiDrEqY7ThQ4NULT6h57uj0XoQzogusqLSSuFDm55bEMhrh4Hzc/Emlhb5PBYDB0AibC3WAwtIiWMA64K+TQRixu5Gu20YMjsbkEbS5HEMKVwA14eEayaDEBYAQuIqDj90+EP0J9Zvo7UHajjMHP6yTxBMoPABCu1FLyJZs9ALqOCSiFwXY2wvXU8gxueiMsBi4EDsPiOX2Dk2QY+wILQH7DYnAz8BAeBIfjsBmBxWVYDdGhMootNJHK0ZX0wcMI4AkC0U4n4OEm4Jb6OnGss+QyJtim4QRTuUNGmcSpBkNnIiK/0QbH2AmVMzJ+s8fHnK+TpY/f9v9WGoIdvnapfV88faex9bNKMr6izpktcsnO2079k9+jvgrH5ZXADcmEYikPq/BQ4JWeWFGYcWe133OPP9l/pOPn/nDRjJ1h5+HerdsrCjNAGdxS3eB3bauQXJa2pp02kqzQO0oeGPVVpLrLF59RPTq/7A4RrYt87Xyd+wMDN44+l5dfep+oPPmVyLs9k5KS1Lc/EyEf5XsttP+fv7fvbx1iaTvgV3nMJRREKA6bRyGA/r4l2ZAS76j9eQWlu4ms+Z1SVl12AdBs/YZe/YYnrff+R1X5drQxIvHywpGf5xWUPkyU3QuAR4UH8wpKf4LKI+L2l4ru/8xVY/sdV680dbu+pbZmK6/8GLVOENU/xTp+ydwzPh2Tv+F5FflhPHYLLH3hkWH7ovbdxdZVcHZqFP0bgZ+Ozi8ttz3ul/v36L39UMxNUVxc/DDAxIkTE7pLqovwnxjr1SB8jPISSfy2rZJvBoPB0F4Yh7vBYIiFW0OeV+Di/JDt9/+msZM4HPdLLovaZIEyT0axAUBL+BMNDncQHpRcVgHoWh5Hgg53cOFwArA52Eeonm2xnBlMzgO7dT3X4XBh8PXR7OVCoE5Ts299K4s9OPglm/3A1uDjoZbMD8rtLNcSXgQmBe05mxCHO21fZ4PB0MmkFW1esrNwyCmC3AwIypRaN1NcdiPH9F4Vndi3aOuH8fQtXpydhdwnAWktgByxrE89gSyRnwr8TeH7CZlIkFT35kcr7czvgZ4PIDDN5/ZNwwYReV4DjqSjO9vOoG2xSsk827ZhWkW9w83t05IWazuutbjqg277RqvaxfAg5Ktofk8UfPuD+k0xtV1Y4h0VPpL5IGDtguxteQWlrwJnxNHMccT6fYx1NxLYyRcWhT+MKdhwp6WuP6f06fPx7q929VXHOVPZP1W18c7AeFHbPVtc/stp+bN+BqJnqO1C6YlTlwHCqdt707ogV3VxPw5xOdwd5YkYq3aZdfU7stUV/Ruyuwi/dfv9VFVXkVdQGlr2xqr52YfCbp46WSvjcI8TyeWbnW2DwWAwJBLjcDcYDFHRV0lhf6PttMuaat3GQCK2cDforgoVTc79N9Y/U6oauUPsQCK84DxOCSm5Qku4ov5V09ivgH7uU8Hx3kI5M3j8IYR7tYS3gXKU1+nOU0312HUN52PxU+BbBCLa+4WZU33UYoLW2WAwHAD0K9oytaowY5mj/AJhhMJhEpAs+FiEVZblXtjX+3qskVyNSHeV31ZpZ7ynyC8FPQmoFmWF7Waa2BQmOgu1eHHUW3NxhT/5ZkQnAUcBn4ryROru6rmVfXvvqqtrSSCPR2fYCZBWVB42seoBgVCNBmTEeqWn726pepJTucvnSmlo2zpWRTaHVA28l02TRZbBIRktWO5P8S3sbCPajjwGGrPDXWD1mnlZ/42lrgpLRCM7hoEURe62xbm7qrru9CQx/8mr7z3jy7E3lV3iOLqcyNI47caqe3JK8gpK34KYo8k/WL0gq7Tlal1rXft9+tk7VUcP/JLwSWgPeoqLiz+Ip66IfAy8MH78+AUiYiRPDAaDoYthHO4GgyE6e0nFFXLmr3wWdx/CF222w6Ki/rlDbaNrEWVHyFjhr1KazqMlhN4hr24FngMOC75OBjKADISfsp87tYRLJJe1ALqOqWhMyeo89c8Ssc4Gg+GAIbWofB2wLtb6/WZteZ4YvCzixYHyx4DHwhT/IviIu//0ovJvRR5zWy0wO/ioZ+f0zLME7Vb3WlU2t9XOQxblcwJ5PKjaXXkULWydr/X0Pqb+zQq0jZv0ovIxLdWpKjw1w8H6DTAaQKCbuuzL0r1bD6yE28pLWBwZmkw2DqosS644mKPb6/jarc9097MA6BlLfQeiJksNJad31tNl1aW/UqSVORZkDujUluuFZ8U9WWvGTNlwpao8RiBXTwcjD4A2y/0TtqbyJMTmQO1K67p06aX2mILSx7Tx7s1DiePjqauqxwO5xcXFuwj/W2gwGAyGQxiTNNVgMESnJ1WE7iUVBsbdh5OARDbR+tAY+u/ZJFpcuFtykYiPMxucQXImr9CL4xB+gnI/UArsDektNZi0FV1GMsr0kLJyHL6N4pFcBHg8in1tW2eDwWBoB3ZOz1xSWZgxraow49QvbvpOz+3e0w6vmJH5IxENlVT4n1Ozr1X65h2Ow7BmD/gtUI0yG2VM8NhY4E5gD/Bo8FhrebfuiYp1QUuVrUDekmZtE01q0Zvlaa4+5wCrARSG4ne98KE3txMcnpFRocpT64yF0KTEMbFz5GjwAAAgAElEQVRLlLEr7sl6qz3s6mjK5mbvUWLMIyBUJPmqn4+1b69XHNxyERCX1BWgqBb63a64clKEY+W8nKddgQj+d1qsnGD8+2v/ALS4+wRwXOp6MtZ+u9q67nNzF/B+e49zMCEiRl7GYDAYuiDG4W4wGKISlEp5M+TQebqB1M6yp7UE57G1/oByga6NfZePDGOfnMmTMopfSi459CIVZV5If4Ho0O70py5RIIDwhJzFNhmFXxULCBvh1IZ19tU/s3DFOh+DwWCIFbGcYxTucmCLp7vrK5ft/xzVZwhIkgB87iA/6D/33T2daWesyFlsCn0gHA38DIcrZBTTZRSr5Cw2SS4rJZfbgJ8AP6Nhvq1Al9WPj07Lm/pGpCSKnDt5fX8VuTlc2/ZAvCV+Qe5oOMCQFP+uA85BtHzxyB171foucA9gt9xCX3Y7royVC7LfaG/bOhKR2KLW1ZElyxefFy2hfTNWzs3+TGs8p2lgV18sfIxY565akDMrnnGi8fL8nDf9Kb4MkKuBt+NsXq0i82xcN8Y7bskDo74SNBZd9nV/Xzj8o3j67krrWjY3e4+FfRYBeapDjUdieITWrdv1FU9kvMFgMBgOEYykjMFgaBllNlIfUZWOzUu6hnx8vEUSRyB8H1DJZUFnmtkiwhyU4uCrbyMU61puBz7Coj/KsSijES5EyZNR7ATQEp5DeB+bF0niQ7rxOXsYgDQ6gQ7I5uTyGev4ijqnu3KJruZPdMPHOrzAyRHta906f0LdibySpWvpK6PYhcFgMCQK2zMByz8JuEDhWAkk4KsSZJuiL0qt9bv+czbFEhl6YCJB+YMeAVmwZvhYgwfBxS3AX1szhNqel8Tlb0jq6qu5hYakso2oTXJNFdWPgI/q2rZmzHjY75JN/8/emcdHVV7//33uTMIum+Beq4WvQkBEaSuLQhS1Ymu1/sgXZgKCEHBtxZWvS5uqrUtbd1GSIFtmQoOttlWsAia4t6K4MHGB1gXBjX1PZuae3x8zEyaT2ZJMNnzer9fAzH22c+88NzNznvN8TofoxL6WTAAebO5xG8rr94/YB9zwk2tef9TvsPNQPV9CSXuPAHYDXyLystq6ZOX9p7/cutY2Dyv+NPLVsde9+hHKCcnqCZK2nEw0Kx/98RbgF2de89IplmVNAk4Hvgf0BDYD36LyjmA/tRvHP1+/b0TGNf8rC3P3A8WgJWdd99owQUdhMwroJ2gvFelJ6HfsduATRN7G5oVA95rnw20bRSAocxwOriaJ/Jamnyy1Dt+l6/rCfaM3AKPOuf7VM23lYlR/GD7X7rSKXFBmcLvdKRciPR7PjEjd8vLyXn6/fwthOTFD28Pj8XwCfB9AVUvz8/Mnta5FBoPhYKI5clYZDIaDEK1gNsKdkCCKWrhTRnNbuO6FSFQUjzJYcqm3nTtZPa1gAkJZgrKfIvwjqmy45IaSqmoFY5Aop4lytuQeSBynldwO3Eqqv39KnyiH+5uQVEogiDJBcnkSQFdxFxrXkfIFoWiXC8KvN8sY+tQZtgHXOWxbEVAQp+ZqGcMPk9hsMGQcd3HVaaCvJ6lS6inIMT9mDG0KrWQv0AnlIsmlngSHvsjFWDwJ7JUx6Wlntze+LRx6pBVkY9Shzb3vWNMnYYMMM/baV04jOgF6DAqlK+8bZf52GJqdsde+8jwhOal47Ans9x9eOSd3d0vaZGg/eDweBXC73RLvtaFt0RwO98h7Hua3bre7sKl9GgyG9omJcDcYDGkhudytFfwT4UrgDOAowCakLVtOTZ1tlG0WGcOv9UWexeIyYBShqDgL2EgoWnw5wjMyJuRsB8DJz/FzAcLPgH6EoumqgS+BdxEeljG8Vlv/DG7hJdahXAWcCOwEXsDJbILclkxxvsHX2cl1+KlBOJtQ9FC7jRwyGAyGViLkcBcWayVzsHkJi2+w6YvFaOCKqHoHJWKHkqZGYSIyDd9NRDei8X2jIjxpnO2GFMT+HkqaINtgMBgMBy/G4W4wGNJGcnmH+NHUsfWeJo0dNMnqSS5LgCUJyp5J0q4y1dhyJv8C/pXKvtr6o9gEPB5+pK4v2MAT4Ucsl4cfiduneZ3Dtu0Crkqn7sFGfrGvUAklq42HKlO9M3IWtKBJ7Qpz/QyGWp4HXISkwG7E4kYgXqajf7akUWNnvTo38nzF/SObVVNdVEeB1T6S3hoMzcQ51z/fxbbl4kTlKrqgBc0xtHHmzZvXrWPHjn3279//7bRp03ZBfdkZt9v9g9axzmAwGAytjXG4GwwGg8FgMBi+uyi3IIwF+iap9RVObmkpkwAQnRH1qlkd7r3veKfNJUk1GFqaoN3lWoFDEhS/v+KPo1a1qEGGNonH43EDNwInAXTs2BGv1/uuqt7tdrvjBgu1RzwezwQ4IO8ZDAYHOxyOoYTyjxxPKM/IQ263+7Fly5Z12LZt2/8Bk4HDgf+q6tPZ2dm35+Xl1UT1eTKwJs5wW4D/AM+o6oP5+fk7owu9Xu+FqlorQxoMBgc7nc4jgNtUdRiwRUTeBm52uVy+6LZh224EphBKfv4FsGD37t13Jzn3Btvp8XiWA2Nj6v/G4/HUBreo6jH5+flfRLU5g1Ag1ihC30ECwOfAC8Fg8IHJkyd/ksZ1GKiqNwA5QJWIrFTVG8NVvt69e/cxM2fO9EfazJ8/v2N2dvY3QDcAEbnV5XL9LtG1MBgMjad+7I7BYDAYDAaDwdCKuIt9GnnkF/sKm3MsyeVTlJFwIN9HDC/gYKSM4vPmtMNgMLQ8I298pds51786aOx1r9wrUJioniD3gSQRBTR8F/B4PHcApYSd7RFUdQhQ5vF4bm8Vw1oAp9P5S2ARMJCQhOWJwByv1/vrbdu2PUto1+RxQCcgR0Ru8fv9c9LsvjfwI+B2EVm9cOHCpLJmTqdziqo+r6qnh8c7WlUvUNVV5eXlh0fqFRYWWtu2bfsrcDuhRYLs8P+3d+3adSkN94c1yM5keL3e3wOVwARCCwHZQGdC1/WXDofjPa/X+7NkfTgcjqtV9c+Eco11AixVnQMEw1UO69Kly8+j23To0OEnhJ3tQNC27UYlgjYYDKkxEe4Gg8FgMBgMhu80kst64GxdyQ9wMgzoDuzA4k05PTMavGf96o3DxArchHAeoZwbndNtO/baV+o5+lbcNyqpfNrWW4fe1HArD9DrzjX3JOonUmYwtEfGXvtyIUgo6jQAdrLkOgDoB/5D/KXNbpihTVNaWnoapNzpdKvX633O5XIlSyDfLlHVi2zbPiMQCLyfnZ39Z8LJhVX1t8AO4OysrKw3/X7/QiDi5J0yb968WVGSO+8QI/1ZXl7evaamZoSILAT6AP0dDsf1wP8lseUyERnvdDpX1NTUTBWR+8NFvQOBgAu4D6B///4zgXGRdiLyJ+DuQCBwuNPpLFXV78XrvzF2ut3usyG9pKkej8etqtHnd38wGLzb4XB0F5F54YWErqr657KysoETJ078NMGlmAL8KhgMLpk8efI3kYNer/fvqnpR+JynA09GymzbzhORyHVcHh1xbzAYMotxuBsMBoPBYMgInoKBb5BG/gaDoS2iikUl1RzKU5JDTeoW6XPurNd6BSTwBvD9TPabDBUSbpdPk3uS9GMc7obvCgGxtaCyMDfQ2oYYWhfLsi5Trc2o61PVf4jI7PDrRYAbcNi2fQVw0DncReRPkyZNehmgtLT0SRE5J1Kmqo/l5+evAPB6vQtUNeJwd2RnZ/cH3k7Ub15e3g7gOY/H8wwwNTzWuSRxuIvIQy6X6y8AhYWFD/Xv37+Q0EI5qnpCVNVoabb/fPzxxzcWFhbawOaysrIrVPXVdM+/MXYm4cao5+tcLtd1IqLANx6PZwqwjlD0fSfbtq8GrkvQz6Nut/uh2IOq+jBwUfjl2WVlZd+fOHHip+Xl5Z38fv9PI/VEJF6+MYPBkCGMw91gMBgMBoPhICJ/btUptmVfLiKjUY4Cgop8ZEF5td2haOnMH+yIru8qqTrDwr5cVeppiFo4HlhccGIdDVF3cdU1oJFoMmzb2ads5gmbD5T7tgE9Qq/0AU/BoFkA+SVVdbRHLZHBautAW+QGQXOAKmAbMRqoCr9xF/uiEvwGjvEUDMlYRJYqFquYzSpuRujCt+zWSu6QMdxbW+dFTgWQM3mrMWPYYl8jLehsNxgMGUFRZi1/4Iy0nXKGgxdVHRn+v/yoo45y5+bmBjwez2wAt9t9idfrfU1VHxeRUa1rafMQDAbfiDwXkS3RZaoavcCwLbrMsqxe0a/LysrOt237UlUdICJ9gEPjDHd4nGO12La9MvK8sLDQ9ng82wk73EWkF9Rqt0dL/1SGne0ATJgw4XWv11sNdIg3RibsjEdpaekhwOCoQxVhZzsAbrf7vx6P51NC0je18y4eIvJcvONut7vC6/WuVdVBgGXb9jTgtpqamp+ISEROZkvPnj3/3lD7DQZD+hiHu8FgMLQxJjzx/jGWbf2vpfxUQ7IDRwB7gC+BV1SkzDt94EvNNf74uf/pnm1VTwU9n9AXwt4oexHW1ew65PSl1x6zL1n7S+d92K0mGMy1LUaL8mPgMKAX0JPQl/CtInyFzRuKvcrqaFcsnjxkT3OdTyYYf9+GTtldd44BThdhhA1HSOicegHbFLYIfA5SqaLLvdNz/p2xwVVlUlHVj1QYaYfG70foWvYk9Dm+HeET0LfEluedWZ1fWDD1uP0ZG7+VaYvzyTXnvZ5WtvNiVf1/CMejHE3ISf21wL8Unu6/ceBfCwvFTtVXpnEX+2YreqcgjmiVBEGHKQzLduw7BLittn6R7/eozlYkemdCNiEN0RNtgpdOLFnrKps+6B+JxszqaDdK11hVr1ZhhoQNFbBaRSD5JaYC0QnDugL36CrWymiWAWCxOlzWqB0cCj9pko0Gg6Gl2SbIL5ffP9JIyRgiHAlgWdZvcnPr73hwOp1L/H7/4zTCCdseiHayq2qNRH1tcDgc30aeB4NBsaz40ugej+cm27bvDveXbLisFOZ8E/O6OrbC9u3buxGl0a6qW6PLRUQ9Hs9WQr+zmsvOeohIT6K+S8QuXoTZQtjhHllAiIdt218lGeoR4PFwH1MrKip+u2nTpryocs+4cePqXTeDwZA5jMPdYGhHeDyeTwhHyKlqaX5+/iSIn7F88uTJa1vHyobRWNvb0zm7i6tOA022tbTUU5Azacr8Tzr6/Xt+S1CuBZwxjqeOhBL1DBLVy1zFvuUOHDNjI0+bMj6Au8TnQvc/TMiheQDhEODUbt33JPzcmDLfd7g/wK+q7eDlCN0TpBbrBfRSpR/CKLCut6utre4i3yO2Oh+OjpKtdx5FvssQHou8TuWYE2G+u9g3P1G5qtzmnTHwzmR9jC/x9cqGq0R3XqUhvUaUeh633hJ6b/4HdKwod7qLff8WkdtLpw98NoWZice+b0OnrG47J0lJ1TW2xQDqjxuhL0pfkB+rcIU/sHdHfpGv2Ao6H1h0+QkbI5Va4vo1ZK6lornnU2PsHl+ujqwdVVcK3KmqoQihunZ1U+gHuNcfVbXG/YQv33NpTlU6NmQCV4lvPMpdUYdeV+EaR3bAJ/uzjwpa9sViS+2PK1eRz40c2AotKvdL0H93ULK6i0PnAacDXS2VP0947IOBSy4f8Gm8cff5G+lwhykKv3IEAksWXz6kzo9nd7Gvtk+B35YW5BQ2Zow0Dbk6wfGpEHa4N53+GernoGTFfaOMHJWhtdlPaBH3XeB5h1qLnr9/xNYUbQzfQaqrqz+NdzwYDB4Sedpy1rQctp34sz5ZWYRwxPmtUYfWiMikI4444qPwboH5hDTJG2NLvQCHHj167Nq2bZtN2Oke67hWVfF6vfWc2Zm0Mx6qui0c0S7h1/ESr/aOqp/w71Cy6x4IBEodDsddQE9VPWrjxo0Xi8hPo6ok/I5vMBgyg3G4GwwGQxtg/BPr+vgDe1ciMjh1bRA42ya4xl209mzPjEFvZsIGd7FvdoyzLv22Re//1B9gEaGo44bSC+HXlgQum1Tsm7i4IOfFxtiQaSYV+860lTKgbyO8iT9S1WfcRb7FNbsPmZlqV0As+fPWDlF75xJCUcYNpbsK1wedge8D4xvRvtVpi/PJXbruEHZ88DdgTDr1FYYSZJV77gdnemYOeD8TNqRClJujXm5Rf/B87xUnRbZ2fwx1729L5EaNrBgI60qnD7iOsIao64n3pkjQUashamUl1hDt4qhpVCS/qDzqmTGwnvZoKxBxhr+E8FeUS4ChwMAMjtHtwFNdKcqjCruSthBZfqCJnt2IMVc0ok1z9mMwtAlW3Hd6IVDYymYY2h+bgH4Oh6MvIdm1WhYvXnyEbduRz7OMJNo+2Ni6dWsfEekadWihy+XyARQWFlrAjzI53rhx46o9Hs97wMnhQ6NVVSLyLUuWLBlOHDmZDNjp50DkuyO2MD8/f6fH43kfiMjd5Ebb5fF4jidKgk5EGiVpNXny5D1er/cJVb0u3M8jhHbwAbwdTgxrMBiaEeNwNxgMhtZG6ZkdrHmBunp+6dAdkecnlVSdsXj6wCZF97uKqiaA/j5VveoOjnoRiK6itTchchdNj07sa8ML7iLfVZ4ZOY83sa8mkV/iu8pWHiDOF+UGIUzK6rZrgLt03Vme/P470xq7eO1EteUJQrsavnO0zfkkPdhX8zxwWgMbHorYi2fMXf3DopnD/E2zITnu0nWHsK9mSO0BZVmUsz1ufd1XU/s3R5QKojREvZee9F93se9TIluaIaGGaKMR4mqPtgK7gc44mSij2KSreBHlPULyRagirGryGLV/S5y2c/o/Hxj+aaoGY699pfb5ivtPb7DTu/cdaxrjpG+2fgwGg6Gd8znQz+l0fo8Yh7tlWZsiz0XkmZY2rD2wfv36Tf37999N2OkrIhcvXLjwSRHxOxyOQjK7yB2hCJgTft7P4/Hc4/V67wUOs2370WaycwPh707AyPnz5/eYOnXq9ugKIvIHVV0cftm/rKzsD+Xl5fdUV1d3B0o4IIWzLxgMPtKA862Dqs4BZoX7i9agN9HtBkMLEF9cy2AwtCtcLtfTbrdbIo+2Kq2SSQ6qcxbO50D0RUPpaasunjF3dYM1BCMoHCmij9EIB2d+8dqJkhnnaAQHwiPuIt95GeqvwYQSO/IgTXW2hxF0GPv8nsJCTfmZO6nYd6YiC/iOOtvb7nzSn9JwZ3sIYcheR+dLmjZ+anS/v64mqCWbklSvV1+VRBqiERJqiO4JZted25re90u1JZn2aEvyAgBCSJO3Cx+Gj4fOeQUZlQnotnHDhkz0YzAYDIYWZSWAqo5NUudrp9N5f5Ly7yyFhYW2qtY6j1X1dKfT+YXD4fga+JmIZDyBZ1ZWVpGq/jPyWkRuUNVvVXUt8CkxCyeZsFNEVka9zM3Ozt7m8XjU4/HU7kh2uVylInIvYWFCVb3O7/d/Y1nWOmB0uNoeYOLkyZNTyocmwu12/zfOAtD+rKwsb2P7NBgM6WMi3A3tnrDO2g3AVOBo4Atgwe7du+/u2rXrx8TRPC8tLb1GRGq/DIlIH5fLVav16/F4tgE9wmUPuFyuWeHjJwNr4pixBfgP8IyqPpifn18nkjWe3rjT6RyoqjcAOUCV2+0eFnU+NxLShqtzPomuQTI98wzbfARwm6oOA7aIyNvAzZFtdhFKS0svAmaIyAmEEgftAT4DXlLVv6xfv/716Czxcc7n7FTjJDvnBLb3s217togMAfao6nMicqvb7f4skR3tiJP3ODrPAu5tTGOBM9OtW7PHqnXQ5Zf4+qkyj8zr7joQyiYWv39CWcHgrzPcd1JcJVXHqmopSRakFVmN6L3ZDl7+/mcDv/nwmI8OdwQD5yNSSDihVpxWP113VNUs4E+J+p1Y/P5hNvyFUMLK7xwH43yKoKrTCEUsNRvSMWsb+2oOaILammAuxq8vQlINUSChhmiHoNRuyR5/34ZOyM5uiepGYzm0VXKk1iPIbByMwc9vVLlaBL9WApG5mMWIcM3kEjBpsnRp3kGp72swGAwHM6r6DxH5nYhcSHxJos9t274oLy/v2zhlBmD9+vW39OvXb52IXEVINnEn8IJlWbNt274tRfMGk5eXF1y2bNmF27dvv0lVJ3Pgt/XCKF9BRu3ct2/fdR07dqwBzga+R4IgGpfLdZPX612mqpcDI4C+QEBVPwdWiMgDbre7yfJEqvowcEHUob/l5eWZ/BQGQwtgHO6Gdk1hYaG1devWv4jI+VGHjwdu79q166mkuYvD7/c39Ud/7/DjRyIyaeHChcMvueSSeNGCADgcjqtVdUbUIQtC57Nt27a/AuOiyhp8Ps1hs9PpnKKq13LAGXa0qh4NjCwvLx+Ul5f3FUBpaemVYY24aDoR2sZ2qojM6tev33DgjaaM0xAcDsdlqnplVJb5jiKSr6pjPR7PyEx8mckQfhUeVrUXBnb1WJfdd3+WVlefKrZ1bTjCNjGqv5oxd/X9GZCt+FqFPzrUfraTXf3Z7mB2B5yOYxHOAJnUJXtn7UW0VW8TpFOK/j5EuCPLwYuffvbN5sOPOaKvFQyeI8KvgeOStOsuYt1IAs3oZkPtW0G6JCoW8HSx906Nuc6bgOIJ8z581qHBV9EDuosxzL503odFT0w7Ma7TzsK6hfBCXwpeV6UIZ/Clrv6arzZUdw927xLs7QgGh4COQcQNHJVGP22K9jKfRHRJUBwPdQvseXd3MLuDleW4UEOLXYcmafZj15z3eiaTeGkqnvz+O93FvneJ7JYRxiUb05Pff2d+cdX7ip4EoEIuqhKRlXE98d7xBA/MZYVaDVGBrdEfmoocCnwJkNVtVy6ZWTSp1UBV0YzsNkmIg18D7wBXsIoxWsm/I0VayRNA5O9v3B/mBoPBYDj4yc/Pf9/j8fTSumvFRaq6w7KsNU6n8+m8vLwG5expy7jd7iXAknhl+fn5z5Dgs37SpEmVicrCAVdPhB+xXB5+1MPlcj2dqM+wrQMSlY0bN64auD38iCXud8fG2gkwbdq0XcBVicqjcblcqyB90bpU1yEeRx55ZOWmTZv2Ap0BVDXeORkMhmbAONwN7Zr+/fvPBGqd7ar6cHZ29h01NTWHi0gZoVXllHTq1Ckth3s4uUidD7ny8vLuNTU1I0RkIdAH6O9wOK4H/i9JV1OAXwWDwSWTJ0/+JuZ8ap3tIvIn4O5AIHC40+ksVdW0zqc5bFbVy0RkvNPpXFFTUzM1aodA70Ag4ALuC9s8K6rZDVlZWY/v2rVLOnXqdJxt2yNEZIKIJIxuT3ecBnKJiFxk2/aLIjIWWAR0EZHDgceBcxrRZ6YJovYvvAWDo7f97QMqgApXie9PolybpP2Re6XjBYQipBuH8C+tCZ4X46DbC2wj5IyqTW44qfjD42yC7qTdCa90Du47t2jmsL1RhzcBC6bMX/O0359diTAkQXNEuXx8ie93S6fnbAUI63DXanHnF/sKFX6TqL0qU70zchYkszGaCU+8f4wEJZn0x/ot+7Knlf4yJ+6ixpJpJ25yFVddKeizCdoful8D04F6W43z51YdoejMFCb6Rbi6dHrO3Dhlm8KP58aX683ZO6omEiNT1NzXrym0xnxqFMLNpdMHRSce3QvMnzTv/fdt23qDxDJEgtN5Ks2ffPJ3wNLw896S5Xh20lzfLDoF1mqN8whsLrAtVe/0QfcDKPoHIKQhqvR3l1T9oeaJdfd0sGu6E6REozREHeqoXUi1RT+UqE9NtYLXu+a8d404rX6gD2boXA5ooNoycsr8NT0WTB26PXmTRhO9AD6QuvqsU6OeN1qX1xId1vBWsjR1ncRsvXXoTU1pn4xed665p7n6NhgMhraK2+3eFvM61Xc3g6HVmDt3budNmzZdQ9jZDryzfv16kwjdYGghjMPd0N6J/pH8aXZ29qy8vLwg8K3H47mCNFeM9+zZk9ABnIq8vLwdwHMej+cZwj/MReRckjvcH3W73Q/FOR59Pv/5+OOPbwyvsG8uKyu7QlUblaU8EzaLyEMul+svAIWFhQ/179+/EOgOoKonRFXtEdVm1549ewLTpk3bD7wXfiRNXtiAcRrCQ+GIAIC/lpaWniYiN4Rfn+3xeI5v/Sh3edwzY3BCZ07X4L7Ze6xO4whta4yLLfyExjvcN9dY2T9bekX/tCJwbbXPQ5JqnO+zkfwY52gtC6YO3Z4/b+0lasvbJN650SkLzuKAA7FZcdrWOA1H1MZDhAef+2X/6mR9eKcPeM5dUrWZBNHOonI+cRzutsU4SSElo3C9J76zvQ5L8yQIlIYf7YL2MZ+k0jN94F3xShZPG7zaVexblUyeybL0BzSzw91TkPOku9j3f8CdhJz/w22LN6gOf90TkFBZpH6pu2jtYEJ/DwW4LjtYc13MCvQeBffighNrNUS90wa+6S6p+jfwo1C3Mpksx+TwEEUaWsjt3qSTEVmJ6vFhu3P9gext7mIfiqz2Fgz8YZP6bhzr6EijFxNe+NPpbzW0zYr7RuY1djwAFRJK0WUA43A3GAwGg6GN4vF4YgMKq23b/mUyWVeDwZBZTNJUQ7tl2bJlHYCTog5VhJ3tALhcrpeBpM6xxlBWVna+x+P5S2lpaZXH4/k2nARFqRsFd3iyPkTkudhjcc6nMvoDccKECa/TyPPJhM22bdcmgAnbVRtpKCLRyfRqk5eq6uPZ2dnbPR7P216vd15paellpaWlh5CEBozTECqiX4hIZfRrVW0N500dHCrxFmBqKZo5zK+iRcnqCDK8seOrcM/SS/unrzkpnJWixlPe6QOT6uOXThv0rkJl0mHslONkDFWSJcECcSxP2YmIgiSTnRg5/r4N9WRTBE21y+KD/9k4MFaq6eChHcwnVTu581J4J2l7pGkO6DTxFOTcrcowRUs0JIGyB9ilyGpBbqwJdvpjnfozBt1kq5UL/BnYoKHPmT3AB8DD6gie5C3I+VudQUTUkW2NU2CxPN4AACAASURBVLQEWE9oN85aES4rnT7wMsJJwJpCB7GuA3k0fA77m9pfCrYleHwFvINwNwGGy2nsTNKH4SBFK7hVK9GYx8utbVd7pzmua3t/r1rzmjTT2BfG6TMjuTAMBkPa7CAUhHjepEmT2s3fQ4PhYMBEuBvaLdu3b+9G1KKRqm6OLhcR9Xg8W4EjUvXVpUuX2MWnuItRHo/nJtsOOV2i9MDjkTBKFsC27Xo65HHOp47sQUPOpzlsBr6JeR3X+W9Z1s22bT9FKPELQAdgqKoOFZFLgd97PJ6L3W53Rbz26Y7TEGzbjpWQqDNXLMtKRze7Ofl80YwBKbWBLeHFFCkGB8yYuzqrETrumu1oaDS0Dk1aLPpCOr0ILCdZ0larrixKM3NKskK1gx+6i33JqkRqJivsmN1j53FAVUPGBhYVFiaWYmr/tPn5tHvTpm9XJqtgKbuSvfOqdG3k2A3GOyPnHaAg3fplMwY0SEMUYNElA7bEHWM6eKBnvDal0wemrT0aznWQlgZqU5ExNHYx12AwGAwGg6HN4Xa7M5FPx2AwNAET4W5ot/To0WMXUOuAEpE6P/BVVSC9H9HV1dUdIs/Ly8s7Ad1i64Qj0G+NOrRGRAYdeeSRWeEPtAXp2m7bdj2/TJzzqWN7Q86nhWyO6/ybOHHia7t37z4OuAR4FHiFULRkhJ4k0Y1Od5yGYFlW7HWrI/dh23Zz6QKnhcJH6dRzWl1S1bP22VlxHV0p+GTB1JyGJaNVeicvlg/S6UZEPkwxTp8GWNU0NGnSy4xhB6x455T0PG21Xm8mc9oGbX8+ra0szA0k7zp5FLaIbX74GAwGg8FgMBgMBsN3ABPhbmi3jBs3rtrj8bwLRCIjT1dVEQmlcvN6vacTiq6uh4jERo8fCnwJ4Pf7c4kTgbd169Y+IhIdobjQ5XL5AAoLCy3CWrZNPJ/3OJDocHT0+SxZsmR4ovNJRHPbnIiZM2fuJZSYdBHA3Llzs7p163aXql4XrpIwk3xzoKpjiNJOFpHRGhUqLiJvtqQ9sVhRsjnJWDD1uP3uYt8+oJ4kSQTN7tCT+rsEUrGuIZXHl/uy2UFSaSCnbaV1TkFbtlmSJC64hZzg6ZxTpnAQrHNOaV1PCTT0PW03tJP59HXqKrI/A0oqBkMmSZAzQI6BOjlR3iS05dxgMBgMBoPBYDBkAONwN7RrRGSuqkaScJ7g8Xh+v3Dhwj9mZWUdBTyqifU36kRBisj1Ho/nGlXtB/GToq1fv35T//79d0NIFkBELl64cOGTIuJ3OByFwMAMnFIRMCf8vJ/H47nH6/XeCxxm2/ajDe2shWyug8fjeQpYLyLPBAKBT/bt2/dlly5dDgOOj6rWsGjqJiIiV3s8njdVtcKyrDNV9Yqo4uWtnzC1dRGMLnFLYmOlkm8ytD32pKyhuj89sRSDoWXofceas2OPbSkcOpCg1nHEi+KwAoG8Hne/n1bSbIPBYDAYDAaDwZAcIyljaNd8/PHHxar6bOS1iMx2Op2bVfVdVV0PbIjXzuVyvQn8O+rQZGCriPwbeJE4kV6FhYW2qtYmLVTV051O5xcOh+Nr4Gci8vemnk9WVlaRqv4z6nxuUNVvVXUt8CnweUP6awmb43A0cL2qVjocjs+6du1aIyIbVPWicHlQVe9ohnGTsQh4WkR2qOpTUKul/LVt21ckadci2JCWhvyU+Z90JEl0O4DUVDfYYaIN1MlfmpdTgyZ30gcsO61zcliaVAJHhPQTuTaBdM6pWcdOsegRUGffZOXtmXYyn1JKW4klSSVnDIbW5tvbTjmVIC8RkwtGhVOCWc5nv73xhHpyegaDoX0judwpY5CYx+mtbZfBYDAYDAc7JsLd0K4pLCy0y8vLfxEIBG5Q1amEnL1fAAt79ux577Zt22plCERkR9RzXbhw4Tin03k3MAY4SkT+AzwyceLEIq/XmxdvvPXr19/Sr1+/dSJyFXAiISfZC5ZlzbZt+7amnk9eXl5w2bJlF27fvv0mVZ0cfT67d+++u2vXrikTa7a0zbFYlvXzYDB4gYj8DOgHHANUq+qXIvKuZVkPT5w48bVMj5uMYDA41+FwrABmA0MIRas+b1nWrW63+9OWtCUeAiekrgUBe88JKfIN2p0sf8tEKAqbIbEMiKADqLuoFRdVPTFpudRNcNusJD8nu4u9r1vRzGF7m2n0b4HuiQotsYfTwKSW7YqDcT4ZDG2IrbecOkqxnyXxfTbc6tD5uW8Kc37St9C3uyVtMxgMBoPBYDAYDjaMw93Q7snLy6sBfhd+1OL1es8EOkZeq+rb0eWXXHLJFqAgtj+XywWhxJ71KCwstIEnwo9YLg8/6uFyuZ4mhac0wrhx46qB28OPWI5raP/NZbPb7Y6rwz5x4sRNwOPhR0oaO05Drmm4n78Bf0u3fgvzvclFH/zPohkDki6o2MqZKU64qmjmMH8mDUuMvAN6fMJilXOAhal6UTg76TkpaxpuW2NJek7WXulwMtBci0VvE1qgSsTkwkK9t7BQmpxEuG1yMM4ng6FtsPnWoWNV7KeBLjFFAer+FhjpCGb/9ZPCMRccV1iZNAlwU9EKJiCUxRz+jNEcLxJ/R4m+yMVYPBlzeCPK9yWXAIBWUgZMiKmzQMYwNY4NlyE8FnP4QxnTuDwzWsGtCLE7+F6RMZyuivASeSjTgcFAL0ILra9h84icmXpBVd/gEPbjRjgL5WRCCeC7ApuB/wLLcTJPRiXeDZnUxgo6ApdhMQHlB8ChCH+T0VwYbvsThOeSmLgb2IOwHpt3gKcZw0qRhie30AqcCFMJ7UA9EegGbER4AYv75XQaHICScKwMXNc6/S2jA524COFc4FTgSEIL6tuBrxA+Apbh51kZm05+kHC/jZxDyd7zdMdO0K8Ti2koLiCH0DX7IjxHHpLR6ecHasq8rNNPc98jTbiPtYKOWLiAcSiDgL6Efm/uIpQn5luUKoR/YfEvvsIneQRj+mixe9BgMBgMTcdIyhjaPR6Pp9Tr9c5evHjxkEWLFnUpLy8/vLS09H9VtdY5IyIbq6url7amnQZDMgLYVycrH1NY4RSVGcnqKPpGZq1KOtjKFDUumjzX971kFSYWv3+ShHaYJB5GeDGxCZJ0cUGQzkktjK0v+kKyctuy4u58yQSKJB0bGLD+yA+SzpFGjJnR69ck2sB8MhgORrb++uTzRfgH9Z3tX+BgCPX/9px9SHDn3z4pHNOR5mQfT0E9iadjWcXohG0sJsc5Oi/ibG+r6HK6s4pnUJYAY4HDgCxCjtj/h0WFVvJ/Cdsroqu4kv1sAOagXAz8gJAT1xHubzjwawJ8rJX8VrVhv/F0FccgvI5wP8qPoVEJprsCh6GMRLgSYTmreE1fIenf7nq2vEpfLCoJ5TUaFbalA3A8ymUEeV9XkfT7UFrjNMN11VW46Mxn4cWkKYScsr0JLWwdCgxCuRhlHk6eTtvWJs6hTKMvcQTCmyiPA2cQOscOwA9QrkJZo5VMbPI4ac7LFrlHmvAeaAUnI3yEMi9s2wkcCO7qRijgYjjCNKAIm3fpw/iG2BcmI/egwWAwGDKDcbgbDgaOVdW7LMt6x+Fw7Pb7/V+KyBJCciwAX6rqz6dNm7arNY00GJIhwmX5JVXnJyo/+si+dxGK8kqCJot6ySiWWM9B3cibGDoFLRbPmLs6rtN2yvw1PSyshST/HNrnJ4kjVjW55ro0LCmwFeQ5SOy4EWWm6/Gq/g3pM0L+vLVD8ot95ROL3z8p7tg2y4CaZH2o6B/cRb7LUg6mKvklVRe6i333pqiX0evXFNrEfDIYDjK23HZKnqo8RdRuvzBfBB2S27twTRWOrPECb9Ut1nO6B3csaU7bZBzVwPw4RfGc6uhL9AHOizkcRChJY7jWjO7sSBZPA+OS1BHgd1pZP+JYFWEVc1EeIYnsVhQdgF9TiVc1zV2AQifgKeDkemXp9pGY0wiwUl9Lnn8mio74+RvKyCR1slEe11W4GmtUc1xXreQ+FA8hR2wmadIcyjT6PF2wWUm8+XKALsAiLM5t9EBpzssWuUea8B5oBR0RnoZWc3o39B40GAwGQ4YwkjKGdo9lWS5VnaqqPwW+TygB5TbAJyLPOJ3OeXl5efWSoBoMbQynqj6VX1T1iI0u8u8+5CO61GRnOfedYtkyS+FnKdpv3LRxc3MkwY3L4oITP3EVr/UIEtc5EuaMPVant1xFvjtth6PikMDub/dYWYcJzrP9QX5N6H5NiAqPLZ2eszVRuYhuTv5bSS91FVetEfzP13R3fhNOTpqQRTNzPs8v9i1UmJagSkdx6LKJc9/7WdnMkz5M1heEktzWBPf+zFKmqM15IZOt38erWzpz4JfuYt9cIFkUexbCY+5i3yUCRXZQXnF09m/avL1zoHcHfy+xdIAtjGJeVb4q/aGe9EIdMn39mkJbmE+Gg5cZc1dn7bM6nW7DOJDhoN8DDgd2gXwgSvmW/VmPP/fL/nETSLvmvNeTLMf1olyI8H1ABT4Gnuxs73sgXm6H8U+s69Mh6D9P0fOBc6mTo0GGewoGprUjyV2y9lFUopN7b/YU5PRJ78zVSyi6M5oNDrVyexe+9R+A3oX/2vlV4UnjsoKOV4DaBUWFn6c3RhNQihFuoK483MX6PFfJueypU9dmIqFo0miWyWg2pDVS6zEMAOGP2DwIbMbiYpRi6iZBF+Aq4OU6rSv5FVJP/lCBx1EeIsCXOBiFRRGhSNtIb//LKt4Gki+8hno7NUmpRD0LIvwLm38irMLiaxxsZgSbWUE3HByOxTnAHdTNSdKPGgqAh1LaErpeCtyOxePsZiudGI4wB+pI/QjKHH2VFTKSb9Loty4Zvq5ayeXArDgjVSH8FieVdGAbuzg2/P7f0ABrmzaHMk0Hfg/1ZJcUuBNlDvvYRhdGojyGkjpIIBHpzsuWuEea9h6MBY6Nsf5VbK4H1gIBLI4AhmNzAcKFhBYF4p11S9yDBoPBYMgQxuFuaPdMnDhxA4k1zw3fQRqq796GyFLRWQKzsruFg4/t9IQXVXigsjC3RbfVWyJ3qJJH/ejJaE4UodRhB9ljhX6TaO0/Sdmhaif9ERRUec9K/i53ErQEnGTvAHexr7ZAkdXegoE/jG1g2dwetJhAffmFCP0sy/FWfrFvoa3yV0fQ/96Gr7duPf6YIzrtrdHe4uBYB/apCKf5A3vPEeierqfHxv6dhTWJ0KJhMk5TOE0cil3tpFenGpS0r2stzXH9mkJrzyfDwctu6eSW2mjqOpOlJ+gIFUb07OTPnzJ/zdkLpg7dHl0hv8TXT5UK4OjoTxWFocDQPdLJPWW+76wFU3O+im6XHfSXKzqmKXa75q3NxZa4eVbSpJ6zPeiQMyPO9giHF773zZZbfngWVuBVQonOWwTJZb1WspKQQypCN7K5CCitW5nJ9e5zm7lpDaStrl/8mIyu42D1aAXDEa6MqVcnqluX0x3hN3H7G1On7bP6IuOweJu6u3xu0dcokRGkt9AorET5LV15i710x2YsEUcjIGNYDixP0HpH+PGRVtKD+t/JzyN9Z98DMqbOeVfqSs7DQRUQvcupOwEuB36bZr9A5q+rvkI3AtwZp793cHKGjCJ6h+164B6tYB4W1zXA7EbNoUyjK+hNnPxXKA9JLr+OOvKiruInKFUk/0xPTZJ52cL3SOPeA4mTf8vmVskletH1k/DDq6/SFz+zgXp5NFrwHjQYDAZDBjCSMgaDwdDOEViz6YtvHmjpcUun56wP601m2pkRRJlYVjA4aTKxQI+BH0L6CcfSYdHMnM8V3BA/aV+YzgqXi+hy2+n8+qij+vqr7eBOh9P+xBK7UoU/KYynbnRRSsoKBn9twcWkkJbJFM1x/ZpCa88nw8GPwDKEsV3sfV1E6C/wjwNlOswfyL4ruv6Muauz1OZJDkjUPW9jHw6BYxD+FW440B9gMap1lq8E/RZlMcgEEanvoErB+Ed9XcWWeWRu8XiDQ63cvoVvr49X2Pt3b24A+zxI0zmbKTSO01zqysroi+TEiXb9nM38M60xWjdhoCLcVe9oZP7U5bA6EhdOzqP+AmyQQB3HZqi7M3kX6uWoOISaeglkE7ECm5/IGF6WYeyVM/hSxrBYxvCr2Ir6IqN1FfdrJS9pJV9qJbu0Eo08iB8Ac2ycY/FQlPtiD8pZfAb8JU7tC9Ls9wCZvq5BziOUPDPWtqtjnO0H+s1ls4xOW3O98XMo02QxFuJIk2TFec9G8wkhSZimkHxettw90vj3QOPMAYufq4/seAPJSL6RMVwruYk1/pv5HjQYDAZDhjAOd4PBYGhtlGeBdxrZepuITG7p6PYInuk5XoFbyZyTNCjCNZ4ZOSn16JfmSRDliQyNW4u3IOdvilxFEj335mJxQc6Lgk4hTmRTpmmu69cUWnM+GQ5ixN4pyv+WFuSc75mes7Jo5rC9pdNz1lfX4AK2RNWcEO043+PoNB5hSOS1jX1jWcHgrz0FQ76wlJuj2o3NL1lbJ9lnaUFOnmdGzmRPwcA/q2qdqPl06JDNvRCOjBQ+bWj7GDY41MrtcWfdyPZYet/xrk+xxkGMnEtz0o2/AV/FHD1LK2oXOeInS1WKJS9p3odoki2gNjeb48reSNxr7KQyaleCFTda+T0ZW2fORlMV51huOkai3JAq+ay+Sl+tZCUWlSjXAKcTkmbqmsYI3dKyA7ZILl/ELRHejXN0iFY0cMd2pq9rfL35bxjDqw2yKzGNn0OZZ1icY9tlFJ/HrR3/PUufVPOy5e6RprwHlcTmqFGu4Vu+1kpWaiVFuopfaSW5+lqchZvoZi1zDxoMBoMhQxhJGYPBYGhthG01juyp2cGalcDgBrTcbln2OYunDV7bXKalQ2lBzu/zi3xrVVgA9GxsPwLf2iouT8HAFem26eBw3FVtB8cD/Ro7bjy8BQMfmzjX975l4aUFJRYASgsGleXPW1ultiwhZaLcptFc168ptOZ8MjQOd5Hvt0htROGOml2HHLH02mP2RcpnzF2dtcfqtAk4FECF+7zTc2rlFPLnVp1iW/blIjIa5SggqMhHFpRX2x2Kls78wQ4AV5HvZBHWxDFhC/AfQZ/RTh0e9OT3r5MQ2Fsw+K/x7F56Zc5ud3HV+xyQfulx6RMfdX2CcERiSOIowrYTNg6q/Vvbyd73xh6rk59aXXErj5BjpclMKvadaRPSPhbRJaoSIEWOgiSk5WyPcOgdb/1r861DLxTh2UaO1yBkGH6t5Amos4BhYeEG7tFyHIR2HUUTIKsBi4WtKykT33mczqKq0jfO0aHhCNZ0OT6NOl9LbvJFf63AiZ/ngFMaMHZj2JTYiLhlDrLpBQ3Qcc/0dVUOqxdTLnwimdtZ0fg5lGmU3nGObkxSP/H7mZqU87IF75FGvweSy6dawZ1xpG96AGcCZ9ZaWwO6ireAhzmDRdFzqAXvQYPBYDBkCBPhbjAYDG2ApZf2/7Zm1yE/FuWPxEbCxOf5YMAaunja4NXNbVs6lM7I+buNPQDlLqCh0ZxbUG4P2s6B3hkNc44+Me3EXUGHfSZkLJKslrKZOa/QKXuQKNc1IcJUgfdR7lLhx96CgWlFe5VOG/RulrPzUFRnhDVQGzLiTuBPjoDzmlRVm/P6NYXWmk+GxhEMWvM5EEXcvUPXnXWSPO+RDucSdrYDiMW8yHN3sW+2WvpvQaYTSvbbGegm6DBF78127Ls+DRN6Az9S5Hb216yevPCDeE6hBOihUS/2PnHpCbujXh+QMVE+LyyU2kjpcKLUbw4UJ03wlzaXzvuwmy1EpGR2OB0SLxFjunzucDjHpOtsj3DonWtWqDC9CeM2jFDiQTvmWCiq/TDOAo6KafEPGdUAR57El25A4khjZJ74uwXsNKTDMrNQkDRiNkzqxLMWvyC+o28JNifTlS4yBpExCHBFnHpth5a7rpmi8XOofZN6Xrbce9mk90ByKQQuACoAf9LKyqkoC1hFXanIg+keNBgMhu8IJsLdYDAY2gjhiNAbJjz2waOOLM1D9XxC0dVHALuBLxF9WVSWlBbkvNyqxsYhrJF98/hHfb93dtBchy1nqPBjhMNRehH6UbNVYYvA16i+Lpb1Uufg3oqw86pRLLl08AZg1KRi35m26MWo/BD4HiEN9SYl6wpHyt43vlwf7LCjaoTCSIERGoo2jZxTFqGI2F2EovP+i7JeLPl3Nfr60uk5BzSRG+DCWjD1uP1AMaol7mLfMLUYJWqNEuinaC+gp4JTQg7pTxB9W1VeyM7q/Hy4bVo05/VrCq01nwwNZ8nlAz51F1WtQPQcAA1FJ5dHysUStx5wi7zquTSnCsBV4hsfXlSJ8LoK1ziyAz7Zn31U0LIvFluqI4XeGTnvEKNpPn7uf7pny/4RIixU6IPSP1hjXw+p9ZFdJVVnoDqo1k7RvyMSslRVKKk6oraysLt+D3WOxTqFG0W1HbyXSDS7ys0Lpg78KjphcUNwOJy5PQrf/G9j2h56+5rFjRq0EUgun2olzxNK6hdhoFYwDJvJ9aKH002WeoBEf8dadPdSg5EGRG0nJp3feqk/L2zOjKMM/i6jcYvELJYI32uCG/TIhCXCkXH6DVLTwLwDmb6uEicXinKcKpLBKPe2gbAlzhkl/tsX/z1Ll9TzsuXukSYjY/gH8A9dRgc6MRiLU4D+wICwLFGsFv3VWsHDkkso70bL3YMGg8FgyBDG4W4wGAxtjCWXD/gUuDf8aDKegoFvkLnEeylZemXObkLJCP+Rqm4mWVyQ8yL1E2JlhKV5EgReDj9aFhH1wJuEHvc31zCZuH7NMddaYj5lwu7S6QNLgJLMWNT+EHSewjkAKD+ZOPejQ8tmnrB5/KO+rhqV2FD1wDWSujroW9QfPN97xUnbwq8/hjhJ6mIIy8085yr2PSMwNWQL55LC4e6a815PQRfWHlB2+m29NfJyyoJPO/g5oMOrUG8RR2BvlE+jSypbU+Eu8Z2FMjP88t/9Nw14vCn9NdbZ3iooRUgdhzvAVQgXxRz7L7ksT9JTvIjTRPrGQ9O2rzVQXkO4us4x4S0ZHVdHu3mRuNIda+o5+iCRpnm69NYKjo6r466cHKf+u6m05+P0k9nrKryK8suYo32pYARtbPdYBoi3q7KHvsL34uq4x3/PMkdbukfSRMZRTeg61l5LXU1ndrOKuhr5gsUICDvcW+4eNBgMBkOGMA53g8FgMBgMBkOTqO7B09k72ExIOibbkmAeMCerg1yEamcAlJ2OjoGlAO7SdYewr6Y2ISnKsihne0LyS6rOV+VS0AFAH6Kkag50xeHJ+hhf4uslygtorS66H2z3n2cOrpVeWTDl+9XukqogYae7hKRuYseJPtakRKNT5n/S0R/cWxIaikBQuCxawqYxbL116E1Nad/rzjX3JOonUpZBniGkBX0gWla4pF4tpTiug+lAm2/iRHYO13Ic0UlWdRUjUEbXq9m2+CehHUwHIl+VU7SCUZLLK8kaagWnIdxMkKvlLD7LgC074hw7od64qxiHcnoTxhGEWcB10Qd1JccCF8ep/fdGjJHZ6+rgOQJsJVaaxOIhrWC05NbfHaPL6U4218tobmuE/a2HnxU42Uvs30M/1wJ1ZOx0FcehXNjMFrWleyT+OKsYis2V2PxGzoqvdy/D2KsV+JB6CwXRslctdQ8aDAaDIUMYh7vBYDAYDAaDoUkszcupcZX4FolyLQCCG5gjqq7aSoJ38eQhewB0v7+nRO0qEEtSanK7itbepKp3p2FOVqKCyQs/6G3X2Mv1QHSzX7EneGcMfqZORRGl2PclcHTIdOkWp7voY4kTB6bF3h4HFgD0kSXTB8VLDtsgVEjnWiXjniT9ZNThLrkEtJJ5UJt8Nx41BJmftCObVxFidf8PpS+LdAXX4mAPFuNQHqEFd341Bsllu1ZyO3Bf9GGE57SCR4EldOBztrOHrvQiSA4WI8PJfgcCYNWLvG6kMbyCMiXm6HCt4E6CPExH9uLnYjRGd7pxzNJK9uDkcXayhc6MAOZAPc39HQhzGtp5pq+rjGKXVnJr2MZoTkF4Q1dxO04q6cA29nEMQX4KzEb5DNqXw13GskUrKYGYeSX8UlexCweP4WcrMAplDs0sS9em7pFE2DgQpuHgEq1kGcLfgDep4XOc7MHmMBxcAPxvnNYfRJ1VS96DBoPBYMgAJmmqwWAwGAwGg6HJRCdDBR0+cd4Hw4GxtUewDsjJdMzaBgdikdXWxNrNwHkPresgIrWSLwJrbGXQxo3fZHkKcgRhQSr7Js796NBgtb0y2tkuqhO9BYP/Gq++atSWf/TYwkKt/d48adG7XSBqi79oBhNYyzXuYp9GHkB+VOGhUccPLoQSkicNf1rGxtHLjqYbzwLxksS6cPIVwi6UPwMdgKJG29pSjOYB6ktVdUW4CWENNWyhM/ux2YSwHKWQiCMxk2ThhTjJw4VbcPIVAXYizAeyIcWiSHJWA28AtxFgI53ZT0jq7MSYeopwhZzBt40aJcPXVcbwGMqDcYpyUP6Mn6/ZTQ1B/gM8SCg3T/ukmpuJdgSHEJRbCbARYR/CcuA4hCbJYqVFW7lHUuMELkCZh/IeWWxH8OPgC4i7OLGaM6Ki9FvuHjQYDAZDhjAOd4PBYDAYDAZDkwklQ5XXwi/Fsu1SwrspBdZ4Cwa8VVs3lJD43drGwjjXnPd6Juq7V6e9fYjW4lZZWDYjx1dZmBsoLFQLmx8ls238E+v6OKzgSoSIjE2NiOSVzhj0l0RtLNHyqJfdPz6y6qTIi+D+rOFE7RS1bUd0XUMjkNFsAJYlrGCndpDLMPxY5EFSR+xGhPNQmryLoLkRQRnNDITLgJSSS81mxwj2IVxA8p0cO1DyUP7dhKH2k8WFSFLt82qUGTIab2MHaY7rKrlcgzIJMpLIs80i57IHi7OAt5NU24swBZvnm92eNnKPZBThVZz8PFo+qwXvQYPBYDBk2HXtdgAAIABJREFUCCMpYzAYDAaDwdAGOeu6ly4UtZ6KvLYsGfzCH0eubU2bUiI6D2VE+NXxkcOKzotT+3fA0vDz3pLleHbSXN8sOgXWao3zCGwusC1V7/RB9/ffeNKmdUdV7SbsdFfRiyc/9tGTyn7/emdVIUkiFic99m5fO1izUmFQyBaqVXR82fScpIl4v9j47dKjjux7U62TXrh3ynzfZLuG7KDo76KqriibMWBV0uuSggVTc74igcSJu9i3mANR7ps9BTl9mjJWm8ZmLhY/i1Oyjtz0kjrLGbytLzEEm1nAOOBYQkFG/0H5K/CIjGGzVnBS0o7aCCIoMFdXs5hd5CGcRWiXxmFAT0L5A7YB2xC+BtZg8xawWnLjRMQ21o7RvK8rGIKDWQgXAscBNvAZwnMEeETO4jOt4LImjTOSb7SCMcD0sDTVCYTkm74AliPcL2NY18TTaZbrKrmU6jKW0plfEEoifQqhaPaehLTGv0L4CFiGn2ebeg6thZzBl1rBj7G4FHCh5BB6jzYAL2DzkJzJR1rR7BruIXvayD0SlzG8xSucQIAfIfwQYQhKH0Ka/70J7erZifAJylsoTzGaleFzqnueLXQPGgwGgyEztGntQoPBYDgYcBdXnQb6epIqpZ6CnEktZpDBYGgXtEeH+6RF73axq51fUlfffF+Ws+bIBVOHbo+t7y72zQbuJJyctB6id3qmD7otXPcuYHacWl8gvI1yQfh1Had0fonvKlUeTsd+S2Tw4ukDa69xfomvnyovAsckaOLLcjI27DDnQLu1ZaoyIdV4ovyxdEbODcnqNNbhvuW2ocvTqZeI3nesOTtRP5Eyg8FgMBgMBoPBUB8T4W4wGAwGg8FgyAiLJw/Zk1/sK1OYUXtQeTKesx3AU5Bzt6vI909ErwQ5Q+AowFbkIwvKq4Mda2VE+m8ceMu6o6vWiXKVhjSdd6K8EHQ4ZjvsYLMkHyydnrN+yvw1J/kD2dcDPycUtW8DHyH8pWbnIQ94rj1mX3OM3VQy5RQ3znWDwWAwGAwGg6FhmAh3g8FgaGZMhHvLc+qM1Vm9D6k+PaiMs9QejvI9FTkc2CXoBwjlzppdjz/38LjqeO3Pn/1yz/3Vcr2Etux+n1Byx49FeLLjro4P/KNo2N7YNudd/VIff5ach8j5KOcC3aOKh6+4b9Qb6dg+9rpXH0X1iqhDm1fcN+rglZAwJKQ9RrgbDAaDwWAwGAwGw3cdE+FuMBgMzYynYOAbmAXOFqVX12q3bet8ARSJvvo9FRmBMsKfdUj+mGsqzq58ILdO5O25s17rV1MdrBDh6Jhuh6oydF/X/e4xN1ScVfmH3DoSEn6nVQ6Mqa+6mT5nXftKLqqXN76H7xbxHNJBDfYT25qNMARhjyrPqcitL/5p5Gex7c+89rURFvYVwOmEtF6DAp8o8owGHfevfPC0r+ONe851r56h2JdjM0pF+gIB4HNBXxDLfuCFP47+JJN2JqOx52AwGAwGg8FgMBgMhubBam0DDAaDwWBoRpYJ9thOuzt2cajVX+X/s3fm8VGV1/9/n3snCbskAUHFtvIF9VsVEsAFAQUNLrhUa6WWrdp+69YfrYALCsErgbpUwF2x2qqQSHGjrZUqILEEd0jArVptbd0hC4ssycy95/fHTJJJMpPMnUzC9rxfr1Hm3uc5z7lz507uPc95PofoIolDAnbardGNB1/+dlpIvKdVJBJs1xfVDfQOBQKHo7wRafb9gJe2CLThJIrIZlQWKVwiwi/8Ojry6tVdBB7FTM4kjevplaLWcwgnAh1QsgUmWKqv501Z0ze67eipJbMtvBJgPPAdIAPopHAM6A1ihzaeMW3N4MZjjJ5a8htPtVhVLol8T9KBTsDRivzK8+yNZ0xZE6voY1J+Nkeyx2AwGAwGg8FgMBgMhrbDBNwNBoPBsN+hottQfrxy/vBzVsw/ZdVfHh6y88UFJ3/s7gqOQ6iob8gl0YHzzM67LxYYWLfb0utX3X3SN8V3nPS5ZctNUf3y8q4tOTV6zJXzh41duWDYpFXzh//RQ2LqVTdHoEPaHcARYfN86re/AQR+quJdmBYMHIRwEbAjsqu3iDxU2y5vSsk4hfxwF1yFK0nr0D0UCBwOsizS7GBP5bnzLn+7U22/06eVjFe4kdpJEWWBZUkvsd0jgTWRZl08kT+edc1r32utn82R7DEYDAaDwWAwGPxTkZ+rda9Zg5w97Y/BYNi7MZIyhn2WA0nbNtlj3Rs+o7bwvTXHdfrUkn9LWJMbhcWr5g832un7ISvnDX821vbiB0Z9mzel5B2EkZFN3Yddv7bL2jvYDoAwNqp51YguI95dFXmTsS3j9V1ddgeBNAA8GQsUp8LfM65de5rn6ZUAIrpEVUJEvqeGxFHlnlXzT6kNNj+bN63kJJTrABRG501Z03flghH/Am6I6la4av7whZF/bz3zmr9f7VrWBZH3h+/qvPsCoAhAPK6vW3+g8s+VC06eBqLAprwpay5F5J+Ekxk6ulZoMjCtlX42R1LHYDAYDAaDwWAwGAyGtsUE3A0Gg8FwYCH0iHq3c+0dw76t26U6WKU2eZn/Oo54tfv+8vCQnXlTSzYBh4XNaEqkOoZdX9LVDemjEaX5rUErNMV2036bCtsHGoKubvBeKVbCgWwAFTn+7MmvlwcldFxUs0l5U0sm1b5xGxu1yAGKzp78erdG/VZHgu0ArFww4l95U0s+BfoCqMqw1vgJxA24x/AloWOIZ89gMBgMew/lM3MuEJG6xBKx3eOynI37ZVLR3kZbfPbmfBoMBsOBiQm4GwwGg+GA4Yxpa0/xVI+tfS+if64PmqqorD2kbh9828SA8G1tUVRFDkuFTx1d7qB21YXqTcW/HfX16VNLUmH6gMNTrYx+76pVbtXPmQB0r053My31pZPfFaBxPxGtiNG2gkjAHSSrNX4251Cyx2AwGAwGg2HfoSI/t25iH5Fbsmevd/acN4kRa4LBC1n9RJgOMhDYoehy25OZmXNL6wrFVzk5OZ4rpTFMViB8gsfzBNLvznbe2NZkzFmDLhTVy4GjgN7ADoH/qOjfRXkm0y57TRy8ZMepyM9dAeQ1aK16c0V+7s1172338Gxn4+cJfkwGg+EAwATcDQbDXsmqeacswxSPNKSQc6avydxdo49Hfam2uZY1s/bNSKc4g21pdu17gZ1NjGiDbZ1b69PoqX8/XZUrwuPpm8MPGv7QqpY6GeJiScMgty1eD23YZEtGjV0VTAvVb1FuW7lg+I0t2Y70UyK/S6qSHaNZ1LaGQXW/fibgS9RQiR2DwWAwGAwGQ7viWVeKyC+jtnQQZIJnkbfFOX5Yd+etliT0slGyEU7ArZm47cYThna79c26pIfymYN+Kar3NerTUaEHKoMVplQGBw2F9a+3ZhyDwWDwiwm4G1LG6dNKbhFlVuTt1h1qHfLagpN31e4ffPnbaZlddn8JYTkHQeevmD9iWt7UkmuABbXtQhLsWTxvVHnt+7ypJVXUZ/vdtXL+8Ckt+9JU49tVPUSUfGCIqFaoyHpXuWn1guHvNe5/2tRXT7bwrgZGAL0AV+Dfijyvrr1g1d0nfdPSeJ6r30e4DjgGeH/l/OFDRl+zNkctbTqjLlSI6ice8nx6MHD38ntPajJzH/MYPWs6wkCEHaosV5GZL88b9p+W+rbmWOv6XfP3QWJZV4nKqYgeRljF4EOUpaR3eHjl7UO2xve9ZHRL56I1Ou1nT34hoyat2/UClwJ9gM8VHtvybYfbYHccnxI7h8l+bq39Thpax5lTXs2qrvFeknpd9KCi41/+7fBPatsUOyOr86audQEbQKFpoUmhE/WR0R1N9vtgpLO6g7fNeiQiJRNS7CujJWwMSRDW5l9Zv0FPjZ63E9W3lt970ra8KSUbEQZE+pw70lmdX+yMCtEMkX7v1PWDUeGCu+EVEnlT1vQlSndfRNe2xs8EfPF9DAaDYf+hqKjoAlWtu69wXfe4SZMmtVqmorCw8N/Ur7paPGHCBFPrxnDA0GNOmUn4STGq8lNVvVACGS9rKJgnok8QTlrp7bqhh4AzADKdsjIaffaVNww+iAzvZE95XKAn0L8mELyWcAH7MKJRsQG9zrWDD8nOkNidOh+Bqyd7cAm4dffXyYyTXVA6GvbNFQcGg2HPYQLuhpSR5tp/CFnuTMIF4w7qjHcesLR2f/cuu84EqdNO9kQfjWXH3t1JY21vDa5yqShTqc1MFOkD9LEtho28bvWxxb8d9XVt29FTS2Yr3kwa/SFWOAb0GLFDl50xbc2Yl+aNWBdvPM9lMsLlUZusZh1UshXJFjghGHAnnv7LN4auuv/EuDPqrqdXCtYv64v30UFggqjm5U1ZMyyBYntA8seaN61kOsocwI6SMAYYgjCEUHU3ID+m7z7ORTI4jlol29Y+KzAmanNfgdmZXXYPpqVzEaG5c5iK70hbfw6Gek7/5RvZrgRXALmRTUGES1bNG/F8w5aiomu+ipwL0BgyHFHbBP2iVY7toHvUBMB9K+efHGt5a7tTnp/zF0HO9dNH4KqsgtKH2sonH55Mzpuy9q20kL26Jr3mNFW5um4PrFhR/9t4O1AY+fexge1phWdMe/Xmmq7Vn6Zvs3q6an9PRE9X5AJXgnm1k8Ai8ltFF4UNav/Tp7362/Sav9/uBQIHuaKPgNb+TuwSy2ucbZWMn82R1DEY9g727essPvvrcRkMe5qKWTmjUckHhgAVAusV76bsgg11SRoV+YOuAa1LYkqzrZ7dnHXl9ftzo5KY9K7sgrIpAJX5uZcoPFnbTmz3OM+zc0WZTlgm7VNR7smaU/qgTu6XUZnZ7UZUJxGW7viXiC7LtIKzxXmvptZGsvIgseRI1LMOaenYWyKmXTfwfUSvQzlG4P2sgtIhLemt6+R+GRXdu14n6GUgfUA/R+WxrE3WbZW9vI+onaxCF/coKIs7WdXS+fQrYeJHUqW9EeSe7DmldYXiK2YNOgnV2ro1o7c4x/eNl+Wedfu6rcDyipk5zyNyWcTimUQF3CVKhk/U2r6DnqEj7ijeDWyMvFr8+5LIOAaDweAXE3A3pIy/3TX007ypJSuJzFIjjCcq4G4J47U+Nrt21bxT3o9lJ5DupjzgLqpXglxMWsZKgrsvozajXsm23fRxwHyAvCkl47Q+UOwq/FLSOiwJaahrIOTeC3oBcLCn8tx5l7999F8eHtJUciI84KWK/Nq2WPLSncM21W5ecdewJjPqeTe8fZAX2n2ypTwO9ES0v6Q3mrlvbB5+quJdmF6T/nIwPZSHUpcpICJ1mQLNkeyxjp665mJVbo1y5jXPs64J2Nvfc71Oh4FchFId1/cEz0WylGx79Qqigu0qMs+l5rZ0Se/terpY4DsJGYpzDlP1HWnrz8EQZuS01T3Q4EpgYGRTEOQnK+cNezZWexXrbdBwwF34ruOoVZt1fsa1L3b2PA5u2DZlXBNZ7ROLHnlTSxRg5fzhJuuqeZ5AdFkwLYRog7m1byy16oLaKxcMLxo9teRohfDEmTLWwxsb2JaGB4Tr5kqTFLcV84ctHj11zXGKXAeIqE4LplnTaPgMuwOV8S/deeq/W+tncyR7DAaDwWDYt1DPvpSoJA2gj0IfsIZtco4/9mDnrdhJGtV2Us9UGgr8SkR/EbXpaBUeqMjP7VkJp6B6etS+Y1TlmMpQem/g/xIw70u2I+ljbwF1rcmgl9euWvSQFhNy1MGqdLs9I+g59e5IX4TZVb28hJN6Un1MKZRUaRM8bVQo3vOKVaSuULzruXWF4itn5ZyjKj8D/pdwpnkPGiFo7+j3Cu8KnAqgog91dbfeXZ4/6H1BSwXeUju9qPHETjLjGAwGg18S+qNgMCSMEp21ftbIaat7AIy8enUXVTm/docgj8QzUa3VKZ99F7hn5fxhz6y8fcjW4d2G3QPUyZ2IclRU0xui/l24av7whStvH7K1+I6TPrc9NzoIcviuzrsviDugcv+q+cPuiQ7UxmPl7UO2vjxv+HJE67NthTOb66PKPavmnbJs+b0nbVs5b/izCA/UD83oiLRBSyR1rCpyU5SfFRlpes7LC05+86U7z9yxav6Ij1bNH37rqvnD4gaLfZyL5BCNzkr/ZETXk68vnjeq/KU7h72rJBbIApo7hyn5jrT552Dg7Ml/7xnw0lZJfbC9RsUbu3L+sGfi9RHxlka9PWjtlldr5UPw3E5DiZqoFs+NbmvYC7AsWYjKBcDrwC6gHCgMePZJLy44+ePotivmD59lWTpU4THgY8ISQbsi/16tcBNqDWicGb5i/ogbRL1RwB+Bz4DqcF/9ALgX1QErFwz7U6r8bI5kj8FgMBgM+xDKlQgXS43VHSRaWjPbdkPj4nbL2JFcEpPohYKcYtmaCfJS1J5bgCGqjJYaq7tA/d864dLN1x9Vtwow0ykryy4oleiX1FjdRRijsDnSrFa2Iz5JHnsCB3mpwq+Dttsru6BUehSsH9RSj6pQ7hWg59RZEO5ND3GwYA1Q6EeiST0JHFN2Qeno7ILShnPmIrc0+ExrC3Q2kVSp6epV7+wmtgwUuErhFY2SVGlvNGA1qGnjqTa4JxEvnKFeOTP3BlV5Hvgh4UB4kyB4hLSG/fUmoO55TSBD0FzgZwoP4tZ8unnWwFG1+5Mdx2AwGPxiMtwNKSXzoMxlVduqygn/4Uq3vcBY4IG0joELVev0kLeJ9e1T7euZV1eH0HHEy5tasgU4CEDwsgDOnvx6t6CEjovqNClvasmk2jduY5MWOUBRrNHUYnk8T/KuXXsOrv4M0f8FqZ9Rb3hL3OyMutAoU0ApVqjLFFCRukyBWCR7rGdPfr1bUEMD67Z78sJfbxte1ZyvTWn5XCTL2ZNfyAhqnb4yAsXRmtgvzx/6Wt7UtdVARku2Yp3DVH5H2vJzMMAZ1649OOjpKuDYyKZqS/Xil+af8pfm+gW7hp6yt6XdUBekt/SOkdetnhSoSUsX0bl1l6mwcsX8U15pjY8R2aCYCcinTy1ZJDAh8rZ85fzhPVsz1oFEJNjdbMC7lpfuHPEG8IbfMVYsOOUVoFXnPxE/EykenewxGAyGvYNYWuyBQKCf53nTRWQgsENVl4vIzPHjxzdbp6eoqGg0kK+qYZkKkfXATePGjWsgvfHCCy9kVFVVXU9UrRvgsW+//fa2FB+eIQWIcE/W7NJnANThnko31yFyzwgaN0nDIy2pIKvAvKyC9WsAKmblPI1K3cpZhQd7zCldCVA+M+cxEflBZJdNpy79gfXx7CYj25HssbeI6P09Zpfd46eL0kBq8tPMD/pNkaeecoHNVTNyr/asxO4LUn1MqZBUaUsk1PC5xhJpUCheLbbo5H4ZlcLMum1IqeBOzLIzPxSnOFSRP+gPoJfGsp89t+zVL53BR6S73o8s0RMUBqKSS3j1N0CmqHUzsLo14xgMBoNfTMDdkFKeco6pGT11zROKTIWwjAzwgKrUZyAIRS/deWbcYoMZktF45UWrV2KoBhpnKTeRPKlOdzMt9bX6vqm+cwTxrJhLAUdPXXODenobkaX+zdDsjLqn2iBTwFWr3GpYa7E7zZDssTbpJ3zpwwaQ2LlIll3pHbsGtP77okJlwxaiUFIJHNKSrVjnMJXfkbb8HAzguToWqQu2A2R4In/Om1rSpG10Qd5iZ1TozCmv/sgV72XgcIXRATftK2yoPfUC7wWtYBNdztHT1jypKpcAoE2Syl6LGvvOlfOHX9e4gcFgMBgMtm1fqaq/FKm73eggIhNUNa+wsHDY+PHjYyZUBAKBS1W1oUyFah9g2NKlS48dO3bs1wCO41hVVVXP0qjWDTC7S5cuCctiGNoPD+qSNMTBq8inLkkDJOVJGq5qnfSIelaFRNVrUuW12n/bIlXRTx+NA6upkO1I9Ngr8nM3x7KPJ0Oz58aUUombHBWLSKB2QP0GXR0JtgPQfW7pmor83GpJIKkn1eczGUmV9sSydCRRheI94dTohynbst+qzO7UE5cutdtEvcez54T17MNSPnpCc2Mc6qzbCTwReaGXD06r7O3dijINQMLfQVo7DhCk9jld1W6hrcFgOMAxAXdDyvFEHxUNB9wVGXr6NWuHgtYVfbHQuHIyAGio7kZl6JRXO4IXN2iZKJbdJPrVJOMjo8auCqaFovzgtpULhidVKCXGeOHsa2Rm1KZSV5moBwU/LHZGhU6fWvIHCWcatWxfGt6M2eL1aDTglub6J3uskX5K7cOccmgi/kaTyLlIlo41u7YH09I8Ig+LojS6aVWBtQndyMY6h238HdljSz0NDXlxwckfj7xm9YCAFbgW5AeEAxEe8KHCMzvUuuu1347atYfdNBgMBsP+yU9F5ELP814WkTzCAaTOItKbcKZqzDo9qnqliFwcCARW1tTUXCYitcUzs0OhUF1tmP79+zeodSMi84DbQqFQ70AgsFhVE5PFMLQbllpJJWlYBJNKYrLFrtNUt6Am+obVkjo5GEKqYknsPJSwbAeJrJhoNsko2WNvCVHbl0769uyDuuJ69Z+fZTWURQGtgISSelJ9TOLpTVjyHITrDIWD/poL5Cr8DLfmN5tnDbyo5+wNq5u31DaoyuTyWTlviZWxWkPVpwkSLcG5orvz1r/Uwaok91uIBMNFLiqfMfDpUJoGKzzbEfh+PPuV+YOeU/jYQp9X2/p35pd8VXlosBeu1bdu/lH5GiCLjV8mO07E0GcgfQEEGVbl5HTPdMqafe42GAwHLibgbkg5q+ad8v7oqWteVeRkQMTSxdR/10pfmjdiXcMeWhmd7e1KoAfwFUAX8UZpC6ngqWL5vSdty5tSspHa7AXh3JHO6vxiZ1Soha4JsatjVs9AKFQ/oy76+Or5I94DcBy1SratbWlGvR5hJFGZAqCnRn9MovpWc92TPdbl9560LW9ayQaUHAAsHXPO9DWZf71thE9ZmbZh+b1jqvOmlWys9U/h1HCQPZyac9rU14aSQOZJfPtt+x0xpI6VC4bfBzQuIJUwxXeN2kK4GOXMltrWsmLeiJ8AP0l2zGhWzR8+EWiSRW8wGAyG/Z57xo0btyzy72cXL158ktQXGBxdWFjYN1aWu4jcM27cuGcAHMe5p3///g6RrFnVBjIVDWrdfPTRR9c7juMB5U8++eTVqro25UdkaB12MKkkjZqaDnX3vJ9NGdoRdieWxNR0vKiRJf6+CCmV7Ujy2JOw2yxdK7Zur+zetS6pB9XM6P0KUgFZCT20pviY/EiqtGacZBF4ApVluDVIwwmab1w7HHwXB688n/sEpkf2jRDL+jwtvIbgc4E/K5xPDFS0D8oFHlyL61HZC3AbJJ+7QEFrxwkPZq1CtC+AoqPUlaqK/FwQ3s6eXXq8rw/GYDDs95iAu6FNUHgUODnytq6Ap6CPNm7rqf2PBnIo4l17zvQ11+wOWv1U9e629rURtwOFkX8fG9ieVnjGtFdvrula/Wn6Nqunq/b3RPR0RS5wJZjnpxDdyE4nflmybW3djLqqXHTalFefDtgaLNm21qHFGfVoZHLelLVvpYXs1TXpNaep1mcKCKxYsWBEXP321h6rInMFDWvwK9nVQfnrGdeumQI73xW36yEh0fNFVFfOG74gzrhti8rDoLVFZPvlTVt7e4jVd4iX1ssS73583V7HpM2+IwaDwR+JaJzvDewrfhoMhr2ChnV6RIqJrtOjGrNOj+dF14ZxvMLCwvraMJGVkRHt9gFR3YojwXYALrnkkteKiooSqnVj2PtQtLKBVIdNXRJT5867Rilx0tFTTApkO3yTXVDaprVu5N6Pq8vzB22IFOMEZISCSKQK15YZuSMSkZNJgoQkTBKVVNkj2O5C9ayVgkxHidSlkBftgDcz2yn9tLZZtl06o9LN/aci/0/Qo4FtorzkBpguLvnxvryexQ9sl/MVziNcvPZwwqsGvgI24Om92XPLXm3tOABezY5pdoeONaoymnCR3A6t+mwMBsN+jQm4G9oEy9r5R8/rfBcNNax3Bb1QYeO2Ly8Y+tboqSVvKlJ78zWpukYmCRoOnor2pE7Xrm1ZuWB40eipJUdrOKtVUMZ6eGMD29LwIHKbKklFTRxHvLwpJfch9TPqlnifex6I6ucq8meam1FvyBOILgumhRBtsDr0G0utq+N1iibZY101b9jTedNKbkSZA9goQz2V16EziFercj0nweNIOZmfffFw1eGHng+cBYByXYC06xBAZRloFuEbpKRoy++IwWAwGAyGAxvP8xrVn6HBxL1lWfHq9LQoU7Fly5auRMmKaKOaQCKihYWFCcliGPZCPO8fWNHPBd61W6Yfd00oze4H0m5JTK2X7dg7sZSFKrUFSPWoivzc32wLpd0Zyggd5oW4nxRk9TSlZQkTP5Iqe4oes8taLBQvDh6U/h74fYzdV0VeTejplH5JWG4roeKwyY4D0POOD7cD/y+RcQwGg8EUxTG0CS/deeYOVJ5ssFHl6YhMQyNEver0MQqPAB8Du4B3Fa5cueDkK2mbu5e4rJg/fJZl6VCFxyL+7Ij49DGwWuEm1BqQTOby8IOGzQD9OVAasfkNKotIkxP9FCC1LFmIygXA6xE75UBhwLNPenHByR8naifZY105b/ht4smQyDn7KNJvO/A2yvUEMu5M1IdU89RTY9204LYLRLkZ+ITwA+cnCrOqvs0YqylYitqW3xGDwWAwGAwHLpZlNa4106AQpOd5MfWCPc9rUaaie/fu26O3S6OaQKoq0Lj+jWFfIXvuhrcQ3qx9rzDJTQtUCvKmoi8DW9vDD3HwtKGsX0S2w/5GlPME/twefqSazMD634H8tfa9wPRgIFiurm4Q4WPgs5QPqlbdyhVFR3lhCROtmJVbJx+qon1Ar/WgWF3vP5W9vBpc+zOQCyNN6iRVDAaDwdB+mAx3Q5uxcsGwK4ArEmm76v4TK4BfxLQzn8xY25tbot/S8v2V84c3u6wTEMq4AAAgAElEQVTupTtHvAG80VwbP+PV4jjiEZ5N9zWjHsf+u7SQKZCIX36PtZYVdw0rI8458+NDvHPRmvO7/N4x1cDsyKsxRyRjszGp/o609J00GAwGg8Gw/6OqI4mq0yMip2pUnXURabZOT3OMGTOmurCwcCNEavHAqaoqImFd7iVLlrSq1o1hzyKg24JpY4KB4G0CIxUOQ+UTgfsy55Q+XJmfO7a9fGmNbMfeijh46lT/sCKUcR2ilwF9gM9FeTxz67Y7Krt3rZsMsyQ1kxuJSJj4lVQxGAwGQ/tgAu4Gg8FgMBgMBoPBsBcgIpMLCwvfUtXVlmWdpqrRUoErYhVM9cnDQF2tm8LCwtuLioruAHp5nnd/K20bUkCPOWXNJmlkF5TGTdLoduubcZOYKCiNmcSUVVC6BFgSc9+c9c/H86XnnLLiePuSle1ozbE3R0t2E20nzns1wNzIq47ymYNOE7QuGK4q6xO12dwxJSJh4ldSxWAwGAztgwm4GwwGg8FgMBgMBsPewRPAMhEhOrMd+MbzvITq9DRHWlrawzU1NeeLyFkAInKdqtYWZV1GWFIm6Vo3+wOLFy9eJCITWmqnql9PmDDB6N0fQJTPHLTYEn1XYHn1Lvdjq0tGV9tzT0U1Wk7zC69651N7zMk9TKKTGwaDwbC/YzTcDQaDwWAwGAwGg2EvwHXdhUCTOj2WZZ00ceLEhOv0xGPs2LFuVlbWBSLSoNYNMOvbb78dSwpq3RgM+ytied9VuNWDsrSO9re2G/oK1SWE5WUAvvKQH0Qy0w0Gg8FwAGMy3A0Gg8FgMBgMBoNhL2H8+PF/ooU6PePGjWs2i3T8+PFxZSrGjPFf68ZgMABu2jis0GXAuQrfE+gOVAnynqLPS431aM/b17VLcVqDwWAw7N2YgLvBYDAYDIb9gu035vasDnC2qI7EkuNQvqfQVcIZm+WibEb4zFN5yxZ9PrOgdMOe9HfzzAFHidgnCpoLVn/Q7yj0Fkgj/BDvAVuBHYh+Kir/8mAdWG9k2+veCmvk7jtUOAP6aCjwA2CoiB4LHBY5PwGgCvgGZHl2wfrrmrfUkG3O4B5B1+uvokeKSl+EXqL0VjhYoKdCZ8KF5tIJ/3snsF1gO7AVZJuH9wVq/QPLezfdstd2c9aVp/bo255yZ/DR4npjQE4iXKSwD+HjhfDxforyvif6csj2XujtbNy0B91tVw60a81gMLQN2XPf+oz4k1UGg8FgMNRhAu4Gg8FgaHMq8nP+CDLWTx+FX/coKL0nVT6U5+fcLsj1/nrpw9kFZVfE2rPJGdTPdvWffv1w7ZquBzvvfeu3nzojA5Xu1qD/8QKHHOy89bXffm1NeX7OXwQ5108fgauyCkqbFAWrdAYN8Fy9oQYuFkhDBLSuTy2Hq3A4MEhEf+DBnIqZuWXA3Ow5pU+35lj8UJk/+DjF/RlwPkjfei+1sb8Qlv7LBDJR6aMwXGASeFS6uV+Xz+I5y5KHspz1G1PtZyrPT0V+7lAgH5ezRFQa9amlR/ilzX5XNzmD+gVcHaJwPMIQlOOCrpcJUGda604/GttMJ6CTQq/aVoKAKKgQdD2tmJn7DuizLhQdPKfM93XeXihI5azcH6JMw/WG1m1tSrZCNsJgQSamuXZNxczc5xCvILtgw3vt6XN7sa9cawaDwWAwGAyG/Q8TcDcYDAZD2yM8guIr4C4wAUhJwF0drEpXxvnuB4+kYnxD21DhnNhNvZrb1NXLBWzfBoQc4KmK/Ny/pYeY1PXW0s2p9zLM5pk5Iy2LAlVveIpqifUW5Sp19aqK/EEvWej1ezpjvzGbnGO62F76nSiXk/hBx21X5eTkeK6W1oWT40TTU4AgDAAZYMOsyvzc58GamVWw7p02GzEJNs8ccFSF2AtFOTWJ7ukIPwbrRxX5uffv/LbD9MMXvLYr5U7uAQ7Ea81gMBgMBoPBsHdhAu4Gg8FgaHOyrLJVlW7uv/GnDXv85pkDjuo5Z+OHrR2/IjRopIj2abllFEpZjzllb7V2bEPbUJWfO9Bza54S6J8Cc2fVBHizyskZlemUfZoCe3VsdnIPtV0eVDi/7QLEeoYHp1fMGnTfNqvb9COc4t1tNVKibL5p8CFWyPtbOHC9T2MpnA/emPL8nPnZdvcZ4hSH9rRT5bMGXSiqjwHdWmnKBn7VqcvuUVUzcs/LnFv6n9Z7t2fYV6+1lrTYDQaDwWAwGAz7HibgbjAYDI3Q1+nGbsYjnI6SQ1jqoAtQDvwLWEGAR2U4/41rYzUzEQoabS6RkYzQ1QQQLgMmAUcDXYEvEF7CYoGM4KMWfVxNd4SJwGnAQCCbsFbvFuAL4A2EZZzC30Tia8/qas5CWN7MUN8COxA+xqMMWMZIVon4C2eIg1c+Ux4V0Tl++lliTwDy/fSJOb7oeL99FDHZ7Xsp5TMHnebhLQPpmkKz31NXVlQ5OcdnOmVbUmGwctag89TVxzUsVdHW2Kj+upu7dWTVjNwf7MnA6Sbn+N7ihtYA/+O3ryB7a+AxIMj1Ve624zdff9QPet7x4fY95UhFfu7PUP0dYRmUVHGcZ7G23Bmc18NZ948U2m0XDtRrzWAwGAwGg8Gwd5LKG3WDwWDYp1FF9BV+yW4+Ax5AuYhwwOggwlmAvYChwCxCfKTF3KLq73dU13IwFsXAw8BwwsH8DKAvypW4vKOvcHkzPlr6CtMQPicst3IB4azxbhEfs4EBwC9Q/sorvKPFHO/rg2hIF6AXyjCEXyKs4BVe1RK+49uSuo8BfjNDx2srM//+7YzsAFzks9tOO+AVtmbceHjf2m0nhHEAUDFz4BmIvpDiYDsACv0813o4FbbK83N/parP0T4BwGgGehavVjoDjm3ncQH4bMrQjrYbXCZJBNv3BRQdJRmd/qLOMel7YvzKWTnjgVQH22s5TFzvb5ud3EPbwHabcaBeawaDwWAwGAyGvRcTcDcYDAbCwXZeYSHKfSS2RD8DmEUxRaoJB4Q7EORPKMOaaZOO8pC+QhO9cVUsinkC5U7C2eyJ8H1grb7CmATbJ8JJhFilr9LRT6ceczd8oTSbTR+LI6pmDG7u82qRbt6W8whPmiSMwNOpynJujNclzQTck0RVBiHytISvv7Ya5eKKWTmjW2OhYmbOrwXuJhld+dRwqLr2ii3O8X3be+COXXfPAzkxeQu6t2a41yFwaqWXdlt7j6uqJ6jKI7Tt/ft3LZen9fLBaW04Rso4kK81g8FgMBgMBsPeiwm4GwwGA0AxvwZ+0WirAg+i/C9BuuNxLvBlgxbCj3mF6xIcZQhwIjAbi0PZSQeUUcAHjdoJygO6loMbbP071yE0lkZRlLkoh9OFdOAE4PVGbdJQlupqvtfEI8FFeAPlFuA0LI4hjV6cih055qOBXwFbG/XsR02Tz6tFVP0XIVXbm+C3TzSi4r+/Z/2uNWM2h7s13QTck0X0F22R2R6DWcl2rMgfNBaRBal0Jkl6u25o+ebrj2qPzwsAhdNFubI1Nrx9Rcta5ZrNM3KHtOuYIpcBHdphpKFVvd2b22GcVnEgX2sGw55g8/VHdd3iHN93b/yul8/MuaAiP1drX8msPEmFjfZmX/TZYDAYDhSMhrvBYDjg0RUchBAruPCgjOSXUe//qi8zBov1NJywnKGv8oicTGUCw90lIxuMVayrOBub94FOUdsPIsRVwC0Q0WxXboppbxQzo96/pa9zJrt5HzgsantnhFuAn0Z3lpGsAFbE8XVr5PWhFtMdmN1o/9mEZW0SpkfgoBcq3a1fAolLFigX6+R+v5Z7P672MxbAthtPyA4SPMtntw+y5q4r8TtWovQJbY6rqW/YS1AZXukMGpDlrN/op9smZ1A/XP0de0/Q+Eg7vdP9hOtFtAc/aqdx9gbEsrgVaNVqiL0VVbmu3Bm8eG/VczfXmsHQflTMyrkYT25CyHHdEFZGJ8rzB5WK6m+y55Q+vaf9S4SK/Nz6ZAeRW7Jnr3f2nDeJsS/6bDAYDIZ6TMDdYDAYApwNdG+01SXUNMtVTmODFvMykBe1uRs1XAI80MJIijK/ic3T+Y8W8wwwsVHr84kE3BHOpqnUjRLgzib2TmKbFvNwXd96LtT3+IUcQ00Tx17mVGwuQBkM9Ces3d6lheP5bgv7myBOcahyVs4fVGWGj25ZFZndxgDP+R0vZAfHAn61ltu2WGp2hslw3xfwvLGAr4C77epCEpOkisVXIvp7D1mtIev9Htu3Vm7OzkgTAodarpyCyGUoJ/s1qsLEipkDF2fP2fBSkn61KyJJBVCDCG+hvC+qH3nwT1vk32IHttvVoe07gu7O3ndu3PH1tQM6d+ziZrjYh7ohu68lDEbIS+ZzjZBX4eR+P9spfT/J/q1HeFM9eULELbZs+eLbrR2rMw6qPsz2GCyqP1E4n+SC0umW691GuE7IXseBeq098cQT3wkEAqd7npcrIt9X1UNFpDfQkfDqh22qulNEvgI+Aj5Q1ZIdO3a8dsUVV+xMpS9Lly5Nr6mpGSEiJ4tIrqoeQXgyvXPkVQPsUNWvReQzwr+nb9bU1Ky47LLL2kSyrZYnnniis23bPwTOAnIIJyAcBGwDNgEbVPVF13Wf/elPf1rRlr4kytKlS23XdU/0PG8EMBg4QlX7iEgnwt/1GmC7iHylqh+LyNvAyx999NEbjuO02UR+ZX7udFVubfwrImguwlOV+bk3ZhWUtrvElsFgMBgMezsm4G4wGAwWw2gaAt0oecR7CHufhgF3gFG0HHCvkFF8HnOPsAFtFHCHgbqagIwihHByDB+/keGNJG7qKY2xrSsVHAusr92gazmYIE8Cp8Ww3xJJLSm2rLTfu27oRnzImonqBJIIuGtTCZ7m20N1um094Xccf/Q0Ge6pROVd0MdErJesYM3n26u77O54UM13xXXPBfkVcHhSZpERftqXzxz0Q9DTkhgqhOqcrEDwVnHeazwZVk04aPYR8EjFrEE/RvURWp4Ma4Q9Tx0GisPe/91LvCbGF8AzorIiFKguPth579uWOvS+c+MOYAdQCbwL/Bm4udIZNABX71YY6dtdj0nAdL/9UsBOgWmZs0sXCk1+vT+OvP5YPnPQaSL6GElcBwrnVzoDjs1yNr6bAn9TxoF2rRUWFmaq6k8ty7pUVQeqKiLhy6T2/1F0E5FuQG8gt7ZNly5dahYvXvyyiDy5e/fu537+859vT9afJ598MtfzvKuDweDYyFioxryBSAfSRSQT+F/gDID09PRQYWHhS57nLZwwYcJfRCRlk9B/+MMfOqSlpU0RkeuIXUS3W+TVT0QuCgQCCwoLCx9MS0u7ZezYsS3+hrQFhYWF/YGrgsHgBKBn9L5G5zcdyFbVbOBYVb0A4Mgjj/yisLBwYSgUeiDVkwebncGD1PXmNNdGYU6Vk/O3TKesLJVj+6XHnLJltHLFSypstDf7os8Gg8FwoGAC7gaDwaCNtNLD5GqxrxB0IgXT4gXHQWPus0knC9gUx8f49iy+iPm479GrbsjVBAiyHBgU104b0N15618V+bmNVwk0i8I5W6Yfl9n9tneqEu2zxTm+r+uGfGUpirKsm7Ou3E8f37zX02S4p4agIDMzA93mi1McarTvH8A/qpycRzxXigjLH/lDNVcdrEQDZ5boTUmc2KCn/KjnnLI/J9I4e/b6P1bMGPQfLF2NHy1v0WPLQ7nnQmlC47QB7wDPCbISW/6zY2v6ZvugGukY9Hq6tuYI1ihUf0w4SBgXxfJAX1TVh7ID3Z+Pcd6TIstZv1Evvjiv8uiPlwI/9NNXPM6m/QPurohckjV7/V9aathjzvqXNzsD8yzXWgv08DmOeG7gKmggrbbHOVCutRdeeCGjqqrqOmCaiHSPE9ROlHQROQs4q0OHDsdBwrVn6ohk18/zPO8iWhfgCwBjLMsaU1RUtK6oqOiacePGtVrGbcmSJUe6rvsUMMBHt87AtcFg8OJFixb9cOLEietb7JEiioqKeqjqrcCltOKZXFUPA2YHAoGphYWFN48bN+7eVE1iWK53FfUFiStEecGz+NLyOFSFc4AswPZC1tXA5YnarczPvUThydr3YrvHeZ6dK8p0wvfTn4pyT9ac0gd1cr+MysxuN6I6ifDfiH+J6LJMKzg7euKsfGbOBSLyXLTNLGfjuxX5uStofL+penNFfm69vKPtHp7tbPw8no26bpP7ZVR073qdoJeB9AH9HJXHsjZZt1X28j6CcK0kRRf3KCibCFDl5OR4rsRKgqlA+ASP5wmk353tvLGtbkcKfQaompF7imdxFTAcOBgIAf8FXrLVvav7nI3/jm4fy6Z61iGo5BOuR1UhsF7xbsou2PBejGMzGAwGA6ZoqsFgMISFXlpPVgpstC8WPyR2sH0JHjl0obOMRGQkAlyd0rFFfMm2CGR4aWkX++njhkLj8RkU0LaWkwF46qm9P8t470cF+VlWwfo7mgu6ZjplW7zqnT8G+dD/ENK1IjToqERaVs4YPFzDEgD+ULmh5xx/gbnsuetfR9V3gNcSJvvtkwK+EHR8VkHpwOyC0puzCtavyXLW/ffwBa/tOtRZtzNzbul/eswu+1P27PXXZP2jXx9BxwP/jGcsy1m/Mbug9Kwec8qWpSrYXos89ZRrB0P/B/iT3RCO23bjCdmp9CWBMX+TSLC9lp7Oho9E5bLkhtIfq3OMX1muNuNAudYWLVo0sKqqaj1QQFPJu3Zn8eLFP7Zte6Oq/ojUZtMOVtXiwsLCuY7jJP1c+uSTTw5xXXct/oLt0XzXsqy/FxYWJpwI0BoWL158hud57wD/R+oS4LoDdxcVFS0vLCyMld2fDKdE/v+aHQz1z5pTOqnH7NLpWXNKJ9nBUD/gNQCkrl1SaCjwK1GeAL5PeILraBUeqMjPnVXZvetfUb0ZOIKwdNIxqjKjMpTe0qrSlKIOVmX3bs8IFID0BdJB+iLMrurlPYX/uEo2ygkIs3Fr3m6rvyOVs3J/41kUA5cAfQivlOgEHA38yhV7Y+WsQec1Z0M9+1JUXgRGED4HfcJyZdYrm5zjm50oNxgMhgMZE3A3GAwGYVMKrCTywBS/UKjE3OdSEynEGtvH+Pa8BgVTo8f5OqpNrCX5GziV8XIaG2RIVOBJ+E7csZIgq2rbMsBXJrmiE3wNIuJLTgb0X9lzSlf56+OfGPIPBr8I87MK1i9OpGnPOz7cDl6TWgeJ4SUUcMd2L0nC+DtZH/6Pr6LDtWRt/fYhiCNPFZ9R22/M7dlys5TxgXreiVkFZUWJfOflqafcrIKyouyC0p+3h3OxCK+g0Rd9dpOatGBOmzgUm69cq+YOv52y5qx/XpDVSYyXXe4FhiXRr204AK61oqKi8yzLKiEcfNzjFBUVTReRJwlroLcFNnBT//79ly5dutT35M6SJUv+x/O8F/C/gqMxnYFlhYWFJ7TSTrMsXrz4ZyLy14j2fltwpoj8fdGiRYekwFYfAPW8axqvMOx+2ztVijUl/E77tGoU0QsFOcWyNRMkugbCLcAQVUZLjdVd4E/1fbh08/VHtShtmF1QOjq7oLThJJHILdkFpVL3cja2eI1XhXKvAD2n3gT3poc4WLAGKPSD2PfJmU5ZWYOxCkpFaqzuIoxR2Bxp1r8mELw21T5XzsoZr8qN1E6SiS4I2m4vV/VIYE2kWRdV/WOVk/O9uIaUKxEulhqrO8iUqD3Zthsa15IfBoPBcKBiAu4Gg8GgvNpkm7CuNrs7wVci+rjZuprYDyVKrIDNBhlFKK6P0EtL4gbdc2Ns204P6pd+SkyZmlKRGBIaSkoDLnLvx9WILvLZbXizDwRRlOfnHA+aWLA0gsKj7RAMN8H21vOlt3tn44LAzWN7f0tqJEkss1RVLvRtWuV+eeop179T4etHEb+SFXZNmpybzHhJ8HXIDY7qMXfDF+00XuoQ62Pffbx2DIwKjySiVx8LT7g3mX421uhk+rUF+/u1tnjx4nNV9Wl8a8e3DYWFhb+OyJ60h0b0RcFg8HFVTXispUuX2qFQqJBG2uetoDPwtIjEuj9qNYWFheNF5He0sayrqh5rWdYLjz76aFK1dqIIAYSqNaZsiGfvrt2e1PVVi8C8rIL1azKdsi2I93T0PoUHe8wpXZl1+7qtnupjUbtsOnXp35px/aANJXM+zfyg35Sut5ZuzipY947l+VsFmnX7uq1Zs0uXi+rz9VvlzBS5Wod6cn3U239mzS6b1tvZuOngOWX/tO3ApVB3v9/RcyXuyhwR7smeXfpM1u3rtmbZ6+8BtkaN4ute22AwGA4kTMDdYDAY4G/AlgZblEG6muEtddTVnKTF/FlX8d0ExhGEKY03RvpeFKN1/UO+spwGN7iRFkGmNrFXQlfgF02d5Vk5huhCcY3tATS5cdZXGEN4GWlqsfzJygDihqyEstZFEmsXRUhd+w8++ySDkZNpLaoPh7PWEyeSCea7mJxoyxmdW5zj+9LcapPYqB2ofsqvPw0Qfd13H0/bJVNZVX7Z6zfvftMeY7UB/iRlAKw4K4raALHk6ZZbxabGkhcJF431hSptmvGbKPv7tbZkyZIjRaSQsOTDHmfRokUjgHntPOwlRUVF0xJtXFNTc42InJhiHw4nUuA1lRQVFQ0gLFvXXs/fOR07dvx9qywIHwFYHayY152E7MOi2yWLq/XXmHpWg7/VqhHZGsAWaZBlLyGvXeQcdXK/DCRKrkh1dfQkXve5pWs0XHg5JpWzcs6pyM99piI/9/2K/NzNFfm5WpGfq0i91JegKV3xUOGc2A3huKijWB2dVNLdeetfoJ9G7Y/7m+VB3erPSF2bqGcm2fckNQ0Gg6GdMEVTDQbDAY+MYosWMxuYH70ZYbmu5n5gCRn8ly3soAtZuByDxTCUsdQu+bb4VYLDTdFidhDgIbZRQSdOBh4grIkYzVaEOn3KiI+/AW5v6DxTdTW7SeNhMvmaCnIIcTc0yaTfATiN+pagXNqo3VBdzRxc7qUDOwlyEcpdCR6bL7Kd0vcr8nPXQuLZ8yI6HpjbXBt1RgYq3a2+ZAcE/trzN+u+8tMnSUyGeytxA1Zhkl03AX41UlvMcPe8UDLBng8Pct6rTKJfHeJ53yA+4zbSDoFT4dUeBeufbfNxYrBl5uD/CVnusZbHkYrVX0T7q5KFaBeQzkAGLZ3TJApTitd8sdcU8k2Ws35jsp0PddbtrMjPfQ0fBasjDEx2zFSyP19rS5cutYPB4JNAN38DtQ1Lly7tGAwGF1FfMLM9mbto0aK/TJw4sdnaG4sXL+4jIrPby6nWsHDhwjTP85aISKIFeD0RedZ13UUZGRlvVlVVVWRmZnYNBoMDReSnqjqRBAL3qvqjoqKii8aNG/dMUo6r/hFkiI11LrCg8W5b7Au1rl3y2GLXBdktqIn+FbakTnaFkKpY0h6LLRqyPfugrrhe/edtWQ0kEQW0AiqBJjI+lTNzb1DltgSGSWu1o1FYwZpMz6pfmSIiMZIOpIJwkVqaC5xbajWWtYw7uWAwGAyGekzA3WAwGABO5S5e4fuEC1jV0gXhBuAGagiXGPIIL6xOLmz6NhAE8gmRT6e47RThajml/iEj4uNvKWYAQnT2tiDMIMSMRq2jCSKMlZF82mBrGkXUMBP4XoPtwgwCzCBE7SLyXcAfgKSK7jWHoo8I4icT8H83z8gd0nNu6dvxGlSGtuUh9PLliOjvfLVPHhNwbx3/PdhZ71/yI8yWlps0RBMIjqinR+I/AHB0RX7unvgu9FOQtpVO8r1yJWn08sFplQeHRiHWOQrnuHj/IyqEBSki1bCl7j9th9C5bQeoI6asgy9E3kPVb8C9R5WT0z3TKfN9DaWS/flaC4VC/0fsIuYtUaqqS0SkOC0t7b9AZU1NTYdAINBTVY/2PG8kcC7hAokJEwqFpkJCK/eiWaaqT7iu++bu3bs3dezYMTMQCBzped5YEbmCxDP3023bvgP4QXONIjbj30k1RYEnVfXx9PT0jVVVVRXdunXr6Xne8SLyM1U934ctX3Tp0uVq4H8TbF7ued7FEydOLG60vRJYDawuKioqVNVngBYlY1T1joULF/75iiuuCPpyGpAa+3dehtfDUi9OzEA8Fb3dqrZbdw9lB+NfJ57s8fumrhVbt1d27+pRO8mh2qAorYYj11mNf510cr+MSmFmfTspFdyJWXbmh+IUhyryB/0B9NK28NlLS6/CrVEifwBVNUbCgWbX/33U+BOTTc+PWa1pMBgMCWAC7gaDwQCIoKpczt95G+VWILPFTv7ZTRoXEeLZZjTRq1H+n4ykKI6Pk3iF9YQLSSWi8foeyqUykiYBajmZXfoK50fkauJJImxFmQD0QVIfcK+x7aUZrncXPoqxWbZMgKbHU4vCBJ8hmc8zP+j/Nyjz1ys59viD476MtO4kbUuZIw3xG5Tak3T8xhnQE2djKgpFx8L1du9IWvIkUfTywWmVvfSXlXhTwToc2kdgOj7SeIVS24wi+kGrbXh8kLhCdj0ecihJTFqlmP3yWotkt9/g0/5m4Bfjxo37s0iTgGQN4d+7T4C/qur1hYWFo0XkBohZLL0BL7zwQkZVVVVcPecY7PY878cTJ05srHW/KfIqWbx48UMi8jdIqN4NqnpeUVHR0ePGjftHrP0LFy5MA/wUWN6pqhdOmDDhpUbbvyRciPNPRUVFP1HVJ0jx8/Hq1asDX375ZaIyObtUdczEiRPfaq7RuHHjVhQWFl4KJJK53rdLly4XAUsS9KGOrNvXbQWmx91fsN53Aec9SJDaLHJVXys35N6Pq8vzB20QNFIfSUZET6htmZE7QsIrqBpQmd2pJ279vbqo93j2nA3vAaiDVelqSythkvY523ljW8XM3HfqpXBkVAOfneP7um7oe1FHudaPfYPBYDC0jNFwNxgMhggiqJzKQrrQB+UyYDHhjMJywgWhtgH/AcoQXkS4DeVilCNkVKPs8XhjDGMTHiNRrmhjjRkAACAASURBVAJKCD807wY+Bh5EOE5GETdDVARPRjKfIH1QJgPPEX6o3hbxcTOwAXgYGMOpDJBR8YPTcirvEGIgytzIse4EvgXeQ7gTl4Eyiufj9W8thzrrdio86auT6iXqjIz5QLzJOaaLiF7g043fJ1tQzy9qAu6tQkWalRhoti/qO7svIcRqk+J6bUUado82NP8Pv/r6fqnKH5hb2cvbALqABIN3bY+/QEjSo2gsSQCfNiwvKXkVK0hbfm8SYz+91oLB4JnAET5M/9uyrBPGjx//pxjB9iaIiE6YMOGl8ePHny4i44Bm6ytUVlaeB4mvEhORn8YItjdgwoQJ74vIGSReI0FUNW5AvWvXrmcRQ76jGR8nxQi2N2DcuHFPquo1idpMlK+++upsEv+tumPChAnNBttrGT9+/LPAigTt+pmciMvm64/qusU5vu/m649qbTHWPYB+VvsvQYZVOTkJFUWvxVIWRtk6qiI/9zfbbjwhu9IZNMATuT9Wnyw2fkn4njoysFxUPmPgYV87Aw6u8HLvg5YKbrfOZxH5bdTb/pWzcn+7/cbcnpucQf1Cbuj31MeCdtnq3ufHtsFgMBhaxmS4GwwGQyNkCDuBxyKv1NsfRQh4KPJKzsZotgL3RV6t8yePCmBm5BW7zajW+dscalu/E9e70keXXlXe1tHA8sY7Am7GBYr6kXfwLI/WFRUztBvqxSz0mxAW4rbNbIe2S3ZzqvDctsvGFljXVrYBKmcNOs9TXQokqoO8n6Gtn8zwrO0kodDg2e2Txd88++219iMfZndblnXRT37yk0+TcIlx48a1OMEtIhf6MPnCuHHjliY49j8KCwvvoHE9mfhcAFwXa4eqnpKgDYAXE9Uw//jjjx/s37//z4FcH/Zb4qIE21UDd/u0/XtgdALtTi0sLMwcP358VctNm1I+K3eieFyLMMB1Q1gZnaiYmbtRLL0ja3ZZsnVV2he1ViHaF0DRUepKVUV+LghvZ88uPb6l7pmB9b+rdAedB3oOgMD0YCA4HRdEZJmGV2o2mFgRB688n/ukfpXACLGsz9PCKR6fC/xZIb6UUSt9zipYv7g8P+c4Qa4DBGVaTYBpdsO7oR0qOr57wcZ/t2TPYDAYDP4wGe4Gg8Fg2KP0dNatF2W9nz6eJ+NjbVd0gs/hX8qcW/ofn32SRlox0f351uqUFtTaN9GkZWEUQqn0pA7Zt4K/Nl6b+euF5RnahIr83KGq+jQHbLAdVK1drbVhiSZlw/O0iVxCu7P/XmujfJh95Cc/+UlpMv4kioic6qPtvX5sp6WlPUDiv8X9Hn/88Xhyd0N9DPtgog0dx/FIcXKBqiZ0flV1pd+AuOu6rybYNA1/n1kdFbMG3SHKE/XSJBGEAaqyuHJW7m+SsdveeDU7pono/cBHhFeW+kIcvCy7+oeqMlPhE4VqhU9QZmVu2XYJ0LO2rSX1yQHZdukM4OeKlBKuifSNKIs8mxNb+pvZWp8BehSU3WDBKJQ/Ap9peGJnB/CBCPfadmBAj9llf0rGtsFgMBiax2S4GwwGg2Fv4BHggUQbi+gFm5xjuhzsvFe3VHeTc3xv3NDpvkaV+PI9bYSdbNHK9I7bu9VKeR6oWEIrZGHUbQulb1Gp1n1JKciz207uXJOfEGmOL53BnXC9J0m86OJ+iYjX6gxvT6VjMhnuliXVrR27teyP19oTTzxxMI0LlzeDbdt3tcallli6dGnvYDAYL8jdmG2HHHLISj/2x44du7mwsPDvJKAlDxAIBIYAX0Rvi+i3J1pgdndmZubf/Pjouu4y27YXttyyZYqKinqp6ncSaSsib/i136FDh6+DwYT/LA4GXvBjf/PMnJGoxlxlUIsq0yvzBy3PKli/JlG7WQWlS4ijKZ81Z/3zxPlj3XNOWXG8fT3mlC2Ltw8gInf2/5rzqyUb4rxXA8yNvOoonznoNEHrJthUZX19Hzwo/T3EXE15VeTVZj4DZBaUvgK80lwbPzazC0oTLQBsMBgMBzQm4G4wGAyGPU/QKiLduxPolGCPzpaXfiGwqHaD7bqX4O/v2jdZX1vN6s62Cc5IG6fYd7a1lW4fRLsoze+viNcWVjVxTeIDAKtNAu7pIffXiOxLBTPbCGm9brLldSWJqqmWm1xmfCrZH6+1tLS0fp6X8E/TJ5dccsknbelPKBTq56N52ahRo5JZObSeBAPuQN/GGzp06HAwkOjk0wdjxozxNVk0adKkTYWFhV8Ch/5/9s48Pqrq/P/v595JAGVLQsS1VSt1wSUB1KpVwWoXtS3q1xRmQipawWptte6S4JSA27dqi18XUKtIJkHUqv0htlULtYtWhQQqWgW3uqFkJgRESGbufX5/zCRMkkkyM5lJQjzv12teyb33nOc899wlmeec83lSqZcI13UPEkn6eZsTCATmpGI/hWA7pJYnAAALiZf7ewt0pYo0iCv5iE4ExhDV2/8pkHTAfVelvnxclSX6msAzTdudDdbQQcNs1zkZ1V/HFfvIbfri0T5z0mAwGAz9BhNwNxgMBkOfk3/LqsZgefGjCD9Oto6olBIXcEfUl8rkR0UXycJV2Umk2QWffh4aRBryJnbE/rqmMTPVkHU29bUD/QVLNONDQnruuXZINlycvgHqFHkMeFHUXk+O1Vjg/1enAwPB2eP8qN6QdntZREQLemzDtfLTeY+4OdT3tO0MMOCeNVXdN4XiSSXT7Amu6+6TQoD4rXTaUNW3UmijQ//k5OSMVE36Ht6QbMF4ROQtVe1xwJ0E/vchqZ+PcHzs5235c2qvil+dp36skFN0G8hlCCdkzs3+i1juV1XFp3BTzhAbnA7/yn3iIj/MdvJwg8FgMOwamIC7wWAwGPoFInqfIkkH3EG/ten68XsV3rjqk3r/+ENw3AkpNKeu9rqcDACeQTKSqH5mSriiRdnTAjGkjfB+6ioX+kRBZd3Z2XBnoBH6+vpjQdIJWjUiemF+Zd1jqUg4Ca5HsyA9lAlUpcfL+NXi0HRUWSw0a/r8STMAnzVVTWXVwqdZcySGiAxNoWxaSawty2pMIWCeyJ+8FJpLN9F2RlbrpNKfvUAqCeVbGA0Qtpxb279HxY+70e/elOPYl2ms3IDHyfFiRaYDZyrsLzASaBBknaLLpNl6oPCWVWkndzcYDAbDwMIE3A0GgyELyCTmAnP72o9difzKun8EK4rfAJINKtmW7U4FbrdcpzSVIJnAX/eYW7c+HT9bsMLOdqzUc49bOZpHO03aZBCYmHJjhqwjuOtTDdAqcmT3pQwAYslJacSHXQt+mDenLmnN2hZUdya+64eM7bEF1ZRtKGzK89dt7nHbPWSAPmtJ5yVQ1c+7L9VjUvEnLZkhEdmWQsA9UeLZpIPY6fqoqpmSL+pPeSfSSTocAXItPMOBz9oftCLWCAQkW0nJ+xkF8175AJgT+xgMBoPB0CWpRwoMBoPBYMgeKc06V6RUQVTFm1ozel9q5RNYCO9Iawacup5kE9K1EvQfuS8wKZ32DNklYlkpJ7oTOLDBX7R/FtwZcChycBrV/hxLEpc6wmFp1esdRof849IOIH/sH78bcFyq9QTWpttmJhmgz1pzCmWHZ82LnSTtj4iklcRXVZOeaZ0oYO66btJyHen6KCLJ5pPpjlSub3/kfQDL0fs3lx/ZRgN+c/n4r9kiD8Q23+ttxwwGg8Fg6O+YgLvBYDAY+g05tvWwQtIJzgQtbigfN4PUkoGFGu2Rv0/du7aMuvXNzyH1NKbialHKjTmeX2D+ZvdLCv2r3wY2plhN3Ejy+Qq+5KShOywpB2YBtlx3TAEq30inbm+hrv5PunVzXf0OachKCOn1Z6YZiM+aiKQSPM766otUZtGr6oh02nBdN+l6ItJBfs2yrFRWW6TlIxka3Ejl+vZHRHgOQOBkR+wNwYqit0MVxa8GK4redsR9CzgxWlKf7UM3DQaDwWDolxhJGYPBYDD0G4b7V9UHK4qeAilJto6K3p5SIyKLD/Cv3JGyc+3NgAajOq+p6MmiFqcDtyRbvr583KGgP0/VP0PvIKD18KTARalVlJ9v9B95z57+tR2W6WeSz/zjDrIdvQ51HymYu+bP2WwrK4i7G5qijIjrJj1oF0+zJ3yl9Pf/jZULP/OPvXUP/7qU5UUs1Z+nk3bZEee5NKplnIH4rInIhynIqxydvndJ82EKZQ9JpwHLsg5O4Zw7+CMiDSnUPyjZgvGo6tfTqdeeFK/vVJ/PtyQT7WYKy7V+64h7PtGBOgvkwOjZtHknf26rO78P3DMYDAaDoV9jZssZDAaDoV+hKqnKvaS09FusSOaSpQpvplxHOal+dvG3kin6mf/oPUX0KfqXDqyhHar6SBrV8nMdzwI991w74w4BQX/xYfXl46psR/8DnC/Yu+Y9pB1nuHaPlbJO+Sb/+HECv0i9rV5nT9vNvTrVSqHycWdqenkggqOsyD/SqJcVBtqzZtt2KrlEvrZkyZKvpe5h8uTm5r6dQvEjV6xYkfIAlaoWJ1vWdd0O/mzZsmUTkKw2+6HLly8flGx7AA8//PAepLOyJgGqmkp/9js5q5FzV72tqqVAZ5MUtouId+Tcte/2pl8Gg8FgMOwKmIC7wWAwGPoVBZ7avwDZ+vL2Yr5/7WuZMibKq2nWW1I/66hjuipTXzH+WNtxVgJj0mnD0HsUzq1bCaxJtZ6ik0OHbKh61z8xnWR2HfjYP363UEWRN1hR/DQO/xZRH5CVIGNvIfBpynVEJwdnHb1fsuU/Ky8aYznuU0Baes+9jnL9pvLiHyRbfFP5kQer6EPpNSWPiH9dv9GhHmjPWklJySZS0L92HOeyVNtIhZKSko0kP8t9+CeffHJqKvaXLl1aCJyUbHmPx9Phb+zMmTPDwKokTQxuaGj4brLtxdo8K5XyXeH1ej8FPkiy+GmZajeTjJpb96StzmHA7aD/An0H4SXgdsvWw/LnrP5/fe2jwWAwGAz9kf69bNZgMBgMXzrEj1tfLg+I6NwsmM/c7HbAFX1VUpS7iDFKLOvv9RXj7hPXDeS4uW8GB+22LS+ydR/HcotQ+RG4Z7OLB0u/VIjchGo6cgBThjuN40Oziy7Ps+qeET9uKpWD/mOHS6TpmyBT1HHPUmRoGj70X4SPSF0HZXck8odN/uIzCv21H3dWSEFCs8eVoHovMLInbvYytiUsCVUU/zKvsnaB0HkP1ZcXnyrCQ0BBGu2o4NydtpfZYoA9ayLyF1U9P8niP1m8ePGD06ZNW52Jtjvhr4AvmYKu6/4M+GOyhiORyE9J/vvn+qlTp3b2/L4EfDMZI6p6EfBUMmX9fr+lqjOS9C9ZVgLTkih37JIlS74+ZcqUtzLcfo+JzWC/oq/9MBh6m+rq6smq+kTLtuM4R5SVlb3W3bF07BkMhoGHCbgbDAaDof+hzkOI5Sezf6e2hLc76cgRdIrHyvmb40TSrZ4j6MVYcnHYCjPcacQRYqGzdJSWDX1J/pzVS0Oziy9Gk5+9GccYVVkWcorfD86WpeC+opb971yoH8aOLVDoNu4IDmsenFOQE9a9VeRQFT0GOBan+VAVGbArFl2Xv4hwXcoVhSLL4Y3g7OL7LIc/eFzeGLrhoNCWsa+PcBi0rzqc0oCWojo+C273BkMU7glVFJ9fryy2PM4Kwfrw88YhTYNHfLGf7VjjXPAKnEk7weVkEeSp/Mo16zLsd48ZaM+a67qPiUiyAffBlmU9VlNTc8rUqVPfS7WtxYsX/8C27YO8Xm+nuU9E5AlVTSrgLiJnVFdXn+P1eh/vruySJUu+7jjONSm422mQXEReUNUrk/Txu9XV1ZO9Xu+T3ZU96KCDZgDjUvAxmfZ/r6rJBNzFcZxbgcmZaruqquowEbleRO7yer0vZsquYeASCATi/wH9lc/n8/eVL4bsYa6zwdA7mIC7wWAwGPodo+at+ai+ovgZge9nzKhQs+ev16ahB905I/2vvBOcXfwqyoRM2jXseghovSsXiejLQLozX7+K6lUgiOMSBkLkAo2Q48F2FNeCL9OATIGn+YWQk7MVZFga1YejXOFaXNFsQeiQDeDk0tJ/A6QXjxbhaHVsFNht6A5wLJQ0o+w7aXY0cm0mHMw0A+1Zy83N/XM4HH4HODDJKge4rvtydXX1jKlTpz4lIt06WVNTc6zrulcDZ6vqr7sqO3LkyGWhUGijiOyZjDOquri6urrZ6/V2Ki2yZMmSQx3H+SPJ51xR13U7XZG2devWPw4dOvQTYK8kfQzEgu7PdlYmEAhMATKe/HPr1q1PDxs27CNV3SeJ4j8MBALX+Hy+pBOrJ6KqqupoEbkKOIeohOy96dgJzi46N9myBXPqHk2nDYPBYDAYBiom4G4wGAyGfokq94tkLuDuOpmVk2lBVe8S5MFs2DbsWoyau/qN0OziGaoE6HG80wAg/nXNoYriRQo/62tfvlQItxRWrk09KXQvMZCetZKSEicQCNwCLEihWqGqPlFdXV0bCAQesSxrZSQS+e+gQYOCW7duHTR48OBCVT1IRE4EvuO67tHJGj799NObqqqq5gM3JllliKr+obq6+gng4XA4/MqOHTs+GzJkSJ7H4/m6qp7rOM5MIJXkpU9Nmzat0/tv5syZ4UAg8ABQnqS93VT1T4FAoFpVH87NzV3b0NAQHD58eGEkEplgWdb5wA9T8C9pYr7eBnS6qqAdN1VVVR3Q1NR01QUXXLA12XYCgcCBgFdVvSJyaFrOtkdlaQqld+nn0GBIRGxlTMbu7UzbMxgM/RsTcDcYDAZDv2SUZ8TykNP4MbB3T20pUls4b3VaCU67o8AOV4ec3OvJdnJT4TbUaKj2d/Ln1NYEK4r3Am7ra18GCjkR5jR7mAaMyHJTjcAzwJQst5Meqg8iMhXISOLPThH+mW+NmJPVNjLAQHrWcnJyHgiHwzOAVCWOioFi13WxLItwOMzgwdHbQyT9mE5ubu5vYv7sn2wdVT0LOMvj8TB06NCWfek032zbdrfSM5ZlLXRd95ckP2teAJ+I+MLhMEOHDqWl37JNTk7OXbH+PCSJ4iIiMwcPHjwlEAhUqerzIrJGVev32WefLz755JMCy7Lyw+HwKNu2i1zXPUZEjiX2P0hPrvtAIRAInAT8lKjO/x5ABPgv8GfHcX5TVlb2bnz5RLraHo/nMFW9ChgLvO7z+SYEAoEioDZBk0HgbWCZqv62tLR0SxL29wIqVHUCEBSR1cD1Xq+3jYzX8uXLBzU0NFwFTAf2JZrU+KHPP//85qFDh75F7BlV1arS0tJpsfNP2c9AIPAs0D4J8g2BQOCGlg1V3a+0tPTDdPshtoqkJr4fbNsuBq4lusLnPWC+z+e7J3be1wFlwJ7AO6r6ZG5u7pySkpLmOJuZvCYdrnm6mutVVVVnicgjQE5s17KcnJySSCTync7spXsuLSxevHicZVk/BU4G9gEc4E0RWerxeBaWlJQ0pnKduztHg8HQPQNW89NgMBgMuzbiXxkR0YzMHLfofGl6TxH/umZELyGb2gOqD+ZvtFLXsTb0CQWVtbejehnRLzuGHjLsptpNopKK9nM6OKJSiki/ndUtIi8LegGkluwzRd5zLc4V/8q0k1P0JgPlWSspKXGAqUDCQEpvU1JSst113TL6oF9V9fpkEodOnTr1A1Wd3Rs+9ZSSkpJm13WnANtTqDYCuEREfg+8LSKNH3/8cVhVNzqO87plWS+o6nwRKSXbA/67ENXV1TcSTVQ7hWiAOpfooMwhwM9t215bXV3d5epJ27YvVdVHgAnAELqPmRQAxwBzROTVRYsWdZmk2uPxnKeqf1LVE2P291XVH6jqX5cuXdoq5eT3+61QKPQ4UEk0IJ0b+zln6NChjybhV4/8TINU++HnwMPAYUQHkg8B7q6urp7d0NDwNHADcADRPhorIrPC4XCyibxT8iWNa94pCYLtj3z++ednl5SUpPL8x9PtuVRXV19rWdbLwE+Ivg92A4YBE1T11nA4nFTOC4PBkFnMDHeDwWAw9FssK+d3jhO5jp4NEH9Bsx3IlE+JKJhT92ywongeyS9vTxpF7i7w1F7K3hMtnMZMmzdkiYK5db8Nzh73H1VdLFDY1/7s6uTPXb0gOHvc16K62xnHEbQsf27tsuDscf06H0N+ZV11sKJ4MHAfmZ8486GrzncL/Ws/zrDdrDJQnjWfz7c+EAhMBZ4gGljrU6ZNm/a3QCDwS+C3vdWmqtb4fL7bS0tLkyofm4lfQjQYlSk+BF4Hvp1Bm0ybNm1NdXX1DFVdxC4y6c1FEr4PRXSkBd9S5ecCDzrIQ73sWkICgYBPVeMnJ9zhOM7Ntm2PEJEHYgHuoar6SE1NzWFdJB4+D/iF4zhLysrKPmvZ6fP56mgnB7J06dIRzc3Nx4vIIqLvnzG2bV8JnSf7VtWLRORcj8fzXHNz83QRuSN2qCASiXiJyQ+NGTNmJnBGXL07c3NzK5ubm/cUkRrgK4nsp+Onz+c7LdaH3SbTzGA/nOW67kmRSOTfubm5jxB75lT1V0RXnJ2Wk5PzSjgcXsROyafzHnjggctb5JYy5QudXPNUSRBsvz8nJ+eimTNndjt4me65BAKBc1X1prhqLwKXOY6zLjc3d59IJHKOZVlNsTaSvs4Gg6Hn7BJ/7A0Gg8Hw5WSk/5V3gL/0yIjyaP4tq7Ieqc6vrJ0tondl0GQYlV+Oqlx9ifizOqPVkCUK5qz+U65tHSbKYvogR6dCE/CYqHw/zzP8j73dfqbJn7P6GkTvILN9uUVFz8mvrKvOoM2sUlBZ+ztVPYfMzoZeg+s5vnBu/9Vt74qB8qz5fL7lsWv7eea8Sx+fzzefqNxDb/Tp47m5ueclkwS2hZKSEsd1XR+wKUM+fGFZ1v+oatoBt67wer1Vqno+0Nxt4X5AYeXqVYk+o+bUPp8/p/Z6lPMULhbVvL72NcbVcb+v93q9V5SVlX3m8/nWq+p57FwdNMR13Uu7sHOXz+ebn0zgtaSkpLG0tPQZYFnLPhH5Tld1RGS+1+t9vKSkpHHDhg3ziQaXAVDVg+OKzoj7/b3c3NzLS0pKNpWWlv4buLg733rqZ7bti8ht06ZN+9v06dM3q+pj8cdU9R6fz/dcSUlJo0ibAR07Nze3yxUdaZ5r0te8M2zbbh9sv8Pr9c6IrWBKiyTP5fq434PAGT6f7+WysrJtU6ZMeau0tPQmr9ebbA4Jg8GQQcwMd4PBYDD0b0TuR7W93mAK1fW+TLrTaTugzKn7Waii6HVFbgV2T9eWIrW4zkWj5q15OYMuGvqA4f5V9UBZQ0XxbS7MJjpLy85ikw7Cv9SV6hxPU80I/7pQFtvqVWLP2C/ry4teEJHfAT0N8vzNVefC/pwctDNGza17cpP/qKNtx1qgMLEHpiKI3rnFGnn9AZUrd2TKv75goDxrpaWly6qqqo63LKtaVQ/PhM2e4PP5bgkEAu8AC4GRWWjCAW5av379DX6/P+XB5WnTpm2oqak53XXdZ4BRPfBjO3D21KlT/1VVVZW1JM2lpaWLFi9e/I5lWYuBr2arnd5AwtazmutaIswGnutLX6qqqoYDR8TtWhE/eOPz+d4JBALvEZVkQVVP6MyWiDzT2bGampozXNc9X1UPFZFCEt9zeybY14rrus+3/O73+91AILCZWI4SEcmHVu32I+PPJz5w6/V6/1ZdXd1EJ8mIM+FnV2TCvuM4L7X8LiLB+GOq+mLcZkP8Mcuy8jPtS1fXPAXic5/8yufz+X0+X0oGUj2X2H1/VNyx5T6fr6FjFYPB0BeYGe4Gg8Fg6NfkN2x5EqhPs/rr+ZV1/8ikP92RX1l3t+UyFrg/NusxFdYoOr3gP1872gTbBxZ5lbVrCiprz3FtviJwHcJLZEgfWeFtFe5RlXMsW0cVzKk9YdTc1XcNpGB7PKPm1j1p2XqgqpQDqc9GE/6JaEl+Ze3Ju+qMboBC/5q38iprT1GVc4BU33PNKDXYHFUwp+6XB/h37WB7PAPhWSstLf33yJEjJwCzaBds6gt8Pt+jlmUdqapLyexs91csyzrJ5/NVpBNsb2Hq1Kmv2rZ9goisSae+iHxkWdYkn8/3p3R9SIVp06b9bceOHUeIyG2kpuueCg3A/cApb7311j8zbVz9WJqr02Ob4zJtP1VEJI84OY72AdwYwbjj+QmOA+C67sZE+wOBwDWu6y4DzhaRQ+l8gCenk/0ttP+71eF/xc2bNw8jLlajqm3+D44NJiR872TQz4Rkyn78NVLVNqs+bNtuXbXiOE6nmYAz5Utn1zxNXOCdVCulcy7t73tgl5KEMxgGOmaGu8FgMBj6NXLnhiZ2MV3evHm17wMXhq4ZfyWDnDNVOQla/3kuJJoAaTOwSeANV+UV2+M+neevq4taqOtgM5bEsNMvHZliVGVdl8nEdrV2WiiorJ1KNClhn1Lor/0YuBm4efO1R+S5uZ5voBzlomNF5CsoexG9T3KAoUSlJbYCWxG2oHyG6Jui1n+ANzwRz+vDb3o5UWChR/T29UmVPH/dZmDeu/6Jtw1zG08QZaLANxVGK4wSKADdBrIdeF/RNy14MWJbf97Dv3pDZ3YL5qz2A/5s+5+p/hVQ5q7+PfD7z8qLxthinQHucagcgrAPMExBJXoPvQuyTtEVuba1PDYjPKP0p/tmV3nWOuP0009vAm5cunTpXeFw+MfAdKAoTXPNqvoXEanZsWPHE+kYmDp16gfAjxYvXnyjbduXqOqPgOFpmIoAf45JRjydioRMV0yZMuWt5cuXH7t58+bLVfVqklsBswN4oKmpqXz69OmbM+FHssQ0qK9cunTpryORyAUxyZODemDSBdYQTRj6XE5OznMlJSU9kq4JVhS93dmxkCOjQFuuf6/2XSJUtSF2L0lsO1GSzIK48p0Okrmu2+GejM04j8/TUysi0/baa683J02aFAkEAg8S1QHvlgT2Oww2jRw5cmtDQ4NLLOgeC6y2pJx3FgAAIABJREFUoqpSXV3dYdAgk34mIsv9kNSx3vYlBV4nmgDWAn5XVVXVVFpa+kgyFdM9l/b3PbB3z07BYDBkEhNwNxgMBoMhS8S04wOxj8HQhpE3/7sBeCb2MaRBbGb287HPl5o95tatB34T+xji2JWftZKSkkZgPjC/qqpqXxE5RUSKVXUssA8wGtgNGAI0isjnqroRWA/8R1X/vm3bthdnzpz5RSb8mTZt2hpgxoIFCy4ZOnToN0XkeFUdB+yvqnuLyO7AMKLB7G3Ap8AHsdnnLzc1NT3fEtxONjlqssQGKW5esGDB/N13330y8D0ROQrYj6gcTiNRvfe1qvqs67q/T6TZXFpaOg2YllHnOqGkpGQjMA+YFwgExqjqRBEpFpFDVXUvYA+i13cQ0VnrW4kODn0CvAX8B3gTeDnzUhJyYFKl4NXMtps6paWlWwKBwL+BFhmWSaoqLQM6gUDgQGD/lvIiktKqoFAoVCgiQ+N2LfJ6vesA/H6/RWYT93L66ac3BQKBNUBxbNeJ8edTXV19IgnkZDLgZ5idM6g7SHL1dj90RX/yJcZ0Vb1DRI4HbBFZXF1d3eT1ep/srmK65xK779ewczD29EAgkJfEu6DL62wwGDKDCbgbDAaDwWAwGAwGQz+ntLT0Q+Dh2KdPmTlzZhhYEfv0K2KDC9Wxzy6Dz+dbT3SgZFciqLiz+toJABH5X1VdHNscU1NT879Lly69pampaQRReZ0WiZbtjuP8Xyq2N2zY8PGYMWM+J7oaBhE5Z9GiRY+JSNi2bT/Rmc0ZRUQWqOq9sc2DA4HAjYsWLfp1Tk7OPsBdqh0nZWfAzw+I6dwDJzz44IMj41d/9EU/dEZ/8gXAcZwvbNs+k+gqkyOBHFV9JBAInOXz+ZZ3Vbcn56Kq80Tk0dhmAfB0TU3N5eFw+DUR2cu27R+oqvp8vjviqnV5nQ0GQ2YwGu4Gg8FgMBgMBoPBYDAY4pBHO//oQuCKiBMeW1C5Zl1fewrg9XqrRORWYnkGVPWKcDj8mWVZ64GTY8W2AVPLysreTcW23+93VbU1SK+qJ3o8ng9t2/4U+L6I/CFDp9HKW2+9dZ+qPt2yLSLXejyeelVdo6obiAZNM+qniMSvFpuUm5vbEAgENBAIvJIJ+5mkP/nSgs/na8jJyfkO0CJdlws8HggETu2qXk/OpbS09DERuY6duUqOc133Jdu2P7csa72q3ga0kR/q7jobDIbMYALuBoPBYDAYDAaDwWAwGFopqFxd0vmnbmZBZe3to2987dO+9jMer9d7jYhMAh4hGpBuArap6huqeidwpM/neyod2xs2bJilqhcAtUST3X4KLLYs61hVzXiySr/f7+bm5p4tIuXA20TP5W1gdl5e3hTi8huJSGMm/Ny+ffsVwF1E5YoSJtPu7X7oiv7kSwslJSUbHcf5NjsTmA4GngoEAid1Va8n5+L1em8GJhBdyfEW0YGlrcCrInJ1Tk7Or+PLJ3OdDQZDz8l68jWDwWAwGAwGg8FgMBgMBkPPqa6uPkVVW2cpq+oFpaWlv+tLnwwGg8HQFqPhbjAYDAaDwWAwGAwGg6GVTf7ivW2HP4B8kF+5+iyAUEXRCS4yj6im9BYLvT2/su7uvvV04BIIBKpE5DXHcZ5R1Q2DBw8e1tzcfLKqts5YFpGPduzY8WhXdgwGg8HQ+5iAu8Gwi1NfXjRZRJ5o2RbbOSLfv/a1vvQpEZnwM1vnGqwofhfYH0DRqlGVddOy2V4qpOtDV/X6w3l1RTb86+/nbEiN6urqyaraej0dxzmirKzMXE9Dn1JfUVwuUNlmp+jfC+bUndhHLhkMBkPa2A4/UBhPLDHuxiuP3F2R3wvsEStSqMhd9bOLPho1py4tmRZDt3xVVX2WZd0EEA6HEWkjUvCJqv7wggsu2No37hkMBoOhM0zA3WAw9AuCFcXauiHyq4I5q/19582XG3Mt2mL6w9AX6AomIzyxcwdHyCTMoILBYDAYegVFzgTFQpcBeHaz/gdtDba3IiozABNwzwKWZXlVdbqqnkl0ctBIoAFYJyLLPB7PAyUlJY1dGjEYDAZDn2AC7gaDwWAwGAwGg8EwgNGVnJtuXZmIkav4UqJfB8DlveimdQxE5yCIykXgDleRW0EP6SsPBzpTp079AJgT+xgMBoNhF8IE3A0Gg6ETRs2te5JdNLm08d1gMBgMhrZ8yYPOS3tQt1//TS69//U2MmOWyBGLf3JY1lYE9XZ7fejLPgAjt2zdCCDiHokKwI5Gz/BFQ7/4JMcatNutIHtmqD2DwWAwGAYMJuBuMAxAgrOLTkOlApgABAVWK+71BZVr1nUoO6voeBXrYhE9UWG0gAO8q8IyJxK+Y/SNr30aX77BX1TkOlKbqFmEt3FZhif3twX+f21JyteK4meBU9vsVL0hWFF8Q+u27exX4F/7YU/OVS89aFBoxLCrET0PZF/QD1F5KP8z6+YQbkLfutP9rp897ixRnQEcDOwJbBN4X0VfEOXxPLvuRfFHjWey36J+cS3IUcA2RZ+xXSnPm1f7frK+JyLZa6GOdakgV8f2fJr/qbWfLFwVbinyrn/i4OHO5s9AhkVNSPmouavnJfJJHc9hiF6FMlbg9fzK2gnd+a6XHjQoOHLYVYJO73AtR7tvkUCPP+H5dnPv9PTe3JWpqqq6TETuaNkWkUKv11vfsh0IBBqILmtGRH7j9Xovh8Ta6h6PZy+gQlWj/SyyGrje6/V2eB8tXrx4nGVZPwVOJvpF3wHeFJGlHo9nYSrLpmtqao53Xfdi4ERgdMzWu8AyEbnD6/W2ebcFAoEiIPEzCm8Dy1T1t6WlpW2e0U7O+TBVvQoYC7zu8/kmJOu3wWDIKgM26GwwZIEmYLfg8N1H6Yzxn4XULQJQ5I0D/Ct3BP3H5uI0A3zRp14aDAaDwdAPMQF3g2GAoa59Hsov2fnFcF+FfcE64TP/0Yfv4X9lY0vZ4OziOSjlEpuuEvdNcqwoYz12zvRNFeNOL6xcvSqJpgtQChCOwWmetuW6Y44bftPLwcydWUeSPVf1Y4WcYb8HTt9ZVA5EmNMw2h0PWKm2XV8+7hJR/b92u4cojEJlvMLlofC442D1S92YSq3fXOsiEbkkbs9gQUpdi1M3+48+YaT/lXdSPZdUsV2527W4ArCB0aE93B8Cj7UcHxbZ/F0kGmwHHPFEFiWyo451KeiM2OpkXKTb6xC9lsMfF/SMnlzLVJ6T/kAgEEh7VqbP5+vxrMxwOKzdl+qIx+M5T1Xb9rPqvsAJS5cuPbykpKS1n6urq69V1blE76t4JqjqhHA4PByoSKbdQCAwx3XdcjoGyMYCY1V1eiAQON3n8yX3bot+jhGRaYsWLTruxz/+cafPqG3bl2p0IK6FlN8vnaErOY1oH0wgOhCwGpfr5RQ6DF7oC4zDpcPgBbCUMAvlNBrj7J4FtBk8RHgf5QVcHmcSL4rsHJnMdvldlVGVtXOBuX3th8FgMGSIjUCeWNb80J7uuyhDAQStjf4M76+AwPtdGTEYDAaD4cuICbgbDAMN5SKEc6XJek5zdTpoyyzVAtuJeIHbAUIVRV7V1uCVIyqXEJYlOiQ8TBzPnYpOBvaw0Cc+9o8/ZG//qi8A8vx1dbQLYoWuGT+CQe7xrrJIoBAY0+wJXwlc1527BZW1p0GaiSmTPNeGSPFMhNN32ue2HMu6OUJ4T3XsKuAr3bbVHtHL4xy5yrHD98oXEbF32/0AHD3ehSngtAaQMtVvqvJjVT1LPIP+opHwqSL6MLA7sKfjRO4Fvp3yucRI5VoEK4r+AHJWtAw/IS7gLkhJXNFnO58BLucp/CJiO0v29K/9LBkfo9dSz9jpHnfmhKkMe6w9FbeGZK9lEvdOj+7NzNOnszKHDBmSVsBdVS8SkXM9Hs9zzc3N0+NmzRdEIjuf0UAgcK6q3hRX9UXgMsdx1uXm5u4TiUTOsSyrKZk2q6qqvBD3bhO5xOPxLGlubh4mIncCk4E9gCcWLFhwyMyZM78A8Pl8HZ7RpUuXjmhubj5eRBYRe0Zt2+7u3XYe8AvHcZaUlZUldV8nyXnQdpAI2BeLE3QFh8skWgcvdAXX4pJw8AKYQC6tgxf6Vy5B6TB4iDIKGI/F5azkOOCl3ihvMBiyhEtnK21GYvEt4OcID+LwUC96lRGqfnJYr0rR9XZ7fcga4FDgbOL+CxCVlwFw9HgAFX2hD3wzGAwGg6FfYwLuBsMAQ4T5+XNqHwdQP/NDTrEfGBE9qge3lFOVa1q+KggE8ueuXhA71Ljp+vEXW7ZOjm3vN9hxJgPVnbWZf8uqRuCZYHnRMkSmx6x+hyQC7j0h6XONzqxs+f3tAqv26pjUS31wVtHFWPKPlNuOyWkAiFpbt1EYOeDWlTuAtbHPvd3ZSKffBJlfMLf2ydjm74Ozx32DqHQFwGmb/Ucf2Buz3F3ROy2NBdzhtAZ/0f55/rr3Prj8uCHI9jNbv4eK/q5TI6J3jZpTNz+VduOvJfBe3hsHXS6PPuoAmxpmFV/sWvw1GTvJ3juGKNu2bUtr9rGIzPd6vY8D+P3++WPGjPET62fVNv18fdzvQeAMn8/XENt+C4gPxnfX5jVxmwGv19v6blu8ePHFlmW1vtt23333Lt9tMQmbZwKBwDJgesx+d++2u3w+X0r3dVIIF+FyLg7P4WE6QuvgBULr4EVMo7rt4IXFZWxnHbuxDw7noOwcvFAuj/v9KuBechBcDsDheCymYMXNPs92+RSoryguF6hs20/694I5dSeqf6In5G6eDpShcojCMEE/UuTPart3FPrXvJWqzahc1paLwJ0C8jVglMBT+ZW1k7urCxCqKJ6iUNOuyffz7doDW+TH2hOcXXwOunNAM8ZH+faI/cW/MgIQLB/3XUSf6aKrPge2ARtEtM515cmCubXPC3Q7kKaXHjSoYeSwsxT5Duh4YG+iz/BmVDYi+iawPOKEn26RoKsvH3eJSLsVYEpdwdza4s7aCVUUX6RwT7s6awvm1h7VnY8pkSjobHERUIJyJ7ASpQGLfGAicCmwBJcFHertYsgpdLWi53ldwWrgEYSnZBLPZdOX0gWvj3Mt96cicjIaXYGjyJsWLG1yBy18dObXGiGxPrm6epgrcpWgY4HXAxeOndCVjrl34etTRLQm/pgDxeLqtQgHAu8pMr/6wsPu+d789YMKhjRfp1BGdDXOO8CTzSOY82jJ2OZW/7toL6HPyl6K7lydJKx2Xa6vmTG2dXWSd+G6IpHOZc0EXaZDBv02UDomKcnGjODqnVhyLm0HbxvUk1MD4MIUAUR5vNd8MhgMBoNhF8EE3A2GAYYLz7f8Ln7cYAWbaQ0kSj5A0H/scJzmI1rKKZQFK4rL2liJQ8UqIi4oFZpddIaqnE901kshMKq9H4JmPYFSMueqlx40KCQc2VpOWRkf2MifV/disKK4SWBQKm0rvCZRqQZU9N5hTuNv6yvGvS5orcAraudWt9djz0S/uaor2pR33ZUq0hJwx3Gdo4l+QcwqhXPWrAiWj3sN0cMBy3XkAqBiyLCm76KtcjLB/IbP/9CFma4CRB1ofy1RXRELtgMwcl7t35K9lsncO4ae47puaz/7/X43EAi09rNItJ+rqqqGA/FBteVxwfaUiNk6Im5XWSAQKOusPNDm3VZTU3OG67rnq+qhIpLwGSUahOkUEUnpvk6B+XJKNKihynz+ip/We5bOBy9szpAT6WrwonXwEIutuETkm3Q1eJjt8j1mo//IPUJO4+9BTmjZFx0ClAMFLhLHOj9UMe7S/MrVC5O1GZx19H5EGv+AUJTuxNa8zVufCI4ctim2oqmFr9a7R50Ma1YkqiNKWYKo+AMtwfYkGRr7jFaVE0S4JDS7+KWQZf0o37/qv51VClUUeUPI7cDoBLH5UYiOAg4HzvF4cl4CjgNwPU2LbCd3LvHXXigKzhr3jYJ5iWXWWgJ38ajIfSmcY1K0DzrrCiYDP8FlspzCU+2KP6sreRV4HHgaugxY7/pEeJYcLITZkL2Au+++ddcqOlcQu82saXSCwoRce3un8mGqeqkKMyRWUdKQ7HLh56J6YdxjfIigd/vuX1eINp+k8K244mOBsYMa2RP4SaptAbiq59F+dZKyryWccN6D6w5/aPrY7iTsCoACRY5hR/O0skVvHPfwjw/NqmRja8Pz6v4ZnF00FZVZwF4Kb6i4vyqM/X9r414ewbZG2bWJBgoMBoPBYPhSkzFdUYPB0D+w1GovYdBBhsEKN+eRQsRAVVsCqITKi69RlWXA2UQDx4kCUgA5ydpPl2TOdWvBiGHEv+ssCcUfF1CBUPt63SGuXg+0ti8wSNBi4HyFe3Ca39s0+6hJLccz1W/qsdr46qrWx2+LGxfgyDJCG5mI6eqf6BHVeDmZgNy5oVMZEFE7JZ30jtfSanvuKVzLZO6dfsaEBJ/7gS2qOg84DZggIt8GbgS2SjRYlZFknbvvvnv7/xeS/f+h234Wkfbvo49TcK07W92Vb323BQKBa1zXXQacLSJpP6Ou62ZH/9+NGySK6p1vjjsaHWB8iQ6DF3HB9sQIO5MpK/cibNaVrNaVPKAruChms/fK9xgZnOPaTwEndFEoV9F7QxVF3qQsqgwRK/JENNje8XDSnt25oQn0wfb7LbUTDgptva64UOF77XY7uJ77k22zU5Rv4LjPf3D5cUMSHQ7OLrpdkQDRhMMpsYd/3eckCpZbzExUvn7WUftINLlxPNs94XAg1bZTRmKrVXYj4YAHYf4CCHZ2V+z1NapYeIittGNcttrx3r+uZQVOy4zpF1U41hoUGWqrdTDC9eJKp+8shfMUfmFFIqMDF46VqgvHpu6r6lkCJ+V4mvNQ+XOc8V8BE1TltGZ38EjYOQCjcN75D/xnWAJryXCRqJ4btSlxcoQURMK0voOqZ4ytC1w4VuI/ze7gkSinC2yKOTLGaXavTNOPtCiYU/doQWVtUUFl7ehRlbUTC+fsHBzMq1xTW1i5elVnK3QMBoPBYPgyY2a4GwwDDbtDcsMO/wS7ObkNOK0rY1G4eVRlbbdfJmMzjMt31pNawZmWb+e9Kf6VkWDFuAdBz+uB96mRxLkOCzZuDY0c5tISIHS1zexlBQlCfqrzFQvm1f3zY//4A3Id938s0WMUjkKlmKieOkCeqHUDsCKT/SYRt43/lsio+E5Qq00QLqs074hU5QyxbwLygH1C7pZzgDNbfbM7Bpba0PH6dUmHa6maF388pWuZxL3Tn2if3LO6unqyqv4EmFxaWtphVmZVVVVGZ2U2NTW1rhpYunTpkHA4nFTgwXXdbvtZVRtEJJZ3DYhKVqRFzFb89s2lpaXdvtuWL18+qKGhoTxuV62ITNtrr73enDRpUiQQCDxIVEO9WxKcc2awux+8YBt52HEBYE1q8OJ64AmiuvYQXSFSDBQjnM8ObtSVnCMTWwOS2S7fM5QJRKdjz3Ed695RWxtD9SOGHmeJ3E10sLMFUeTujf4jn+suh4TC+M6OuSlOd3dt6z7b0atoU889Z+OVR/5sz1+v3RZftsnDVGk3wKOwfNS8Vz5oY9RyHZR/IdYfXZy/Wpb1aRinfjRr6xu2jx/m5IT3FOxvi1DJzlURKBw0ZOiOC4E2Ekih8uKfarwU0E5eB/lV2I6sHP1xTsOmvfWrnoieo8JV7QuKJf+njl5Om+8a+qPN1x7xy5E3/7tNQFXELgFtM4in6OPty2WJ6IqY7ZwCPNnhqM2pMYeO6HBsF0NX8nanB//KKKR18Ctr/0eItl2Bo2HnjOqLj0xaPkxU7grMOKynkl23VV049m8AvoWvPQYSn/vmnuoZhz0HUHr/6w+p6g9j++3miDsGWJ1ya8r8qhmHx6TVdP76fV730/IcCl1K2MWkdZ7x3rdumbTImkHWJRsNBoPBYDD0HBNwNxi+hBT4/7UlWF68lpg8h6icqf6JFd0tUQ8V7FaIw9CWbVF3UcHcNesA1I8VcvSYHrgVpiWwoNo+0V/ayJ0bmmLnWgQgwskK0qJdG5pVdFyqcjItxBLJPhz7oDPG54T2dG9CuQJAYsGdTPabZelE4pZ6u8LJ8dEe27JfSedc2pHUtdjz12u3BWcX/67lfFH9P6KyBYiyOpYoNmPInRua6ivGrYmtJADkxPhruXlW8YnpXstuyMq92RNU9brYz4RBytzc3L+Ew2GJlWsfkO8WkXYrQURGAZ8AhMPhSWQwWVxpaemWQCCwBlpnD58eCATy0pGVidlaC9F3m2VZZ65YsaJi0qRJXb/bQqFCERkat2uR1+tdB+D3+y2gJ++2zOB20PToOEi0Ow3sYOfghXQ/eCEn8099lQPYxv/gcgzCUUQD4q2Dhwg3QDQgnu3yGUH0NwVz6m6I27OyYVbx91yL14Hd4vaPyIlYPwV+laTl5wX51Q5bVuU0M0I87qmiqa0i2cO/ekOwovh5iAVyow4Pyx3iOQuoii9r0VFOxhLtoCVeMKfuWeDZxC2uagQagTeD5cUjEebEH5XoDPrWAOamqw8epsLcDmaUOrf5i5MKb31za9zeDcAtW/zjH2h23Cvii+f7V/03WFH0e9om0R7ieOwy4LdtT0qntL+7bTfzcjKd8AUwBGGxruRuXF7A4jNc9sDiZODiuHK7OgcmVUp4NRuN+6rWD2d7884VOMryuGB7ckhqUnSJTbitskYqGpS4P2eivNjyu+NKgyU7b0xXSE9uziJOWk1c333rWqXVlLY2S+9//QxVzgftVHpQu5E1yzQKEpx11NFY1iGWsldn5fLn1t7Sm34ZDAaDwdDfMQF3g+FLiojeElsuDqKHh5zNgXr/+Bu2Muy94eFthWI5+6vwLVQn59jWqcP9q+rzWftxiOLPiQVVETmnftZRj0VyNBx0bb/AYel7pB+AHAggyAkN/qKRef66jMyyEliocDdEZ/SFZo+7ZYslt4adyGhU7krHZqhi3BMKGyx0mdrWu3kf80lo7/BoHOvA1likshEgk/2mKpfWzy56RaxBKzTSdIogF8cdfjYzCVOTvxa25bnbcSKXE5113vrF0BXpenZ7mljKApUWzWc9OFhRfOOWSM6vI4Mi+7gR7koiB2AaZO/e7AFHAFiWlXBWZiQSORVARNKdlfmf+A0RuTIQCFymqgfRPliWAVR1nog8GtssAJ6uqam5PBwOvyYie9m2/QNVVZ/Pd0dXdmK2bhGJvttU9fCPPvooUF1dfUNTU9N7gwcPLoxEIvtblvUtEZkMnOr1eus3bNjw8ZgxY1qfURE5Z9GiRY+JSNi2bT89erf1HvINtuhK2gxe6N/I605WRibQdvDwVXLYyk1Iy2Bam5nhWS/fQxTLvb39zrx5te+HyosfV2FaG9+QH5BcwP25fHvE9+IGpr8AFsc+qXq4AIkPuIOiZcQF3IMVR41NMLP+v3lvjPkjJB7LbKgoPtlFJ4OMB8awU7u9K74av2EN2v17oB0Ci6LWpe2C7a0M96+qJ+GMW/kNUNJ2l8xUmN86UFo+/muOuke3q/fmyHmr/9aN35niT4CXaD9djcXVQCLRrD/2kj99TRCHWdkwrDvCeRI3WCuWpCwfpq70WLJLXU+r/rkozfHDx45tbWr53ZaIaCbUV522EnYKTYlGrL0LX7tGVW9OwmLWJRtb2OIfPyrkuMsFjoaobl8XmIC7wWAwGAxxGA13g+FLSn5lXTXR5eWxCKWUiOO+Mdxp3I4V+a+iL6B6A3F6wOLH1ba63SeKZX2Y49ifivJ9ga4SZHaNWq0zgBSd5DrSEKwo1uDs4h7P2M5786CFxH9ZVr0q7LibwHpNRN4DOk0a16m7ovuCXunCSnXc90Oj3WYc+wOQs2JFHKASMttvAg+LypM4zY0i8gQ7gymfOnab4Hv6pHAtRvpfeUdgWbvdO3Lspur2ZTNBnmf1fSBPt2wLXBv2hOvV0TUibAA+6KJ6emTx3uwBXwCo6uLq6upbampqzqiqqjo69vNWVV0UXy5VvF7vK8DLcbvKgJCIvAz8heiM2YxRWlr6mIhcR/S5ATjOdd2XbNv+3LKs9ap6GyQ3u7C0tLQadr7bRKREVd/Izc3d7rrufy3LegG4QVVb321+v9/V6AoNAFT1RI/H86Ft258C3xeR9N9tvY0yL26rAIen9S8cq39id13BQbqSX+rKnXIhupIn9K/8r/6Fk/XvfCUWDB+NtJkNu7G3ymeAYIF/7YeJDiis6bBPOEr9E7udgGLZelWKiUo7Jf8z6yk6nvO3gv4j9231C+mg665wX3yi6BY2+o/cI1hR/LwLK0EuI6qHvifdB9sB2slDaSLt+8/y5q36RxK22lBQWfsi6L/a7T50c0XxSS0bEXF+RLsVM6LuA0JWRk87osyiY66J9mzEk50gdC/zaBefhcAVRBgrp7AuG43L4JwG4q6rupqyfJhla4/vi65sWG7P7XfXniRYnfS9+esHiUh5XJlaVzn8o48+ywlcOFYQHsq0X8kQdtxbiAXbDQaDwWAwpIYJuBsMX2IK5tTOVqzjQB6S6NLwbcB2gQ2CrFDV6wXryNjstWgdu3YWcIEitcB24FNRFrs2x7o9SHboNm+7QkTvIqrhuaOHp9YGefRRJ3/z1snADQpvKzQpvI0yO+9TKSEN/W7X4ocCPwWWx3zeTlT39A1gCa6eVDC39rGW8hnrN9tZoKKTEV6K2alXlYBl6zf28K/ekOp5JDy3FK+Fq9zZZofy1Aj/upQT0SaD+HHz7aazVaW8w7XcvGUK0SXYAFiSmaBwNu/NHvCn2M+hqnq167rLROTl2M+riMl1qGpaszJFRCORyOlEE7NuALaLyGsicpHX672ILATDvF7vzexMBvsW0ffRVuBVEbk6Jyfn18na8vl8sy3LOg54iLh3W+z3Fap6vaoe6fV6W99tGzZsmKWqFwCtzyiw2LKsY1U17XdbbyOTeAylzeAFFi8xiM8R1gO30VYaYV/enI2BAAAgAElEQVSUK7FYSYT3+ZxmhA+AnYOHGh087KXyPaML3XqxEh6zPyXU3WDOp5mUyJKFq8KC/K7dbksitg9Azz3XFsTX7nhEbdrXQf0TPbkR+xnglIw4p4mSpOq76QbAJTrLvQ2u7kyeKsiUdoebmz3uInoJmcR7KCcQJ9XWjj9jc4J8M/WB+f6GTKSki89MmcjtciqfZqv9QOmYLcQPegmne+9em9d5jS8P+UO+KCR+gExlUc2MsetW+idF/H61cPtG1kzh5L5o12AwGAyGgYCRlDEYdnFGza17ki70lAsqa7tcqj+qctW/gPYz0DpF/LhQ+zvo+MWfaAD6p+n4GVuq/rMufe3BucqdG5qAObFPew5Itb1Cf+3HwL2xT7dkuN9eoxtd7q58z8S1iKfAM2JlyGn8glZtZDfROXbbbrLlxL+uGZgX+7RSXz7uFEEHt2yrSmtys57cO6n2R29gWdYs13VPZWciyg6o6kbXddOelfnjH/84CFzYfr/X64VootwOeL3eLvvZ5/N1+T7y+Xx1idpMtR2AqVOnpvRu8/v9LtHnM6VnNBlfehuZxM26gj8iXAKcBOxDdGDxTWApzSxsLezhh4T5AcL3gYOA/YgmZP0EWINwp0zkn71Wvj8imV85I7Z7nzpyLXGTX1QoA24JHfzWt8Dap20N/X+F/roOAwYhZ8vZCOMSNLHEgpu329b6WL6RaDJUicqr9RZ5n1qPh0a7HxC97gCocPbW64oLmz3uHtAhGekfuktim2lkEhuA0/R5voaHCUT1tRuxeEVOJAMybf0TXcFgPAxhK1/I6QmSMGeHeURn1AMUSI799LQF6y5nSOQ1bfbshcsPXEu1+ieHdysfNpAY89GRH6/f5/VWWTMVPafsnjcfU3aEN3he99NHsmYS/duBwMPYclsE+7PcHTt6614xGAwGg2GXxgTcDQaDwZA2H/vH7xZ0Nl8mSDTYrtTle9Z0NlMwI9SXj6uyRF8TeKZpu7PBGjpomO06J6MaPwP6I7fpi0c7NbKLM3Xq1PcWL158gmVZ90BbLegYfxaRn5aVle3yszK/rMgkuh54mti17rlMIqnBC/kmqQ0eZrl8j+kiUay67J2gR53R5HezIkczvrIlz1/3XrCi+E9Ek5a2cNimWcUTFCmT9hPKxeqQLDW6X09JMPd8Tb5d64sO9O7EFb7S7ciQJJrhLAfEJ6hOBVm4KhwqL75LhVZtaoFBYY9MB2tYxwpyf6ptZAr5Fm8Db/dV+72BLsVmD2YCM4AjcLDYDVdXshZlARNZKJL6qr9kCVw49jHffeuuA+YCNnCca/ESTbGvpFGR945Jewc4sWSq/wdcG9t1ouOJfBj7qv4hwh9QftAHrr0DHGbbzZdna+WiwWAwGAwDFRNwNxgMBkNaBCuKFcelJSao0GSJ/Lx9kCfTiOV+VVV8CjflDLHB6SCr/ImL/LCzBH8DhWnTpm0ATluyZMnXIpHIBBEZoaqNIvKKz+cbsLMyDYZuKAj6j9w3kY67ihZJu4i7KGsypc2eKqq6UETiA+5Yws8QPatdyXfyrdpnOzGyR8dxGalN9B4WSKTP3r7UP0B/3m7nHg0VRcdTWZeyjjuA7Wm+L+LkVhCTugJw0RkWtBfMfi/fWp34PDOEruTcdOvKRHbpQVxdziB240ngu+0OWUARwj28wJm6jrNlLM3Z8iNw4dibvQvX/RHRS0BOis2idhV504KlTc7ghd0aGYCM+eiwWev3fX29KD9TOATYgvJnx7avtV2noi98EpX5Knpvczj3QMAE3A0Gg8FgSIF+tQTaYDAYDLsOwYrillhJo0KdivurwjlrVmS93VlH74cVmQ6cqbC/wEigQZB1ii6TZuuB/FtWZTSpp8Fg6H/UVxSXCwn1328vqKy9In5Hw6zir7oWbwBD2pRU9RfMrftVlzZF/14wp+7EtPzpoq76J3pCTuN7xGQbOkPguvzK2psTHQtWjHsQ9Lx2u18sqKw9Pn5HqLzodJWdCafj+LCgsrZV7mXT1QcPswbt9h7tkhSLsjriaT55D/+6z9sbCF0zfoTmulcWVNZ2GhSsn118t2hiWaZWlNkFc2szp+efqImV6eefkIm79vcm/Ss3oPiTKDpbJmYwr4Jhl0VBQuXjFojoJISfN1ojVhzgX9lfctkYDAaDwdCvMTPcDQaDwZAWBZW1fRJ8KJj3ygd0rsc/IAkEAmnPyvT5fLv0rEyDIQ0uD84u3uZa3DsquDVYn7f78a5yN+2D7dCY60ivaprHI/6VkWBF8QPA7C6KNYed8IOdG9G/o5zXbu9xodlFc8ORyJ1WJPyFDBpyjiZIXpqIwlvf3BoqLy5vr/WuwjjbyX0pWDFuTtiOrBz9cU5D497WfhEncqbiXovwPtBpwF1d57ci9kV0PtnHweN0fp6GnqOUxW2tB/6GsgmhkGiuh4Nix8pIPJBl+JIRqigOgorCSJTlw51GghXFm0kgL1VQWdtd8mmDwWAwGL5UmIC7wWAwGAz9n6U9qLtLz8o0GFJCeBUljFJhOVSERg7DSjynWQW9eNhNdZt62cO2uJ77sSKziOpZJ0CfHH3jawl01aN8sXVw9W5Dd5QD+7eppTLLY+fMws5p2bUd1QcRmd6dS/lza+8Jzh53MKq/aHdoLOgjOY5NaLQLjhv/cnm/K5uFc9e+GawofgY4PdFxRZ8ZlUAGyJBRWlZS/C8nc43EJQpQxeKv/C/wS+IS3Bq+9CRKkD6y170wGAwGg2EXxOprBwwGg8FgMBgMhsygO8K2MxnoVG9coQl0Rn5lXXUvOpaQgnmvfKCwvLPjKtKlnvV+d7y4XbB+AHzURbFGUSkRkZeT9mvO6ssEmQZ8lmyd7lDljk4PCr2TLNVlQocP3E9UL3seymmxfd+G/8/encdJUV6L//+c6p4ZUJBN3DA3apifyqKScI0KCINgrhoTjD/56vSAIKsYc8V9QzuQRZMoEePCkkRkakDQaL5BTARkBFzudcEog1FQMe4oIJsw0111vn9090xNT8/KMBvn/XrNi66qp+o5VTNTwKmnzsOvgF3A3OS61u5TAJTfSNqsvCL4OOUT29qDD2OMMcaY/WQj3I0xxhhjTJtxVPTNLRodMmS7t2O8ikZU5USBjgIf+8Jy39eZR/zijY3NHWeKIzpbVS7MsGljt+nrnqtt/64zXntr5y2nnxrPKpuqKiOA4wEf+BDkGcfXP3T55esfbpvWb3J94uo64/VCvbrnku1dOv5EVc5F9bsqHC2JUa9fo/I5ou8Ay+LxWKb68JV0+8W6ldtu/+56RPukbfq0m9O51v0bgwzlteCyrmIEMB6fETKUv6Y1X67FvAo8ATwNlfdthf4MTEc5EviqylaPIxFAeaSJ4zItlAp3N3cMxhhjTGtlr5kbY4wxLZzrut/LsHoyMFJV7xeRYmC7iHRV1SHA1SKySFVnRyKR1p4kMiaj/Zng1DSPrdO+ew1opZHugvyq64zXb2uOeLSY/wFOpx2d5Ax2Vtm+nE5k8TXC/8hgzmiGEBuNvkoWe1iC8m1gigzhpfJtzzEAhweB9+nASOlPrPkiNcYYY4xp/WyEuzHGGNPCpSfNi4qKRqjqeGBEQUFBlVGZhYWFbWlUpjGmrVA9I224T9zReNOUk8msLwB7GQo8VWVriGEAaLJda7abf5EoJ3oc8KIWUwpsA7oCOclWh7Gbf2lx5V1lCN9psjiNMcYYY9oAS7gbY4wxrYyq3pL8c1Wm7dnZ2c/FYjFJtktPyBtjTJP64tY+R4adrAKESyptEP7YecabHzRTWADfAO0RFmgxD+KzGoct+ByBw2BgSqBda3dC2nIOcHTauuOaJhTTGmy947RLam+V0G36G0sOZCzGGGNMa2MJd2OMMab16QvgOE7GUZnxeHwYgIi0/lGZxphWa+u0flrD5h1+3Pl5kwWT2T+AfKADcCMONwKJceCV/b1JozKmJVBZXI/WVqrWGGOMCbCEuzHGGNP6fAO0V9UFRUVFD4rIas/ztoRCoSM8zxusqm1pVKYxpu3Zg+gl3X/12mfNGoVyG8Iw4IgaWn1OmGapMd/IbASyMcYYY0wTsYS7McYY0/qUj8pU1RtV9UYRwfd9RCoGmamqjco0xrQUO4EPFV4Iq/O7zjNee6+5A5I8NusqBiA8BMl67ZU9S4grZSD/burYGpsMYWRzx2CMMcYYc7CwhLsxxhjTyjiOc5vv+zWOylTVz33fb5WjMrWYD6ioJVwoQxjVjOGYFurwGet+AfyiueMw1es2Y12LLzMheWwChutKvkOY/kAnYAcOr8gg3m/m8A4YXUtHlO4IX8pAdjV3PKbl8ZH+mdaH0Q6e6lkicq3AMg+Z1dSxGWOMMS1di/9HsDHGGGOqWrBgQU/HcaoflQlXRiKRVpkssoS7McYcGFrMJcCtwGmB1etQfiV5PN5MYZlWaPu0foN9KFZh9OHT1y1o7niMMcaYlsRGuBtjjDGt0KhRozYBwxctWvSdeDzeX0Q6qeoOEXmltSbajTHmQEommxtEhrT+Gui6ipuBX2fY1A9hia7iFsnjrqaOy7RSIf0nniC+3AhYwt0YY4wJsIS7MabVKCoqGqGqT6aWPc/rO3r06PXNGdPBzr4nze/SSy99D2j2WsimZSiYt6HS76Qj0nfB+F4Vv5OqEvnjhrEok4ATgMMBEDa743sf39Txmswi80o+QCve8nAn9B4Fdfj+mtos3o99W/Wbwbqa7+LXUoJJ+IWu4u+SxxtNFJZpwb66vV+mN+gQ6IxoZ99zLgEF0Z5NHZsxxhjT0lnC3RhjTLNwXVcDiz+PRCLR5oqlIZoyftd1GzwqMxKJ1DoqU1dxDcLMihV0lzy+Kl8sZjvQGQDh9zKYqcn9RiA8GdivL8LRwDSgP7AVeB2fW2UoJZX6XEYOh3AjMAY4FvgYeIQO3MXuauOs2h/0xOFmlFOBPcAzeNwu5/Bhjfs59EK5AeiNsEEGk7FWbVtTMHfDVBXuae44jDFNzOdKIJRc2gosQ/kU4RjgAqArEEKYAkxspihNCyLC8hq2AuX/DPqgCcIxxhhjWhVLuBtjjDEtX9OOyvTQ2htlNAa4NtDnscCxOAzQVfSRPD4HUMXhef4CnB/Y9wRgOnv4HuDUsb/JCFcFom0HFBBimK5hQLUTHgpXo4GEkta5v1ZPRS4MJEle05g3vGjKKdubMyZjTJM4O/nnS4S4QAZR/nuva+iCx9PAmYF2xtSJKPc3dwzGGGNMS2MJd2OMMcZUdkgDE+7CZHwuwWMFYcYGRs13Q8gH7gXgeSYRTLYr9wB3AUcBhcB/1LG/y1Euoj3PUcowlEeBQ4Gj8HgYOLeaPccA/00Wi2QAW+p7mq2bfjv1SeAN15LtrUrh+F5P0cpLmzQrP8ObLA6TgZEkkobFKNtx6AoMAa4GFuEzu0njPDCOBcDhmmCyHUAGsV2fYyoOL5e3M6YulDu6/mLdQ80dhjHGGNPSWMLdGNOqFRUVDQemqWp/YKuIvA7cmp+fX16+orCw8BoRKS+XISLd8/Pzy8tluK5bXi5DRH6fn58/Nbn+UmBhqp3neX1DoVA/4GYSo3E3A7MikchDy5Yty9m+ffstwGgSScP3VfWp7Ozs6SNHjiwL9HUasC7DqWwlUYd7qareV1BQsDPtPKvUSg+Hw0fXdu7V7NdLVROlNGBDJBLpD5A8hxuAsQRKfOzevfuuDh06vAuJesKqWlhQUDAq0/cj2WeN3xPXdZcD6XVB73Rd987Ugqp+q6Cg4GOAwsLCi4CJInJi8truAT4EVqvqE5s2bXopGo36+3N9UxYsWPBdx3GuBAYDPQAPeEdEFofD4TkjR47cUd/4W6VS/AbuOUuG8gSAKrN4nijQKbntxEC7YLmC9xjCjSL4wFf6PFNQXqhzf3k8lfz8Fy3mDOCG5PJwXcMJ1Yxyf0CGMKuOfdRZ5E8lvfACpXNEB7rj+7wAEJm74f+ALkpuWe9O6N23fL+5JYGfKVnoTuiVn9pWMOetsxBnisIghSMl8TP5gYgs9dSbuXBC3y/qFNu8kj+jjAmuUxgXmVsyLvFZ5xVN6DMhf07JaSLV/w4JulTb59znFuRW+h3KVFtcfe3li9wgaG9ggzuhd3mysyHndd6sjTld2sVuENHye5Sgjxzi77trT6j9u5lqnkfmbrgGtPz+7/vh7gsnnVh+/4/MLakol4T+3p3QZypAU1yH82ZtzOnWvvRGRcZUOZ8MHVd3/FQN90aNWTla0YrSUMLrvs+tCyf2LqEVk6G8FlzWVYwAxuMzQoby17Tmy7WYV4EngKeh8r6tUByAvWT+Hkr5eq+J4jEtnI9UeUAlSNgRPcJXPUvgSoSzNdo7W6IlZZmOYYwxxhysDppXqI0xbU84HB6jqv9Q1UFAe+BYVf2Rqj6/ePHio6rbLxaLNWj0bjgc/hnwKNCLROmKk4AHi4qK7ti+ffvTwJ3A8clYeovIbbFY7ME6Hr4bcDowXURenT9/frdaYmnQuYdCoatV9TESSZT2JP8eiEajzrZt254AZpB4mJCd/HN6hw4dllDHvy8aGld1CgsLrxKRv4jIf1FxbQ8HvgdMFZG1PXv2PL0Oh6r1+hYVFd3sOM7/AuOBXOAQoCPQX1V/E4vFrq9v/I2of4avecBOVf0lMBzoLyLnAr8CdonI3GS7puOzMvUxmUD/OrC1KyRrt8Mp5WuV4mTbhLN5CSitU3/KqkrLQnFaPP9ZzZ7P1On49eSO7fU28Fn5CpVB5Z/FD5Zp6H3Z7HcOB5g4+9UsEmUcErtQcQ3z526YruKsVYgA/yGQQ+Lnsreq3uTgvJk/9+3vHYhzyaAbcLoi09lX9uro+W/XeI9S1atVeEzQ/kB7CdxDGnJe0ag6XduVPSGile5Rikzf47RfUteyQFnt/IaWS0pplOsQjarTrX3ZXxSZvj/ncyBi9lXHKPoPoPw+jvIjR3h+zJ9L6n0fb9GEWwA4JO1ekhLjOUAIJdu1bu8C0I5jMm5VelRqZw563We8/lr61+EzXvufrtNf/9vhM9bdguglwLBtfs6tzR2rMcYY09LYCHdjTKulqpNF5JJwOLyirKxsbGAUe7d4PF5RviJN+/btG5RwUdWLfN8/Ox6Pv5Wdnf0YyXIVqvpzYAcwPCsr65VYLDYf+HFytzF//OMfp44bN24XQCQSeYO0cgCLFy/uVFZWdpaIzAe6A7mhUOh6qP4/+A09d5KlNDzPWzR69OjyUhq5ubmTSEyaljr+/dnZ2TPKysqOEpGF1LHER13iikQiw6Fuk46KyNTA4g1ZWVkP79q1S9q3b3+87/tnicilIlKerG3o9XVd9xJV/XVgt5eAazzPK8nOzu4Rj8cvdhynNNlHneNvLJFIpNLIyuSbC+OBEQUFBVVGZRYWFu7fqMycKsm+uiX/QlXKs1RNnLenY6XjCduCm0VQLWYbcHQd+qu0L8JXacVwOmfcTxK15BudiMrckueSiWQQziZRKgdUggl3ccQbBDy5K3xof8f3D01tCOE8BxCZV5KP6rTkak+Eq0q9douynd0dVcP3izACOELwn5w4+9WT5kzq/01Nobnje48FxkbmlXyQGgmeGtUebFc0sXeV36FLZr/XKVv2nSXCfIXuKLlemV/zPQrGKPx3KB5ftODKU8t/Lhp6Xu/2eHuSBO5RwP1loewZ2bH4UTh+ne9Re2N1S7gf6OuQPJ/gHAb3+H74rnDIO8r3tRCpY1mlAxAzMFlULynV9iuyndKxgTcEusVj1PT3S2uUeNNkL0Oh/G2ZCqHkmydK3yrbWhvlMYT+KD+EwCTZKcJF5e2MqQPH4RXfA1RHA9FmDscYY4xpUSzhboxptURkVn5+/hMA0Wh0Vm5ubpRk+QpVPbG6/fbs2dOgchkics+oUaPWABQWFj6eHE1Msr+HCgoKVgAUFRU9oqqphHsoOzs7F3i9uuOOHDlyB/CM67pLSZRzQUR+QA0JkYaeO/BAJBLJVEojWOJjc3Z29tSRI0d6wJeu604Bnq/hmI0RV3XKE6YismvPnj3xcePG7QPeTH49XNsB6nh9g6OztgIXRCKRVI3bd4FgMr7ZqeotyT8zjsrMzs5+LhaLSbJdekK+dnFyyvt6kfaU0bFO+/lVar9X/V3byy4OwSeVdNfEyPfy/hTh+crrquWltVMOT2vxNZlUjbMxrSSVcFfOumSxhtrv/Vdnr8zvndz+FXC4OjoYeNLx/cGBfd9fMOGkDwBE5SZNhqmo647vk6ohvaNg9oYpKjoiufytPaH2I4CiA3VCSyZ9ZwfwTP7ckqWS+h2Cmu9RKg+4E3tVudc09LwErbhHCZvLDus1dclI8YAv8+dtmCKqdbpHHRoqa2i5pMa9DoHzEXiv5ye9boxGxQe+Kpjz1hTFqWtZpUaPGWVW4cQ+yfu4ztrYY0OUVGkooSH38ZbsG6A9wgIt5kF8VuOwBZ8jcBgMTAm0a93izCXM4Ug1//8TfJS7iTO3iSMzLdRXt/dLL58XoB3Uk7HJhbb15osxxhjTCCzhboxptXzfLy+9EI1Gfdd1vyaZFBCRuiXs6sHzvJdTn0Vka3Cbqr4UWKw0GZnjOJViWbhw4QW+71+hqieLSHeokiSEWv7z0tBzF5EqpTSStdtPCaxalUy2A5Cfn7+mqKioFCqSsI0dVw3Wk6injqo+nJ2dfZ/ruhtEZJ3v+68ARen12Ot7fQsLCw8DTg1sWxZItrdUfQEcx8k4KjMejw8DEJG6jcp02FYpBZ1IXCdKo8TIoxEnaZTzKdVi3gROS6xgsCoikoxgNWdSh5+1pCHAivIlZXClrQ6v7HfA9eSLPCdafjE75Wx/+1Q/xH+QuIZ7UOYi3OIoiRHvwtnl115kJUCkcONhures/HsnyOjI3JLRqWVNf16gnEYjJtwL5m24QJUrQE8m8VZIld8hrS3BIlXL9jT0vM6btTEHysrvUaqsSibbASgad/Ka/HkbSqXuPzd1cqCuQ/r5AMXJZDsAhRP6vNTQ82mUmB0C93HxI3NLyu/jSh0fhrUe/wDygQ7AjTjcCGR6p+fvTRrVASDD2UFiDprM24fwmyYMx7QCIiyvYWvFHVvlvaaIxxhjjGlNLOFujGnNai9fkcGhhx7aoHIZwSS7qpaJVOQgQ6HQl6nPnueJ42Q+pOu6N/m+f1fyeDV1l1VLOA06d9/3q5TS+PrrryuV+FDVr4LbRURd161biY8GxlUdx3Fu9X3/SeCI5KocoJ+q9hORK4Bfua57cSQSWQUNu74i0oXKCeVP9yfmJvIN0F5VFxQVFT0oIqs9z9sSCoWO8DxvsKrWb1Sm8K+0hPv1uoZr8OiJcl9jBw/MAVLzG/Tkee7WVfwG5UiUB+p8FOFqfY5XOIRVyZIQUwJbl1czYeoBVTS+14eRuSWbgJ7JGAfh8+3kT9jLOKxEuUXh1Mtmv3M4Gh+Y2ld9ngPQfbEuUr+HHHV7A6EO8uesv0lV76pD0xrvUepLlXtNQ8+rc45f6R4libcEKiRK+dTpHrXHy658c1acTBEdyOuQfj5Kemmkup9PUGPFjOdUuo8rlDbaE7eWRrkNYRgVf8dk8jlhbmuqkIxpbcTx6/8mnTHGGNPG2aSpxphWy/er1OKtU6mA0tLS8lGDixcvbk8dk1UZ+qvTtpRly5blALcHVq0TkT7HHHNMViQSEeCRusRRTX91OvdMcXbu3HlXcP9kArqcqgp1HNXY0Liqc9lll724e/fu44HLgQeAtcCeQJMuJCarbfD1VdXtUCndnHlCuZblH8k/O6jqjb7vLxWR/03+eQNwKICq1m1U5iBeAf43sGY0HtuS654jMUdB49nCHCqPGL0B4Usc1gObgX/X6TjCozg8xT52IDxJYpQqwBdopeR709KKEcIqnK2iqdHsqw/19r4ElAGOI/Grqbj/aMiLPQcg7bLS37C4y53QW2r4urIxwj5v1sYcESn/HRJY5yt9PvlkS5Y7obcgdb9HOSGtcq9p6Hl9XepUukcpWukeharUdeR1jifl9/9L7v2oPVL1/n+gr0P6+Uh67PU4n6aIWfbzPt6SSR6bUQYQfFOmsmcJMUAG1vGeZMzBxQPmdXFi05s7EGOMMaalsYS7MabNE5G0SRml/BX7WCzWqOUyarJt27buVCQEAebn5+eX5OXlxaPRqAOc3hRxpDv//PNLgX8GVg1KJtkBKCoqGkQjl2pIigU+h6prNGnSpG8ikcijkUjkp5FIZNDu3bu7iMg9gSYnQ8Ovb7IkTfD8z3ddt0umtg2J/0BwHOc2qr5NUImqfu77fp1GZYqgxDkfmAdsAvYC6xEmM5jJkF7rY//ISDy+YQSJhyXvkXgT4j3gDjowkrom+Hxm4zMCeDkZ81coLsoZksemxoy5PiTxkCJJ80iWzxH1VycnAX0t2fBnFfvIW6lJNd2C3J2CvBk45A+HRFcd8LcSu7b/pvLvkMr8hRN7lxRH8+LRqDr4+3ePauh5PfOz3FIJ/I4KMojAPSr/j28Pqq78iqSNHlcq7v9ZHXdlvP8f6OvwzM9yS0nMQZGMicHB8ymYu/7M+paTOdAxt2WSxyYZwnA8eiJcijAJ4VJCfEeG8IPmeFPGmJZAleHVffkh53t+6Tddus1YN0GiJWXNHasxxhjT0lhJGWPMweBfwQURud513WtUtScckHIZGW3atOnT3Nzc3SSTIiJy8fz58x8XkVgoFIoCvZoqlnQiMltVUxOQnui67q/mz5//u6ysrB7AA1p1kGZj+Ag4Ifl5wJ///OfOY8eOrTTJpeu6TwKbRGRpPB7/YO/evZ8deuihRwb2A/gc9u/6quovRWRJcrEb8PTChQunxmKx9SJydCgU+pGqaiQSmVmf+A+Uyy67bPOCBQsGOI7zEJBpUrNnReTK0aNH13lUpgxjKzChms0ZH0BIHk9RwwMrGZJ4GJJx2/mUAtOTX+mOrz7StOMM5fQx1b8AACAASURBVK/UMjFsbXE2ttJw9qpsr0yTfaauXVnprs7/AyAiq1X1TAKTAiv+c8FjqOjdKG5ysU+PHke4l81+886c7I6b9+nu7mHPOQ44R5URvoaHLZx0YuUyKw2Q+8kpn27ssaH8d0hFLx790DuPK/tim8IbojTCParB5yXMRssnST4xMm/Dr0Lz3/5drCzeQ1SrLUPki/5LArcvdbzr8x988xoJOz1BM97/m+Q6IHMELS+rFJm34W5/9ju/QeJHqtSjrFITxtzWyTm8R+LBnzEGOPwX66p788MYY4wxtbAR7saYNi8/P79quQzYJiIHplxGNaLRqK+qf0gtq+qgcDj8cSgU+gK4UET+b1PEkcm77747V1WfTi2LyM3hcPgrVf2nqm4ikVxuVJKcIDIpLzs7e7vruuq6bnCiy2OB61W1OBQKfdihQ4cyEflIVS9KbvdUdQbs3/UtKCh4XERuIfF6NMCZvu+/HAqFdjuOs1FV7yGtxEMd4z9gRo0atSkSiQwPhUI9VfVSYFLyz+9EIpEfRCIRG5XZTJZckfslyptpq19Zcu239gKor89X2Uk1+POEO753kSIzqHi7YKTjhN6Oxb/ZG/KcfyusVrgTqTTh735JTtz5h8CqQV44/rEfDn+hcCHCft+jGnpePT/uNRfl6cCqm70y/ysH55+qVHuPKhrXq9L9X5DRkhXahsj/SjX3/6a4DrFOJ1cpq+Q48S8dYb1qPcoqNWHMxpiD25c3ntjx6+h/nvDljSc22rwhxhhjTFtlCXdjTJsnIhqPxyuVyxCR9SIyOT8/v9HLZdRk06ZNt6nqOGAdiRIYXwALHMf5vqo222Sd0WjUz87O/kmyBnClEh9dunS5FOieaisijfKAYu/evdeRqMv+LrAvUxvHcX6sqlcCy5Lt9gJfq+rbwCLHcc4uKCh4PNV+f65vfn7+XUB/Ej8n75KoFb8LeFVEbszKyvpdfeNvCpdeeul7BQUFj0UikTnJPy3R3gKow8rKK1hd/vmQ7BeoeLgDEOeQdqtJUzSh1x2Oz5nJ+tubSPxM7gU2oaxCuBXfOaUxRren5H7S6zaEcRL8HVIWeE7o+2jjTCjckPOKRsUv68xPQG4XeC85ked7gt6xfV92pXsUBO5RIhrKds5XtFK5JBEmF47vVe39/0BfhyUjxdu2N3sEwp3p59NB945E6l83vSm+dwcDLeY9LbaR7sakbLvjtMjW2/v908k5ZKfnxd9zcg7ZuXVavze2Tet3aXPHZowxxrRUTfZ6tTHGmNapqKhoqAZG36rquIKCgj81Z0wHO9d1L6lr20gksqT2Vq2DrmJEcnLU5Ar6Sh7rmzEk0wKMmlsy1CfwgEMY547vbfco0yBanHgII0Ps/0mmYYZduzZYyOrnK+4dFG22YPbT1mn9ZlB5QvrKhBndpq+7o+kiMsYYY1oHq+FujDEGANd1C0Vkved5z6jqpnbt2nUsKysbrKrlI7tF5JN9+/a1mQRuK7a4Hm3bTNKoqWuxm5alYG5JocJ6cfQZyfI2hbxwx1hcBvto8O2TT3IkZPcoY4zZT1tv++4ZoDVPvq7cvnVav2e6zVj3UhOFZYwxxrQKlnA3xhiT8m1VjTiO82uAWCyGSKXc5meq+uNx48btap7wjDEHNeHbKBH15ddaGk7WXKlUEeYzxfnxn8adZPcoY4zZX6KTqXjIXaLwN4GbSax8VCEChBSdAljC3RhjjAmwhLsxxhgAHMfJV9WxqvpD4DigM7AdKBGRpeFw+I8jR45skglmjTEmXdzx80O+MxblhwLHaeoepZQILC3Vdn9cMuk7do8yrco5160eIeqUl8pyHOnrqddTfOdmhFMR9qjyjIrc/tw9Az5M33/otS+e5eBPAQYBRwKewAeKLFUvNHPlfWd8UVt/vqe9EG4AegMbVtw7sD/A8KlrLlKRicCJwFEk5lv4EGW1qP/EgM6DXkpO2Fvu3OteOFvxr8RnoIocAcSBfwv6rDj+75/93eAPaj9/PVqUaUB/Ud2qIq97yq2rZg4sCe5bn/iGX/PCaerouirfAGGrqL7nI0uzY+H7nrn/jJ2Zvk9Dr1n9XXGcK0VlMKI9SMzD8Q7KYrLbzVlxd/8dw65buxxlWFoHdw67du2dqaV4OPyt4t+c8XGmPloaEQYkHmnq4q6hzhGJFse3Tut3M0DXGesu33b7d19U0YcFGdisgRpjjDEtkCXcjTHGAHDZZZd9BExPfpmWrX+mlSLSVVXPA64SkYWqen8Tx2XMAbPoir52jzKNSp/n1aorq98mgzPfexuT5+tkwbmqfFyx0k6gQFSHDZu6ZsCKmYPKJ8Yefu3a6Yp/O2mlthR6g/aWUHzsudetOf/Zewa9Vl1/vsfVCBMDq5zEsddcpcgf0pq3Bw5H+J6KM3XtzhfOBF4OxPMrX/VmEAlElA2cpMhJ6oeuOHfqmvxnZw76W7Xnr4wR5drUOanIscCxIYcBQ25Y1af4t3mfNzS+jJRuinQTOD0W9kadc9X/nLnyge9vDTYZdt3am1F+AYSQSm/V9EfoT7z0MGBajf20QgrHAGgodKdEi+NVGsRkEdn6MImHHcYYY4wJsIS7McYY08pEIpFqkyfActd1N6vqfSKyDKiprTHGHLyU7zVo2wEkcLmKf1F2WfZzsez4MJRHgUOBo0TkYeBcgGFT1+ZrRZLXU7hKstotimu8Yzju3Q86AjjCV3nywomvnvS3Of2/ydyhjlHkv0MOi5793YAtqdWKTA20uiG+L/ZwrEOWtPP94x3POUtFLvW1YnT7OdetjahyCxUHmOmE5C6VeCf1Qn8kMQK/gy/y2H9d81Kvv//+zM2Zw9HJIJeQlbOC2L6xwMzk8bqFvOx84N6GxLf89wPeIO3BxLCbXu3kx/ed5Sjzge6I5kp27HqoOI/h1665RJVfB75BL/m+c004tKvE8w/pAXIxSinAinsGDoe2NWkqwC46bs60XsPOYSSKe3lNGpAxxhjTCljC3RhjjGljPM9bFAqF7lPVG6jfBKvGGHPwUO6usk64qdptTUCVWSvvPfup5OJfhl239gyUGxIhMXzY1DUnJEe53xTYzV1578DZyc87fnDN6ime44xILn9r76H7RgBFmTvkgZUzB8yqsl7oXD7aH3ZxBPEXogP3AW8mvx6u1NznxopR+bJxxcyzriMxHHzLsKlrxiCykcTo+faeE78auC5TOAKzlt874AmAaFRnrd35QhToBCDKiQ2NL5MVd/ffATwz7Lo1S1EZmzzuDwgk3FXk1vKpIoStOVl6wdN3nbU9ueZdCCTj2xiBTxV6dmLXEcC/g9u+vPV7R4vjzUpemvcz7G6MMcYc1CzhbowxxrQxo0eP3uK6LiTq8RpjjMlA8hITQAZpcSKRnWlbUxB0VaVlpVhJJNwBVOQ/z7v65a9iEu8baDZ62LVrR6cWqgw3djiNahLu6vBMxkBU1oMOTsTEw+GdWfcNu3btBpB1ovpKOB4uStU7P+/qlw9Li2cVgdorK2YOen/YtWs3AycAqMqA6s4f/JWpT9Go+MOuXfs1qYQ7fteGxJcy7PoXLsDTKxA9GaQ7cHjiWJUCKC+Pct7VLx8W0/ipFaHJsqfvGridg4Qmkuw9ifEfpCXcnZD/aflzCGFpkwdnjDHGtHBOcwdgjDHGmAPiNWBDcwdhjDGm7nzVbcFlT52v0pp0Ls32upBWHqUWHavbIL7zecY4kFuBLYFVOUA/0CtUeCiWFd98zrVr8wDS4xHRrVQVWCddM2wHQDW8JW1V6f7GBzD82jU34etShJ+AnEwq2V5VVnnH6ddZ+LS6uNsiRVcCaEiH1dDsi6xYsuyPMcYYY8rZCHdjjDGmlYpGo07Pnj2Pyc7O3jJy5Miy4LZIJHLAJ/czxhjTuBypnIwOiX945QHYfJ1TFtoeywrMYanctWLmwFtoACekmmn9c/ee9eKFE189fm+Hvf+/IqcLnAr0I1FPHqCLIHcCq5LxKKmJTlW6ZThkYF3lhwq1xONnalef+M67ellODLk9sPs6TxmlnWLvFEfz4udcu/bPAmPS+0g/LzQxiejBwiH0N8X/JaojgGiGJv/2Q85FHWe89mUTh2aMMca0eDbC3RhjjGllotGo47rurbm5uTtF5KNYLLa1sLDwxmAb13W/57pus0z6Z4wxpoGEIZVXJMqmlG9WfeWZ+8/YifJmYJ8fDomuavSBVH+b0/+bFfcOenTlvQN/uuLegYO2727XRUXuCcR2MkAynrcCu+aBlo8MHzZ1zQnAceXhir7QlPHtbd+1O9Ah0P/8VTMHlhRH8+LRqDoCp2c6/jP3n7ET4Z/lKxw9/4Kb13SpQ2ix8k/ihOp7Xi1F1xmvvRWKxbuGYvG8irU6B5HfipD/ze52J3WPvvZ680VojDHGtFw2wt0YY4xpZXJzc8cCvwys6iAid7uuuz4SiSxLrns1+Wd9yg4YY8zBbknzdi9XD5v6witZ8dCqsuyyoaoypXwLLF+emDAV4G7ATX7uE96V5Z573Yt3lnUs3Zy90+nuaeg4ET1HkRGexIYV35OXXpqmRsOufeFJ0E2i/lL1nQ+27233WcfO8SOJ6wnljZTycjQi8ltFFyQWNPec6178bXbZ6rv9cLiTJzoPNDXQa684/h/qf10aHt+QQ77/6dqdL+wmmXRXlYuHTn3x8XBIY8lJWXtV148ivxR0SXKhW2lMnj73+jVT4Zv14nU8Oi76IxHVFfcMDJZV+YhkvXpUBwy5ZlXn4t/nfb2/59wcOt/1VqWa9d1mvDGpuWIxxhhjWhMb4W6MMQchLUbLv1ZlfE3YtGAicnU168c2dSzGGNOWyBBGyhBGNmMIjyL6VCwrvkPUeZKKkdlfOOqUJ99XzBxYJDCD1JSfykhf/bfDO7P2+oT+LcJqkDuTpVYaQI8FrldxignxYZcO+8rC8fhHAhclG3jqyIxU6+X3DigU9DepeET1uliWs8UTf2NglP4eVC579neDP2hYTA2LLxoVHyWY5B/kiP+x7+sXonoh8H+r62XlPQMeR7iF1Fy0ypm+Ly/7/qG7PfE3CnpP1Zr0ujKwkBd2srYPu3atDrt27Sv7fdrGGGOMaRVshLsxxhjTyqhqbvLjauAvwOVAP1WtdpSeMcaYls9xZLbvsQLRm0kky/cA/wj7odv//vszNwfbLr934B3nXr/mac+XyQIDgaNJDKj6BPhIYbmos7T43vqNbgeQMD8mxo9UuBDoCXwLKAX9TIR/ehq6/7l7znqxcjyDbho+dfUyFedK4CzgCCAO+m+QFaj+fsXMge9X7a3+6hvfwE4Dblu7c+1GkJ8CJwE7UXmWLG7GYxoZK9knrLhn4F3Dr3nh776jVwmcDfQgUVv+HZTFZOXMCbbfG5br2sUpExgO/AfQrjHOualtveO0S+rattv0N5r5zRBjjDGmZbHXzI0x5iCkxYH/Wio/lzwb5d6auK77BXCE4zg9Lrvssk8LCwv7isibwNZIJHK4qkpRUZEPEIlE7O96Y4xpoc65bvWI5Eh2ABxH+j77uwHrmzMmYwC2TutXw2OIyrrNWGf/1jDGGGMCbIS7McY0M13FaQjrMmzaCrwHLKUd98kZ7Ezb7xqEipqhSnfJo3wUmxazHegMgPB7GcxULWY5MKxSL8KdWsydgeN8S/L4uHzxec5GuZLE6LnkaDX+DTybPG6lV8N1FSMQngwcry/C0cA0oH/yvF7H51YZSkmV61H//i5FWJjWXz/gZhI1VDcDs2QID+kycmjPLQijgaOA91Ge4gimS2/KktftbiA1AekXdOBb0r9iAjRdRTuELUDH5PW7XQZXqqd+wKnqsyJSEIvF4gB79uz5V4cOHQC6AixZsuSwZFOvKeNqrQrmbRihqhUJL5G+C8b3OmAJr6bur6liaUnnlUlLj880PS2mziN4ZUhz13Y3xhhjjDGthSXcjTGm5eqW/DqdfYzSFZwpw9habWuvpheiG0aL+RXKzVR+IyqbxOvYJ6FcocXkyxD+VsNhxgDXBo5xLHAsDgN0FX0kr2LStUbpT/gZMCGw5iTgQS2mO8LZKOcEtvVG6M0WjgLGA+DxICGuA0LAkezix8DjgX3+i1SyHTx85tdw7geE53k3h8PhIY7j3BmNRq+eNGlSzHVdSF63srKys0QEYFdTx2aMMa3I4nq0tRG8xhhjjDGmTmzSVGOMaWaSxxsyBAl+EaMzcD7wZbJZLllcX+OBDqk94S5DGC5D0pIGys8r9Z8c3a7PEwFuoSLJMJMsjkT4/4A1yXUdgMd0FcdV3ymT8bmEGJ1Rpga2dEPILw+jsfpLTJh2NkoX4NnA+p+j9EcZTozOCH8NxDhG1yaS6HIOHxKcQM1JJuIr2gYn01sefBugqYTD4TuAN0RkSm5u7luu6/45tc113T+JSOohwLtNHZsxxhhjWj8f6Z/pC9FzEZ0JlKHM95H+zR2rMcYY09LYCHdjjGmBZDg7gGe0mKXAWACUH5BISGdWit+oQWh5WRWAjQzmOhEU2KJrGIPHRhIPbtsjXA1cV82RZslQngBQZRbPEwU6Jbed2Oj9KfdIXiJBr8U8Dpxbvk14SIawAkBX8QjCj5NbQvjkAq8nl+8nkbgHZbiu4jjJY7O+SHvK+GGgtz9Vc84H2sTA517Jr5Sxgc9Lmyac1q1wfK+naMLRq03dnzGm5Vp5z9l2PzAtUvcZr79Ww+blX03rt1mE+xxYBtTU1hhjjDnoWMLdGGNaAH2OC3C4AjgZ6A4cnqHZUU0Wz8scxj76BlatSia/AZBBvK/FbCZRIx2EAdUezGdl+X6Cr8V8TUXCvWuj9wcvl38StqaN+3+p4iTZXinF4SViAZAhrNJi1gN9AAeHccA0yiqVk9nKN4GR8C3PRlW9r7mDOBAKZm/4ru/4V4rIYJQegKfIOw4sLvVz5iyZ9J0dkLlmt/rayxe5QdDewAZ3Qu/+NdX2zp+z4VIRXRjc5kE/8fVmJDFHgCKziib0eui8WRtzurUvu0UJzBEAT5V1YvqSkb3LyuOvob+MMStHK1oxB4Lwuu9z68KJvcvnQMifU3Ka1DAXhKBLtX3OfW5B7s4MbRrlemfcd+6G4bXFXt52zltnIc4UhUEKR0piDoIPRGSpp97MhRP6ftHY8aVE5my4CNHHgKzEGllatqvjyCXXfmtvcttEEg8IjwL2AB+Kymp1/CdyP+79UjQqjfvA0zQNn8wjcx26AucBV6EsRLm/SeMyphWIh7xFWV7oPkRvoH7lmYwxxpg2zxLuxhjTzPR5bkK5qw5Ns2rcmlOlTFjDy4btoQuhSunoTLXjt5JKgGtFsrqKEFvS1pQe0P6cwL4+ZZWOquUlekBqGVEo/AHl4eR+Y3UVP4dK5WRcOT/DuTSN7ZlWqmqpiHyuqn/3PO93l19+eb2Tqy1dZG7JzYr+QpBQ8GGKoP0V+meH9h5GYoLeKlT1ahUmpp7lSAN+R3z4mahOCPz0nCTog5F5Jd3RsrOVtDkCoHfOjsAcAfXtT3UM6XMgKMc6woAxfy7p88jY3p9XvzeQnAtCkdPZVzZq9Py3z3z08pOrnwsizf5c7/rEnj93w3RFb0+1Dfxy9lbV3g7O2Py5b59fNOHkSqMo9ye+8mNUSbbz2KH+N6Pca3vFInPXXwX6h7Rd2gOHq+j3UJm6scfbZxJ80GdaDRla46jc5VrMZoT7cGwErzHpjoq+uWXrtH6g9G7uWIwxxpiWxhLuxhjTjHQZOSi3B1atw2cUwjuSR1yL+TOJSUdrFyen/LiJ0icda2peo0PZzj6UirxXtwytKtYJ26o9ll+ltnzVkaAHtr8KWo+JZfdRSA6/BroAPXC4GA2Uk1H+XO2+B1gkEqn+gUMblj+v5BKUXwdWvaTCNaHseInsy+7hOf7F4ku1D0EUxij8dygeX7TgylPTHwTVjepFAmeHw2VvxWI5jyF6bvLgPwd2qMrwmOa8ku3smw+JkkUKY67447+m/mncSQ2ZxHayqF5Squ1XZDulY0FnJtd3i8fIB+4FKJrY+w3SylJcMvu9Ttmy7ywR5it0R8n1yvzrqak0VcD+Xu+6xh6ZV5KPaiop7olwVanXblG2s7ujavh+EUYARwj+kxNnv3rSnEn9v2mk+Kok2xWdF+vUe7I7UjwAQaambhoq3BAr5eGO7UKy148d76hzlgiX+qI2ur2tymIRMe5DsRG8xmQg9iDKGGOMycgS7sYY05za053ERKAJwnwZSgmAKg7Pc3q1+zpsq5Q+Vg4HPgMgRh4114SNkRrN6RBK3yhnsFOLeQs4JbkqTxVJlXnRNZyAF5i4VHmhhr5q1dT91SmmH7BHV/EnJFkrXvkDFd+r1yWPNw50DKYyUW4NLG7VmHdB0ZRTUqP934VKydcM+8sD7sRes/YzjHsKJ/ReAxCZs/5xkHMD2x4qmthrBUDBvA2PqGr5HAFlcT84R0DdKbMKJ/Z5AiAa1Vkbe2yIkirJJIE5EDJIllJ5Jn9uyVJJ1vYXapkLImB/r3ddYxeVm1LPwhR13fF9Zic37SiYvWGKio5ILn9rT6j9CKCoMeJT9S9CZBrJe6GozHQn9LoOkfI7q0Ln1GcHdh16yCHxP409fh/wZvLr4RqvgWnVZABbtBjARvAak0nXGetswlRjjDEmA0u4G2NMcxrCpzzPblKJXOViXcnjtCOWnFy0V7X7Cv9KS7hfr2u4Bo+eKLXV7v6IivIsA3QVnSWPryu1UH6LsCC5lEsxv9XV3I1HJ3zmUVGOYy9CesmF+mvq/uoizIN4TE32XVFXvxlHtx+sIoUbD2Nv2anlK5RlgeRq3QjP7G8cgl9eOkRFtwYrE4lWzBHg+bLdqcjb4ksNZZBq4lTMgRCNih+ZW1I+B4JS+ZgF8zZcoMoVoNXOBaF1nAuiUa53HWKPFG48TPeWlc/fIMjoyNyS0RXdpr2UopwGFDVGfIpMr+iXnxdO7BWtNB1xYv16hcEAqjxcFv/mvoK5JRtUWQe8wiHZRQ2pi29aEbERvMYYY4wxpn4aXt/XGGPMfhPBT0seDyLEx8T4ArgQapiUcxCvAP8bWDMaj23Jdc8BNU0UuDLwOQ9huxajWswr5bHlUQj8BsoLXl+HzxaEjWgiAQXswecyGcwHtZ5sLZq6vzrFNIj3gaVpq/eRkxhha5qO7ot1IfDWhjjyab2P4Utt9c7rcIxwef1zUcqC27yQUz5HQEjiNc8RUFeeU6n0jWaaAwHIn7P+JlVdCvoTEpMvZ5p4GWqbCyLVTyNc77rEnt5PHXRstPgq+CDvZ9yi/q1QMQ+FQI5CP4QrEB5ib9nm/D+uz9uPvk0LJ4PpL4OrmVzVGGOMMcaYDCzhbowxze1sbkMYB6wD9gJfAAsI832EapNIIihxzgfmAZuS+65HmMxgJkP60NCAMNehPECi7MK+avsYwk345KE8RmJUfCmwB3gbuJ8Qp8hQ/lrPM65WU/dXJ8r9act/lbNqqCFvDghpl7WdwM+0+npMfY/hhLTuNfwbcAzH3//j19afZJgD4bxZG3NE5PZAm3W+0ueTT7ZkuRN6C8Ij9e33QFzvTLEn+wm6y53QW2r4urKx4kPZkApV0T9F5m74P+lNCif2ffFQf+/xglwO8oAIa0nck1K6OL7cWe++jTHGGGOMMW2WlZQxxphmJoIP/Cn5le7K5FfmfYexFZhQzeYu1e43kF3AT+sU31CeB56vS1sAyeMpahixKkM4uZH7WwQsqmbb0upikTyKa4ozoBj4BjgEACfj98kcYG5B7s7I3JJ/AqcBIJyf/+CbXepd5qQN6tr+m+4QrpgLQmX+wom9SgCiUXU2+htOr9cYcpruersFuTsL5m54U9HU/A0/HBJdNa04mhc/0PGpw1hRmQl6FhACXVAwb0Np4fheTwXbJSdpfTT5xcTZr2btcdr/GhLzOyg139OMMcYYY4wxBxdLuBtjjDHV0Fc5hN1cQyrZDm9wNiuaM6aD3C+BJcnP3SQr9PSo2SVTaR9fr2Xho/H5ke+oFo3vM7M5g2xquZ+c8unGHhvK54JQ0YtHP/TO48q+2Kbwhig1zQVRsya53ip6N4qbXOzTo8cR7mWz37wzJ7vj5n26u3vYc44DzlFlhK/hYQsnnfhVY8QXQr7xYvEfOlnh4mTCP0tVH8ufu+Giogm9lgHkzyl50oFNHs7SLPU/aMfez/Y4WUeSmgMDEPa/VJExxhhjjDGm7bCSMsYYY0wGWoyymz0kknqQKG/zs+QbCaYZuBN6Pw7cAnjJVWf6Di/7peHdqmxU4R6hgZOTtmLRqPhQeS4ILxz/2A+Hv1C4EKlhLogaNNX1dsf3LlJkBhUlYkY6TujtWPybvSHP+bfCaoU7EU6ttF8jxFc05ZTt4bD+gERZLoBsQZ/In7NhGAAix6pwvSN+sefw4R6nfRmEPwIuSrb3FJ2xv9fAGGOMMcYY03bYCHdjjDGmZjsQ3kD5uQxhTXMHc7BzJ/S+K39Oyd8RvQrkbIEegK/IOw4sLvXazWnuGJtD7ie9btt47IaNovxU4SRgJ8qzXih0c8j3pjX0uE11vYsm9Lpj1OySp/0Qk1EGAkeTGBjyCcpHOCzHc5YGRrc3WnyPjO39+ai5/zrXx1sLHAO0E9G/5s/bcJ4vzo9DnvcjES70oafAt0g8fPtMRP+Jr/cXTuz7YmNcg+bkuu4HwHEAqlpYUFAwCqCoqGiEqj6Zaud5Xt/Ro0evb8rYGhpDTfu1hPMyxhhjjDFtVz0rehpjjDHGGGPaEku4W8LdGGOMMcY0HispY4wxxhhjjDHGGGOMMcY0AispY4wxxhhjjKkiPz//KdrgG7Ft9byMMcYYY0zLYAl3Y4wxxhhj2rhly5blbN++/UZgDHAs8DHwyO7du++qbp/aSq8UFhZeBEwUkROBo4A9wIfAalV9YtOmTS9Fo1EfwHXd04B1GbrZCrwHLFXV+woKCnbWx5cv2gAACElJREFUdi5FRUUjfN+/WUROBfao6jMicnskEvmw1gtRy3ll2hYOh48Gpqlqf2CriLwO3Jqfn18SPG7yGt8AjCXtGnfo0OFdMpTtMcYYY4wxbY+VlDHGGGOMMaYNi0ajzvbt2/8CTAdOALKTf07v0KHDEhrwf4LCwsKrROQvIvJfwPFAe+Bw4HvAVBFZ27Nnz9PrcKhuwOnAdBF5df78+d1qahwKhSar6pMi8n2gHdBNRApU9WXXdU+o73nUJhwOj1HVf6jqIBLneKyq/khVn1+8ePFRqXbRaNTZtm3bE8AMGukaG2OMMcaY1sn+4WeMMcYYY0wblpubOwk4P7UsIveISHfP8/qKyHHAf9T3mCIyNbB4Q1ZWVsd9+/YdJiKnquqVwPMi4qcaRCKRNyKRiAS/srKyOqvq+cCXqVBDodD1tXR9uYhcpKqdgItJjKpHRI4CHq7vedRGVSeLyCXJWIPn3C0ej+enFnJzcyeJyAWB/e7Pyso6QlVPAXrSgGtsjDHGGGNaJyspY4wxxhhjTNs2MfD5vXfffffGZKmXrxYuXDhFVV9owDE7pz6IyK49e/bEx40btw94M/lVa/J75MiRO4BnXNddSqIMCyLyA+CWGnablazBDvCXwsLCM0TkhuTycNd1T4hEIu834HwyEpFZ+fn5TwBEo9FZubm5UaATgKqeGGgavMabs7Ozp44cOdIDvnRddwrwfGPFZIwxxhhjWjZLuBtjjDHGGNNGJeuKnxJYVZyqqw5w6aWXvlRUVFQK5NTz0OuBwQCq+nB2dvZ9rutuEJF1vu+/AhSl12NfuHDhBb7vX6GqJ4tIdxIlaNIdlWFd0KrggogUA6mEO6r6n0CjJdx931+Z+hyNRn3Xdb8mmXAXka6Q8RqvSibbAcjPz1/TwGtsjDHGGGNaISspY4wxxhhjTBv19ddfdyTwb35V3RbcLiIKbEvfrzaO49wKbAmsygH6qeoVIvKQiGx2XTcvtdF13Zt8318K/ERETiZzsh0gq6Z+fd9Pj/WrtLg607i2pC2XpjfIcI0rxdTQa2yMMcYYY1onS7gbY4wxxhjTRnXu3HkXUD6iPTUqO0VVBeiavl9tLrvsshd37959PHA58ACwlmQ99aQuwJ2QGAEO3B7Ytk5E+hxzzDFZkUhEgEfq2q/jOOmxVkrc+77/dZ1Pog5839f0VeltMlzjLsHtDb3GxhhjjDGmdbKEuzHGGGOMMW3U+eefX0qipnrK4GQCGIBFixadSQNLnUyaNOmbSCTyaCQS+WkkEhm0e/fuLiJyT6DJyQDbtm3rDnQIrJ+fn59fkpeXF49Gow5wel37VNUhwWURGZy2/Eq9T2Q/Ja/xPwOrBgWvcVFR0SCsnIwxxhhjzEHDargbY4wxxhjTts0BHkx+7um67t1FRUW/AY70ff+BhhzQdd0ngU0isjQej3+wd+/ezw499NAjgRMCzT4H2LRp06e5ubm7SSbdReTi+fPnPy4isVAoFAV61bVfEbnadd1XVHWV4zhDVXVKYPPyxpwwtT5EZLaqpiaKPdF13V/Nnz//d1lZWT2AB1TTB8obY4wxxpi2yka4G2OMMcYY04ZlZWXNUdW/p5ZF5AZV/VJV1wObgX834LDHAteranEoFPqwQ4cOZSLykapelNzuqeoMSEw2qqp/SO2oqoPC4fDHoVDoC+BCEfm/9ej3UeApEdmhqk9SMXL+C9/3p9Sw3wH17rvvzlXVp1PLInJzOBz+SlX/qaqbgI+aKzZjjDHGGNO0LOFujDHGGGNMGzZy5Eiva9euI0TkTuA9EhN/vgfcsXv37pFkqEteG8dxfqyqVwLLgHeBvcDXqvo2sMhxnLMLCgoeT7XftGnTbao6DliXbPsFsMBxnO+r6qd17dfzvNnACODl5HG+AlzHcc4YNWrUpvqeR2OJRqN+dnb2T0TkdtKucZcuXS4FuqfaisiOZgrTGGOMMcY0Aam9iTHGGGOMMcaYhigqKhqqqitTy6o6rqCg4E/NGZMxxhhjjDlwrIa7McYYY4wxxuwn13ULRWS953nPqOqmdu3adSwrKxusqr9LtRGRT/bt27ekOeM0xhhjjDEHliXcjTHGGGOMMWb/fVtVI47j/BogFoshUumF4s9U9cfjxo3b1TzhGWOMMcaYpvD/2rljKgBhKAiCl7wIQAKCqFPQIQwXWEEHEj4iaChmZGyxgjsAAMBHvfe9qo6q2pKsSZYkT5K7tXaNMc45p38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j70b8Yq2YzsONQAAAABJRU5ErkJggg==&lt;/Value&gt;&lt;ValueAsPercentage&gt;0&lt;/ValueAsPercentage&gt;&lt;PersonId&gt;0&lt;/PersonId&gt;&lt;ResponseDelay&gt;0&lt;/ResponseDelay&gt;&lt;/Response&gt;&lt;/ArrayOfResponse&gt;"/>
  <p:tag name="COUNTDOWNOPTIONS" val="&lt;?xml version=&quot;1.0&quot; encoding=&quot;utf-8&quot;?&gt;&lt;CountdownOptions xmlns:xsi=&quot;http://www.w3.org/2001/XMLSchema-instance&quot; xmlns:xsd=&quot;http://www.w3.org/2001/XMLSchema&quot;&gt;&lt;GUID&gt;709990d5-1fb8-4e01-b6e8-ac9f89e8bbee&lt;/GUID&gt;&lt;Name /&gt;&lt;HasCountdown&gt;true&lt;/HasCountdown&gt;&lt;DoesCountdownClosePoll&gt;false&lt;/DoesCountdownClosePoll&gt;&lt;Length&gt;120&lt;/Length&gt;&lt;Value&gt;12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QUESTIONDEFINITION" val="&lt;?xml version=&quot;1.0&quot; encoding=&quot;utf-8&quot;?&gt;&lt;TextVoteQuestionWordCloud xmlns:xsi=&quot;http://www.w3.org/2001/XMLSchema-instance&quot; xmlns:xsd=&quot;http://www.w3.org/2001/XMLSchema&quot;&gt;&lt;GUID&gt;80c1037e-b7eb-4166-8b3e-ea2870d2b045&lt;/GUID&gt;&lt;Name /&gt;&lt;ReactorQuestionId&gt;936980&lt;/ReactorQuestionId&gt;&lt;Text&gt;What is our current Safeguarding Legislation?&lt;/Text&gt;&lt;SubChoiceDefinitions&gt;&lt;SubChoiceDefinition&gt;&lt;Name&gt;_default&lt;/Name&gt;&lt;SubChoiceSourceReferences /&gt;&lt;/SubChoiceDefinition&gt;&lt;/SubChoiceDefinitions&gt;&lt;SubText /&gt;&lt;IndividualWeightingText /&gt;&lt;QuestionType&gt;TextVoteWordCloud&lt;/QuestionType&gt;&lt;Source&gt;Handsets&lt;/Source&gt;&lt;Choices&gt;&lt;Choice xsi:type=&quot;DiscreteChoice&quot;&gt;&lt;GUID&gt;2e98ba65-79fa-4723-a932-2c207c8fd64d&lt;/GUID&gt;&lt;Name /&gt;&lt;IsSelected&gt;true&lt;/IsSelected&gt;&lt;Description&gt;rights&lt;/Description&gt;&lt;Key&gt;1st&lt;/Key&gt;&lt;IsAnswer&gt;false&lt;/IsAnswer&gt;&lt;SubChoiceData&gt;&lt;SubChoices&gt;&lt;SubChoice&gt;&lt;NumVotes&gt;8&lt;/NumVotes&gt;&lt;PercentageOfVotesCast&gt;19.047619047619047&lt;/PercentageOfVotesCast&gt;&lt;PercentageOfVoters&gt;19.047619047619047&lt;/PercentageOfVoters&gt;&lt;/SubChoice&gt;&lt;/SubChoices&gt;&lt;/SubChoiceData&gt;&lt;Score&gt;0&lt;/Score&gt;&lt;ChoiceRankings /&gt;&lt;AnswerSequenceNo&gt;0&lt;/AnswerSequenceNo&gt;&lt;/Choice&gt;&lt;Choice xsi:type=&quot;DiscreteChoice&quot;&gt;&lt;GUID&gt;2834f932-a1a0-4856-afe6-469432ef737f&lt;/GUID&gt;&lt;Name /&gt;&lt;IsSelected&gt;true&lt;/IsSelected&gt;&lt;Description&gt;human&lt;/Description&gt;&lt;Key&gt;2nd&lt;/Key&gt;&lt;IsAnswer&gt;false&lt;/IsAnswer&gt;&lt;SubChoiceData&gt;&lt;SubChoices&gt;&lt;SubChoice&gt;&lt;NumVotes&gt;7&lt;/NumVotes&gt;&lt;PercentageOfVotesCast&gt;16.666666666666664&lt;/PercentageOfVotesCast&gt;&lt;PercentageOfVoters&gt;16.666666666666664&lt;/PercentageOfVoters&gt;&lt;/SubChoice&gt;&lt;/SubChoices&gt;&lt;/SubChoiceData&gt;&lt;Score&gt;0&lt;/Score&gt;&lt;ChoiceRankings /&gt;&lt;AnswerSequenceNo&gt;0&lt;/AnswerSequenceNo&gt;&lt;/Choice&gt;&lt;Choice xsi:type=&quot;DiscreteChoice&quot;&gt;&lt;GUID&gt;6cbb1d72-d7b9-4e78-a380-92432c796217&lt;/GUID&gt;&lt;Name /&gt;&lt;IsSelected&gt;true&lt;/IsSelected&gt;&lt;Description&gt;vulnerable&lt;/Description&gt;&lt;Key&gt;3rd&lt;/Key&gt;&lt;IsAnswer&gt;false&lt;/IsAnswer&gt;&lt;SubChoiceData&gt;&lt;SubChoices&gt;&lt;SubChoice&gt;&lt;NumVotes&gt;5&lt;/NumVotes&gt;&lt;PercentageOfVotesCast&gt;11.904761904761903&lt;/PercentageOfVotesCast&gt;&lt;PercentageOfVoters&gt;11.904761904761903&lt;/PercentageOfVoters&gt;&lt;/SubChoice&gt;&lt;/SubChoices&gt;&lt;/SubChoiceData&gt;&lt;Score&gt;0&lt;/Score&gt;&lt;ChoiceRankings /&gt;&lt;AnswerSequenceNo&gt;0&lt;/AnswerSequenceNo&gt;&lt;/Choice&gt;&lt;Choice xsi:type=&quot;DiscreteChoice&quot;&gt;&lt;GUID&gt;987e0deb-0596-4967-88f4-ff3bf95a1e2a&lt;/GUID&gt;&lt;Name /&gt;&lt;IsSelected&gt;true&lt;/IsSelected&gt;&lt;Description&gt;code&lt;/Description&gt;&lt;Key&gt;4th&lt;/Key&gt;&lt;IsAnswer&gt;false&lt;/IsAnswer&gt;&lt;SubChoiceData&gt;&lt;SubChoices&gt;&lt;SubChoice&gt;&lt;NumVotes&gt;4&lt;/NumVotes&gt;&lt;PercentageOfVotesCast&gt;9.5238095238095237&lt;/PercentageOfVotesCast&gt;&lt;PercentageOfVoters&gt;9.5238095238095237&lt;/PercentageOfVoters&gt;&lt;/SubChoice&gt;&lt;/SubChoices&gt;&lt;/SubChoiceData&gt;&lt;Score&gt;0&lt;/Score&gt;&lt;ChoiceRankings /&gt;&lt;AnswerSequenceNo&gt;0&lt;/AnswerSequenceNo&gt;&lt;/Choice&gt;&lt;Choice xsi:type=&quot;DiscreteChoice&quot;&gt;&lt;GUID&gt;ce7a1314-1a54-4604-be75-4ece68ccaa87&lt;/GUID&gt;&lt;Name /&gt;&lt;IsSelected&gt;true&lt;/IsSelected&gt;&lt;Description&gt;pppr&lt;/Description&gt;&lt;Key&gt;= 4th&lt;/Key&gt;&lt;IsAnswer&gt;false&lt;/IsAnswer&gt;&lt;SubChoiceData&gt;&lt;SubChoices&gt;&lt;SubChoice&gt;&lt;NumVotes&gt;4&lt;/NumVotes&gt;&lt;PercentageOfVotesCast&gt;9.5238095238095237&lt;/PercentageOfVotesCast&gt;&lt;PercentageOfVoters&gt;9.5238095238095237&lt;/PercentageOfVoters&gt;&lt;/SubChoice&gt;&lt;/SubChoices&gt;&lt;/SubChoiceData&gt;&lt;Score&gt;0&lt;/Score&gt;&lt;ChoiceRankings /&gt;&lt;AnswerSequenceNo&gt;0&lt;/AnswerSequenceNo&gt;&lt;/Choice&gt;&lt;Choice xsi:type=&quot;DiscreteChoice&quot;&gt;&lt;GUID&gt;d4632a4e-4f7a-4304-a80a-dfc9ca30de89&lt;/GUID&gt;&lt;Name /&gt;&lt;IsSelected&gt;true&lt;/IsSelected&gt;&lt;Description&gt;act&lt;/Description&gt;&lt;Key&gt;= 4th&lt;/Key&gt;&lt;IsAnswer&gt;false&lt;/IsAnswer&gt;&lt;SubChoiceData&gt;&lt;SubChoices&gt;&lt;SubChoice&gt;&lt;NumVotes&gt;4&lt;/NumVotes&gt;&lt;PercentageOfVotesCast&gt;9.5238095238095237&lt;/PercentageOfVotesCast&gt;&lt;PercentageOfVoters&gt;9.5238095238095237&lt;/PercentageOfVoters&gt;&lt;/SubChoice&gt;&lt;/SubChoices&gt;&lt;/SubChoiceData&gt;&lt;Score&gt;0&lt;/Score&gt;&lt;ChoiceRankings /&gt;&lt;AnswerSequenceNo&gt;0&lt;/AnswerSequenceNo&gt;&lt;/Choice&gt;&lt;Choice xsi:type=&quot;DiscreteChoice&quot;&gt;&lt;GUID&gt;10fe24e1-3448-40c8-b03d-87754caa1bcc&lt;/GUID&gt;&lt;Name /&gt;&lt;IsSelected&gt;true&lt;/IsSelected&gt;&lt;Description&gt;privacyact&lt;/Description&gt;&lt;Key&gt;7th&lt;/Key&gt;&lt;IsAnswer&gt;false&lt;/IsAnswer&gt;&lt;SubChoiceData&gt;&lt;SubChoices&gt;&lt;SubChoice&gt;&lt;NumVotes&gt;3&lt;/NumVotes&gt;&lt;PercentageOfVotesCast&gt;7.1428571428571423&lt;/PercentageOfVotesCast&gt;&lt;PercentageOfVoters&gt;7.1428571428571423&lt;/PercentageOfVoters&gt;&lt;/SubChoice&gt;&lt;/SubChoices&gt;&lt;/SubChoiceData&gt;&lt;Score&gt;0&lt;/Score&gt;&lt;ChoiceRankings /&gt;&lt;AnswerSequenceNo&gt;0&lt;/AnswerSequenceNo&gt;&lt;/Choice&gt;&lt;Choice xsi:type=&quot;DiscreteChoice&quot;&gt;&lt;GUID&gt;ecdd2c8a-9ed8-4512-a57d-45c743701aca&lt;/GUID&gt;&lt;Name /&gt;&lt;IsSelected&gt;true&lt;/IsSelected&gt;&lt;Description&gt;protection&lt;/Description&gt;&lt;Key&gt;= 7th&lt;/Key&gt;&lt;IsAnswer&gt;false&lt;/IsAnswer&gt;&lt;SubChoiceData&gt;&lt;SubChoices&gt;&lt;SubChoice&gt;&lt;NumVotes&gt;3&lt;/NumVotes&gt;&lt;PercentageOfVotesCast&gt;7.1428571428571423&lt;/PercentageOfVotesCast&gt;&lt;PercentageOfVoters&gt;7.1428571428571423&lt;/PercentageOfVoters&gt;&lt;/SubChoice&gt;&lt;/SubChoices&gt;&lt;/SubChoiceData&gt;&lt;Score&gt;0&lt;/Score&gt;&lt;ChoiceRankings /&gt;&lt;AnswerSequenceNo&gt;0&lt;/AnswerSequenceNo&gt;&lt;/Choice&gt;&lt;Choice xsi:type=&quot;DiscreteChoice&quot;&gt;&lt;GUID&gt;6370f88c-02e4-40d5-b330-bfe7b6675ce8&lt;/GUID&gt;&lt;Name /&gt;&lt;IsSelected&gt;true&lt;/IsSelected&gt;&lt;Description&gt;police&lt;/Description&gt;&lt;Key&gt;9th&lt;/Key&gt;&lt;IsAnswer&gt;false&lt;/IsAnswer&gt;&lt;SubChoiceData&gt;&lt;SubChoices&gt;&lt;SubChoice&gt;&lt;NumVotes&gt;2&lt;/NumVotes&gt;&lt;PercentageOfVotesCast&gt;4.7619047619047619&lt;/PercentageOfVotesCast&gt;&lt;PercentageOfVoters&gt;4.7619047619047619&lt;/PercentageOfVoters&gt;&lt;/SubChoice&gt;&lt;/SubChoices&gt;&lt;/SubChoiceData&gt;&lt;Score&gt;0&lt;/Score&gt;&lt;ChoiceRankings /&gt;&lt;AnswerSequenceNo&gt;0&lt;/AnswerSequenceNo&gt;&lt;/Choice&gt;&lt;Choice xsi:type=&quot;DiscreteChoice&quot;&gt;&lt;GUID&gt;0be9e713-c104-480e-8e66-9b977e45b377&lt;/GUID&gt;&lt;Name /&gt;&lt;IsSelected&gt;true&lt;/IsSelected&gt;&lt;Description&gt;health&lt;/Description&gt;&lt;Key&gt;= 9th&lt;/Key&gt;&lt;IsAnswer&gt;false&lt;/IsAnswer&gt;&lt;SubChoiceData&gt;&lt;SubChoices&gt;&lt;SubChoice&gt;&lt;NumVotes&gt;2&lt;/NumVotes&gt;&lt;PercentageOfVotesCast&gt;4.7619047619047619&lt;/PercentageOfVotesCast&gt;&lt;PercentageOfVoters&gt;4.7619047619047619&lt;/PercentageOfVoters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120000&lt;/TimeOpenMS&gt;&lt;IsQuestionWeighted&gt;false&lt;/IsQuestionWeighted&gt;&lt;CorrectAnswerVotesNumber&gt;0&lt;/CorrectAnswerVotesNumber&gt;&lt;CorrectAnswerVotesPercent&gt;0&lt;/CorrectAnswerVotesPercent&gt;&lt;ReactorPollDetails&gt;&lt;MeetingId&gt;147782&lt;/MeetingId&gt;&lt;SessionId&gt;151709&lt;/SessionId&gt;&lt;TenancyId&gt;61594&lt;/TenancyId&gt;&lt;LatestPollId&gt;18&lt;/LatestPollId&gt;&lt;/ReactorPollDetails&gt;&lt;TextVoteScores /&gt;&lt;WordCloudAsBase64String&gt;iVBORw0KGgoAAAANSUhEUgAABdwAAAKaCAYAAAAkk5ubAAAABmJLR0QA/wD/AP+gvaeTAAAgAElEQVR4nOzdeXwW9bn//9c1dxKCGiQJiGurHPzZSlEC1moVFZe2X+2CbeW0udFKcbeeU9xFArcEK9paq9YeFa1WckcrtXpOqT1dLKhU26oEKeixxbrWViVhEyHLzPX7415yJ2QjCVn0/Xw88uCemc/M55pPknvCNXNfHxA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ERGR3mD9HYCIiMhAdffddxcVFhaO3LZt27szZszY3N/xiIiIiIiIiMjApoS7iIhIK8lkMg5cDhySWWdmz7v7gng8/kD/RSYiIiIiIiIiA5kS7iIiIjmSyWQlMLuDJpXxeHxOX8UjIiIiIiIiIoOHEu4iIiJpVVVVR5jZU3R8fXQzO6q8vPzpvopLRERERERERAaHoL8DEBERGSiCIDiP5mT7GndfkLP5PiAELIqiC/o8OBEREREREREZ8JRwFxERSXP3o9L/Prj33nuPnzZt2lWZbfF4/BtmdiGAmR3dXzGKiIiIiIiIyMClhLuIiEizvQGCIJg7efLkptYb8/LyMhOm7tmnUYmIiIiIiIjIoKCEu4iISCv19fWvtrU+DMNhmZd9F42IiIiIiIiIDBZKuIuIiDR7CyAWi+3ResOiRYv2iqLolvTi3/s0KhEREREREREZFPL6OwAREZEB5HVgTF5e3kfSr7OCIHgr89rMlvR1YCIiIiIiIiIy8OkJdxERkWaPAbj7iR20eTsvL++mPopHRERERERERAYRJdxFRETS3P0XAGY2pZ0mr0dRdPLUqVPf7cOwRERERERERGSQUMJdREQkbdq0aX8BStx9cs7qO939u2ZWnp+f/7HTTz99RX/FJyIiIiIiIiIiIiIiIiIiIiIiIiIiIiLS7P7779+/qqrqmv6OQ0REREREREQGnrz+DkBERGSge/DBBwuampo+6+6nR1H0ZTOLAXP7Oy4RERERERERGViUcBcREWnHokWLDgqCYHpjY+N0YI/+jkdEREREREREBjYl3EVERHLcd999uwZB8O/ADDP7dDvNNvZlTCIiIiIiIiIyOCjhLiIikpZMJu8Avg4UtbG5wcz+F0jm5eX9om8jExEREREREZHBQAl3ERGRZue0se45YFEYhvefccYZ7/R1QCIiIiIiIiIyeCjhLiIi0ra/m9m08vLyp/s7EBEREREREREZHKy/AxARERkoksmkt1oVAU8D923btu3+GTNmbO6HsERERERERERkkFDCXUREJC2ZTN4HfBUY2sbm9939v4HqLVu2/Prcc89t7NvoRERERERERGSgC/o7ABERkYEiHo+f0dDQsLe7fwtY2WrzLmb2dTP7xW677fbP/ohPRERERERERAY2PeEuIiLSjurq6rHufjpwNlCSuy0ej+saKiIiIiIiIiItKFkgIiLSiXvuuaewoKDgC8A5wAmAKeEuIiIiIiIiIiIiItIDDzzwwMeTyeSN/R2HiIiIiIiIiIiIiIiIiIiIiIiIyAeSPg4vIiKSlkwmT+tq23g8vji3fTweX7xzohIRERERERGRwSKvvwMQEREZQB7cgbbWqr1uYouIiIiIiIh8yAX9HYCIiIiIiIiIiIiIyAeBEu4iIiIiIiIiIiIiIr1AJWVERESaHbaT24uIiIiIiIiIiIiIiIiIiIiIiIhIRzTBm4iISDvuueeewoKCgqHFxcXvn3zyyfX9HY+IiIiIiIiIDGxKuIuIiOR48MEHY01NTecC57j7OFLznUTAKne/Y+3atXcmEomof6MUERERERERkYFICXcREZG0Rx99dEhdXd0jZva59tq4+y8LCgq+PHXq1Ia+jE1EREREREREBr6gvwMQEREZKNavX39lR8l2ADM7pbGx8Yq+iklEREREREREBo+8/g5ARERkADkj5/XfzOxJd3/XzEa6+zHAmJx2lX0fnoiIiIiIiIgMZEq4i4iINNsHwN2/G4/HrzAzz2xIJBLBgQce+F3gYmC//gpQRERERERERAYulZQRERFp9hZAEAQ35CbbARKJRJSfn78gvfhmn0cmIiIiIiIiIgOeEu4iIiLN7kn/O6qtjdu2bcusv7dPohERERERERGRQUUJdxERkbT33ntvAfDf7l5VXV19ZO62qqqqo2KxWBJ45L333ru+fyIUERERERERkYHM+jsAERGRgSKZTL5M6mb0/ulV9UAdUAIMSa97FYha7xuPx/9t50coIiIiIiIiIgOZJk0VERFpNrrV8hBgr1br9u+bUERERERERERksFFJGRERERERERERERGRXqAn3EVERJot7u8APozWzR4/xcwezixbLBxXkli1uj9jak9tRdkrpD/l4HjViMqVp/dvRCIiIiIiIjKQKOEuIiKSFo/Hp/Z3DCIDVW1FmWcXzK4pnbci0X/RiIiIiIiIDExKuIuIiLTj7rvvLiosLBy5bdu2d2fMmLG5v+MRERERERERkYFNCXcREZFWkslkHLgcOASgsLCQ6urq5919QTwef6B/o/vgGTF/5SOA9XccIiIiIiIiIj2l/9yKiIjkSCaTlcDsDppUxuPxOX0Vz4dBRzXc29rmUbAXbhXAYUCtwQonmlVa+fyaTLv1ifHjo9Bq2uiuFuNlIpaQV3BzaeJPm1o38IvGDKnbvehyzM8E2xf8TdzuLXknWFA3KvorHdRwr716/KfdggvMfJLDKIMQeMWNJWFT402jvrP67bb72+1KjDO62l9txYRvg9+UOUZ+LBg5LPHcumwcFWXrgeHpHn5QWrlyZnfHpbai7LfAiW3s0ywW7leaWPVmT8ZhZ5h21wtT3D378xOYjVt01sEDcn6A9pQvfOF8w6cb7O8wEgDj1eRZYw8o//Gq0RbmzQf/lMM+BkMA3JluxnXAnun29ybPGju9O/1/EMZQRERERKQvBf0dgIiIyEBRVVV1BHB1J81mV1dXH9kX8cj2PIqdiduvgUnAUGBfhy9C8Pg7iU/u2YVDlOIcjjGPsOHZTVcdXtri+AmCuuFFP8eYBzYaKAAbjTFv/ahoMR387VQ7p2wegS038zjwkXTycxdgrDlX5MXyV71bMWFii/5OOy1WN7zoEcwSO9pfC/Ux77xRhzoclx3RnXGQtsXvXHOR4T8CPplNtqedc8ezu1gYWwb+dWB0Jtn+QRdfuMYzX9MWrkn0dzwiIiIiIq0p4S4iIpIWBMF5NH/6a427L8jZfB+pp3QtiqIL+jw4SXHOwzjNGoLhYDNztpTGwqbyzEJxYuXK0soay/2yhmC4GSc7vJtudmBDXuOluYdf31R2LnBydoVxY34sGGmxcJynnjT/SFth1VWML8epIPXzE5rbedYQDCcW7mfYI+lmewT4w28lJu6S2a/2oJfPAz63o/1tNyxDtnQp4d6dcSmtrDmptLKm5aciza5pcZz00+3dHQdp16mZF449m5/XUJw8e6wlzxp7wHuxXQ4D9stud6Yf+I+DY8mzx1r1OWPv7Y9gRURERERENdxFRESy3P2o9L8P7rPPPvHJkyc3JZPJKwHi8fg3qqurn3L3283s6P6N9MPLjFtK5tU8BOAJbqkLyxLA7qmtflBH+5Zc/9xG4Fe1s8cvwSxdXsM+C1yVaeNwTs7rl0uDmsstQQSsq716/AUE9oe2ju1uV2Ru1RgkS+avuCO9aeO7syZeEMR8Snp5v8IwnAJUp87Hz+5Of61F5EddadeWroxLV3V3HHaWqrMOHtzzAxgfzbwM8OfvnV62Ibvs7N/iLktkf0gkLPtzkDx77F69EcKgH0MRERERkT6mhLuIiEizvQGCIJg7efLkptYb8/LyHmhsbLydTF1k6XMRPJZ5bQmi2go2kE24W0lu27o5409xt28CHydVjmNE6+MZnv1e+kVjhtRZaqJcAHOWpZPfAJRcu/Lp2oqy+talO2oTnxpG2DAuexw4o7ai7IwWUedwC8YD1X7RmCF1kN2vq/311I6OS1d1dxx2tJ8d0VH98ba2ubOX49n5ATBWRBGz7j9n7Jrc48bvfOFUzM8BDiL1frAFeM3cnvAgeujAN8c+nUl+xxe+0KLefhTljbz/3IOy9fbjC9e0qLefPPsTM+N3rbkH58zcPh1mxBeumdG83PJDDRbzv8YXtggzZ+P2Ndyn3fHChCiIzjezY3H2AULHXgrgwfpoyJ2Lz/23jZ2NYfZYd/7l01hwgUOLmv1mtiT08Kb7zx7XomZ/d8Y+vnDNdnMJOMyNL1wzt3lN037Jsw99ExERERGRfqSSMiIiIq3U19e/2tb6MAyHZV72XTSSK/DgnVar6ttqVze77Ap3WwJ8mVRiebukclp+5sXm0t2LyP3bKLC63IYGbtBiHUDQ2FDMDjwB7O5FPemvLQGNrf+ma/NvvO6MS1d1dxwGisj9TMdbzA+A88XAePzMe9Zkb0DEF66+EPOfkyoFdEC67QhgopvPxG353/Z58fD2+skvjHpab7/H4gvXXOmB/9mws3AOJFVjv8jwwxy/oSC29dLOjpFRvvCFeW7Bcoftava7+xUBwaryhS92WLO/q2MvIiIiIjIY6Al3ERGRZm8BY2Kx2B7A67kbFi1atFcURbekF//e55FJSqyxdbJyu1Iq6SfVZ2eXsRojPL0kVvySJZY11VZMuAf8zNb7FdVu3Fw3vCgik6yOvMUT8w5WCyWtM8pRfsF6wobcdgtGVNZ0Wo6lu/21paGhMPsU/BszjxwK27ZLZnd3XLqqu+MwgJxn7qfV+9DfFQT103OeSi9taqQc+D6AYTMzP4RuXNZYz+1FhTHbGjUeEHjwaTO+Fpm3W+Jna2PnCff00+jT43eteQVnfwDH76o++xPZEkTld64504x7MstmHFh11ti1meX4wjX/pI1P45TfteY0nOtyVj3txrdjBU1rbFvBPmEQfcUia/NGVmvxu9aU416RXgzNuLA+LHygIHivyD3vVjOmAHsY0cPn3PHsx+4897D32zlUp2OfPHvsSenzyo6fwTVVZ49NdCVWEREREZG+ooS7iIhIs9eBMXl5eR+hVcI9CIK3Mq/NbElfByZdV1e6y0hCdsssm0c/KZ3//BoATxDUhd7m08d269r62tllqzDGA5hxrIMZqdoddVePP7Kt8i6liT9tSu93SKo/+7wnjquwxLLtyhL1Rn8AjtflJuJjMUYA/wTYddetkx3bLk/f3XHJ0UjmyXf3WOuN3R2HAcO5peqcTzwEkEj4LX/b54UEmXJFxkHNzTLlXyCAzbvuskvTj6cfsA1Ylf66vaNudo01dLvefm8wZ1bOYq03hqdUX3DI+vTyX6FFMr6TY9kVmdI2jieTZ30iW7N/2h0vXODWXLN/S2xo+zX7uzj2IiIiIiKDgRLuIiIizR4Djnf3E4Hl7bR5Oy8v76Z2tskAUMKqt+ooew/SyWWzr6y7+tCfNeV7Y20USxgc3N6+Bnc6/AjAYUzdnAnXbwrshsawaRRut7W7n/n1jiVTC/6JunBDcl1i4tzNFL06rHHLSAvC/d04Afcp+bHgxGGJ59b1pD+i6P8IcqvGRJduuHLct5vyY2PAbu7tcUnxN8BGp+K2o9Ynxg8vTqzckNuiu+MwIATN8wMkEhbFF67Jzg/gkP30gcFqh2MB3Lm9oen9m6ctXPOCOzXAM+xSUJ2cduCmvg6/K+JVfxvG1oZDsyucR3OS7Tt8LN/aXLPfsDPiC9dka/a3rjGP037N/i6OvYiIiIjIYKAa7iIiImnu/gsAM5vSTpPXoyg6eerUqe/2YViygyxB5PDDnFWTLAjezA9jb5vzBYP/aW/f4pfG3An8b3aF+2WNYfQuBKvN7FVaffIho6RyZTVGJWSyjDbVwujFYeHGrQRNrzv+BO5zgUNz9+tuf6XXPv8Mxp+zu8EZYX5enWF/dvz3wMbeHJdUJ0E2Ker45Ci09bUVZV47p+yZno7DgBC2nB/A25kfAI9mAdm2BkMcyjC+ifFfbG14tfzu1ZPb62ZLWNDy72/vu7/HfVtjizr7FthbHTTfoWN1Qfs1+7s69iIiIiIig4AS7iIiImnTpk37C1Di7rnJsjvd/btmVp6fn/+x008/fUV/xSddVxqruRqY4VgNsBV425xFUYxPRala/W2yxYvDkg2bpwBzHV52qHd4GWdO8ds2lTZqxmf7nFczxwmOBLvXYC2wBdhqsNawpe4+ywgOyX2qu7v9GXh+Y/7JwF3pvrbittrcziupXHketH68uGfjAhA1bLnEzG8jVXZkW2+Ow0AQxLzFmFk7Y191zrindo22HmDYN8BuM2M5qXPMKA4im9teP0NCy5YJOu37bwzFOkhE9zIrzF9Pzs+GR753D4+Va0Hy7LHWwdf57R2rq2MvIiIiIjIYqKSMiIhIjng8vr7V8rn9FcuHxYj5Kx+hnSdlO9oGUFpZ8/G21luCCGp+DPy4jc3np7/aZLeurQfmpb9aO6C9/QBGVD73J+BPHbXZkf5qK8ra3W/YdX+uBc5uc2NlTXGbffVgXEbe8NJm4FvtBpSjO+MwmKQn/7wv/cU5dzybvyUYeh1wCYBD9ufSoC43m+xYtt5+ftHmyezYU+I9kpx24Kb4wjXPQ2reAIyTy3+0qrg7ZWWS0w7cNG3hC6scPyS96vPHJZZWLEtM3tk1+7NzCbhtP5eAiIiIiEh/U8JdRERERKSLyu9c83AAa0OCJfkevVLI1n9uCfJHAaMzbQz7V+Z1ZP5/lpNx9yC8tPxHq75tecEY8Dbr7e9k1wKL069LLT/2y9PvWDOToU2rvSFvLyK+GAXu1Wd9otO5Ktz8epxkevET++yzR/Lrd6yaO6Sg6NVt/t7IvDDYHzjBnSmR5514/7kH9canGt4gM9aRHXXmPTXD751etqHjXURERERE+o4S7iIiImnJZPK0rraNx+OLO28lIh84Zvs6PiUgujQ02MLQ1i1CxyszC9UzDn4mftcLfwYOh9TkouTHzki95k6HkaQnCO0LybPH/iy+cM1VwHwgBhwZBfyR+vR/Cwwsta3zY501trp84QsfM3x2ak+mBkFsamPT+8QImmvXGO0UOeoGs8dwH50+7uTGpoL18YVrcOzZ6rMP/mQv9SIiIiIi0m2q4S4iItLswR34EpEPoSgIvoRzvsGjnqpnvxXYALxo5g+YR8ckzx77s+wOZh4rCE52/C4y9fZhtRnnVZ11cLv19nem5NljF7hzmON3pc9hC7DZsWcNu7whHPq9rh6r+uyD5wQRR2LcS07NfmAtzlKMWUTBIb30dDtDLLgE7DbvZC4BEREREZH+0mc1I0VERAa6ZDLZ5cRXPB7XNVREREREREREWtAT7iIiIiIiIiIiIiIivUA13EVERJod1tZKdx8eBMEJ7v4fwD3AvX0alYiIiIiIiIgMCvo4vIiISBdVVVV91cx+Cnw2Ho//rr/jEREREREREZGBRSVlREREuqigoOC3QGBmc/o7FhEREREREREZeJRwFxER6YJEIhE0NDRMB3D3Cf0dj4iIiIiIiIgMPKrhLiIikpZMJl/uYPMIYBiAmW3om4hEREREREREZDBRwl1ERKTZ6K40cvdnd3YgIr1h3ezxU8zs4cyyxcJxJYlVq/szpv7QnXHQ2ImIiIiISHco4S4iIrJjas3s6v4OQqS2osyzC2bXlM5bkei/aERERERERASUcBcREcm1uINt683sJSBZXl7+dl8FJCIiIiIiIiKDhxLuIiIiafF4fGp/xyDSm0bMX/kIYP0dx2CksRMRERERke5Qwl1ERKQdd999d1FhYeHIbdu2vTtjxozN/R2PDFzrE+PHR6HVtLGpFuNlIpaQV3BzaeJPm3I3tlUn3KNgL9wqgMOAWoMVTjSrtPL5NQC1FWW/BU5s0Yv73NqKsrnZ5Vi4X2li1Zud1SFfN2fCqeZ+DnAQsCewxeA1N3/CnIeKYyuftgQRQF1F2dcc7s89VhTFysy5ktT8B6+ac0vJ/Jr/8ovGDKkrHnYV7mekj/t3M3+kOGicZ4k1DT0dt4x3ExMnBGF0PnAssA94iNlLFvmDNMbuLLn+uY1t7ZcrPQY/BfIBHF+y9b2hU4fuuvWz7Y1dd75vGX7RmCG1w4suM3w62L7gb+J2b8k7wYK6UdFfgf3TcVSNqFx5emfxi4iIiIjIwBL0dwAiIiIDTTKZPC2ZTNYUFhZuAl4uLCzclEwmV1RVVX21v2OTQacU53CMeYQNz2666vDSjhp7FDsTt18Dk4ChwL4OX4Tg8XcSn9yzNwNbN3vCheb+c+BzwAHp/kY4TMRtpmPL6xonHN5urE15/2HOfcDBQCHwMTd+VFtRNqdueNEvcZ+bc9yx7nZ1XVPBj7oYXqfjVldRdmUQRn8GzgIOBHYBK8I5zM1u8ILo0k7HoFWyHeenpW/HvrzfTU9v7WKcqd26+H3zBEHd8GEPGVSCjQYKwEZjzFs/KlqM/jYXERERERn09Ee9iIhIjurq6iuBB4HxrTaVmdni9HaRFooTK1eWVtZY7pc1BMPNONnh3XSzAxvyGjtOAjvnYZxmDcFwsJk5W0pjYVM5QGllzUmllTUtS52YXdOi/8SqNzsN2jzn+H5ZGGsoiurfH2YxO9TgfIfHnTDqYP9TDTsmiHkx2G9ytlwDHObOSdYQDDf47+Z9OPPdyw8qyix2d9xq54w/zeE6IJZe9bRH0acat4a7RbHoIHefBazv6PS3S7bDXSUvjYnbnc81drRfm7rwfQNY31R2Lvgp2eEwbi1oYg8jOMRhDPCRHe5bREREREQGFJWUERERSVu0aNEEd5/fURt3n59MJv83Ho+v7Ku4ZHBKlzP5Ve3s8Uswm55aa58FrmpvHzNuKZlX8xCAJ7ilLixLALuntvpBvRmfwfDsaw82b2Fk0wE3LNsGrEp/3d7J/jeWVK54EqB2zvif4faZzDaH/xoxv+Z3AOtmj7/XzL6U3hRjl90OBFa0d9wujVtks3Kqq9fGGptOGb7gL5kE+19JJePb5U2xU828gkyy3fymknkrLzFqvKP92tPV75vDOTm7vVr84piZtnhxCLy7/uqyC6KAx7vT/4dBZ+WRHKyuomw6xrk4o4ER6U2vllbWHNDX8UrbaivKXuFDVDaps5/b3t5PREREBgYl3EVERNKCIDif5idma4FHgbeAvYFTgBIgZmYX0DJxJv0smUzmJkqvicfjib6OoW7O+FPc7ZvAx4GRNCf8sgzvsCxMBI9l2yaIaivYQDZxayW9Ga/DakvVPsfNby8KN968rmLCC4bXGDzjsYLq9mqnA4Tuf8weKwpqzZq/Be48nXkdM1uf+5i8NUUtzmNHx6028alhhA2HZrc5j+Yk27vGmNf82q4pnVeT2KH9W+nK980vGjOkzjgku5P70nSyHYDh19Y8WVtRVm8wpCexfFjVVZTNBG6kW7dMRERERER6jxLuIiIizY5J//s0cEo8Hs8m8ZLJZDHwS+BIdz+mrZ3lw6tudtkV7izoQtP8jjYGHrzTalV996PqmEU+i8AeBvYASCV6vQwoc/gmYcN33p1z6FdGznt+aVv7xyxWm40bGnLznIFly8HQ5G6BtayAk9GdcQsaG4qjoPn59ijgrS7s357I3f/eg/1TMXXh+7a5dPciwqi5nGMQrMvdbuC1UAfs1dN4PowMvuDNr58LGptO2uEbMSIiIiIivUA13EVERJrtm/7327nJdoB4PL4+CIKZrdqJ4BeNGeLG7OwyVgPRJ0piu+enaq3bvV0+WKyx9fO57ddQ76HSa1c+VR8LDnD4hpnfhvlyYEtOk2LzYG67B9g+1maRdfqccXfHLcovWA/NzzEHEXt31lcbXsjsbvDj2jkT/r0bx2jWhe9bUe3GzS3WuxfnbncwT32KRrrB4aPZ185KJdtlMBsxf+UjuXNbqJyMiIjI4KIn3EVERJo1AYRhuKatjbFYbE0URQBhW9t7S3V19RR3z9ZuDcNwXF5e3sHufhkwFnghHo8fltl+//33fzqKoguAScCodHyvAEvM7Kby8vK3W/dRVVV1KnCOmR0E7Ekq0foa8IS7P7R27dqnE4lE1EE8Y6IoutLMDgW2uPuvzGx2PB5/rXVf3YkPUjX102V+jgX2Se/3kpk9mJeXd+fUqVM3JpPJ3wInttp1bjKZzCaK3X2/adOmdT6JaDfVle4ykpDdMsvm0U9K5z+/BsATBHWhH76Tum4k8+S3e6zjpm3bO/Hc+8B96S/8nIn5dXtG1+FcAmCpMi87RXfHrTTxp021s8uex1ITG7tx8oYrxxXvSILVo2i6xYKbcD4NxHBftG72+PoR81c+0sPTapfdurZ+XcWE5y31KQLAJjmYpW8ebLi6bNJALSdTmyg7mJDs+6LhR5dUrvwDQO2cCf+O+wMAuK0unb9iXHa/irLm30/n/tL5NdkJZGuvHv9pt+ACM5/kMMrS7wtuLAmbGm8a9Z3Vbb4vbBdbxYR7wM9ssdKYUVtRNiO9dFdpZc3Z6xPjx0eh1bR1CIyXiVhCXsHNrcsotVVL28O8gzG/DGeswQsllTXZ9+PunJdfNGZI7fCiywyfDrYv+Ju43VvyTrCgblT0V9qoeV5bMeHb4DdljpEfC10nN5kAACAASURBVEYOSzyX/dREbUXZerLzNPgPSitXzgToi3Hwi8YMqdu96HLMz9zufNq5hzggzicK9sKtAjgMqDVY4USzSiufb/E3QXrC5XOA7PXT4DU3f8Kch4pjK5+2RPs3S2vnjD+ps346quHe1raoKRhjxpWQvibjv4pFNrv42prtrskiIiKy8+kJdxERkWZ/BYjFYm0+MVtfX79Pbru+EovFLnL3n5L6z/lQcq7fyWRyXhRFy4E48BFSCbtdSCXmr3D3VclkcmLu8aqqqi40s5+b2eeAA9LHHAFMBGaa2fIxY8a0mySOxWLnufvDZvYpoBAoNbNp7v7HZDI5Ordtd+IDqK6uvjIIgj8DZwEHpvcpAg5z9xsaGxsv7fIA7mQlrHoLeC+7wuwr664+dJ9/JQ7ZozYq+yFw8M7p2d/IdokdtT4xfnhHrVurq5jwcG3FhO+uryg7ti4x8SN+zsT8ur0bR+He/D10/tWLAbfQw3G7Nud1aZif98t1FRM/9a9LD9n1ncSEMbUVZRfXzp4ws72dg3x/P9bQ9HmcVelV+Wb207rZ40/uyTl1JnDuaF7yg2oryr6z6arDS+sSEw6JzG7bmX33REmi5kXgn81rbFLmlTvNJbbMx25KTBwBqZs3wJHZbUFznfvaOWXzCGy5mceBj1jO+4I5V+TF8le9WzFhu/eFnaQU53CMeYQNz2666vDSjhp7GFwE/lM89X4cYdn34+6clycI6oYPe8igEmw0UAA2GmPe+lHRYrr6/7X6WE+r1/fKOKTOp+jnqXkSBtH5RLEzcfs1qRvDQ4F9Hb4IwePvJD6ZnUNi3ewJF5r7z4EW10+HibjNdGx5XeOEdq+fXe1nh0TBeakEfM41GZsWBfxxQ+KTozvbXURERHqfEu4iIiLNfpr+9/NtbYzFYqe2atdXzgT+MwzDUfF43OLx+ASAqqqqcqACMCA0s/Py8/OHu/t+QOZJ3T2Ah++4445dMgczs9xE5GX5+flF27ZtG2Zmh7r7+cDjZtZRKZNvmNmp7r478BXSZUjMbE/g9kyj7saXTCZPc/fraJ7A9mngU2EY7haLxQ5y91lmth4gHo+fFI/HWxcIvyY9ThaPx21nPt0OqUkyHX6Ys2qSBcGb+WHsbXO+YPA/O6VjD7IJTMcnR6Gtr60o89o5Zc90aXfzfcEvjWCZh9FrdaOiBsLYG2CZn/MQqNwZoUPPxq10fs3PDK6i+dMmRxrRH/OHxt6Lhf434EbMOyzPMnzBX9aHeXmfNVibXlXgZg+tm13W+hMTvaY4b8VCsF9mlg2ubMxrXOehP2/GWuCNDnbvNwbubr/PLHvzfBdYbsIdrCHySQB1o6LDgF0zG2JR+HuAuorx5XjO+4LbedYQDCcW7mdY9n0hwB9+KzFxFzpRWrlieqoEEa/mrL4rpxzH2QDFiZUrc0t0lFbWmDUEw8042cnOOXBgQ15nN/PsTIf/bIyFo0ora2xE5YoJPTmv9U1l54Kfkj26cWtBE3sYwSEOY0jdqOyUD9nSpQT1zh6H1PnQfOPKuDE/Foy0WDjOU0/qD8zzcc7DOM0aguHQ4hpZGgubsp/MwDxnm18WxhqKovr3h1nMDjU43+FxJ2z/+tnVfnaAu33D3U8lVrC7u2WvycCeYdh0e0f7ioiIyM6hkjIiIiJp+fn5CxsbG0eYWZvXxyiKIjO7Pj8/f2Efh3ZbPB6/pfVKM7siZzFZXl6eeXp246JFiy4IgmBKenm/XXfddQpQnV4ennOMzVu2bGmaMWPGNmBV+quz/6DfUl5enkkg/byqquoIM7ssvXxSMpkcHY/H/96D+Gbl7FdLywls/wpc10l8fa40VnN1XVj2N8e+ZfjHgE3m/CbM40oLqWh7ytCeiRq2XBIrHNrgbieRSmIV7tD+AV+KhXzR4QukEnv7kZrs85/A80R+a+m1K5/q9cBz9GTcSiprFqxPjP/fKLQLSSWA9wGPMHvJIn+QxtidnfW/R+KZf22YfchnQostB/YGCs347/VXl/2/kJ4+YLs9SxB5ov7LtU1DLsN8Oqn5IN405yfFGzfdUDe8aEOmbWBs7PUAesACHsOJpxc/7aedFts85rXhjdY4Nr1uHTDCUiWgHjY4tnkE/e/D5696BcDdrshMeWuQLJm/Ivu+8O6siRcEMc++LxSGYe77Qq8ruf65jcCvamePX4LZ9HRUnyV1M6dt5reNmLdyu/fj7p6Xwzk5h3m1+MUxM23x4hB4d/3VZRdEAY935Vwi8rs930OvjkPO+Ti8XBrUXJ4ur7Ku9urxFxDYH7oSU1+fjxm3lMyreQjAE9xSF5YlgN3TZ3JQtl3u9dODzVsY2XTADcu6fP3saj87wrBbSufXZK/JtXMmHEGqBB3ASRsSnxw9PPFMjyeHFhERka5Twl1ERCRt6tSpG4Er29s+bdq0G/ownCwz+1XrdVVVVcOAcTmrzkgmk2d0cJjxNCeuVpNKiuHutxcUFNycTCZfMLOaKIqeAaqnTZu2qb0DAUtbxbcMyPznHnf/ZFVV1bruxJc+r0Nz1j/aegLbgSiVUKr5MfDjNjafn/7aTrpmeLt55dLKmnZrqI+84aXNwLc6iquj449M1LxFKjnUpScgSyprHgAeaHPb/BVL2u1n/spl7W3r7rhlFCdWrgTO7qgNdDwO6UTwPm1ta2+fnnzfLLGmgVRJnNyyOKybPeF4w7M3TdxtRXvH6A9B6L+Pmj8bu/u6sX8/1JrCjxhmwBYzFrpzVabETO5T8JlPY9QmPjWMsCH7vuBwRm1FWc77Qsscq1uQ+77VY3Vzxp/ibt8kNTfBSFKltFowvLOyHtu9H3f3vPyiMUPqjEOaN/jSdLIdgOHX1jxZW1FW39u1/XfWOLQ+H3OW5dYyL7l25dMD9XwimkseWYKotoINZBPhlv20jMNqy1w/zW8vCjfevK5iwguG1xg847GC6tb14rvTz46I3Ftek6NomTffBCeMwk8CSriLiIj0ISXcRURE2nH33XcXFRYWjty2bdu7M2bM2NxfcURRtF0dbTMrpoOEXxvtizKvgyCYFUXRw6TKuUAq+VHm7mVm9k3gO8lk8ivxeHxpW8eKoqiu1ap1uQtBEAx3927F18Z5vdXVY4gMButmT6gKzFcb/Kp+a7g22G1IUSwKj8X9eznN/hHVv7+434JsQ/G1Na/VVZStTZc5IWgKJxHw0fQHAf4YwWMGVxl+6KbExBGNYXh05lfZzH8PEDQ2FEdB198X3L2o81ZdUze77Ap3FnShaX5HG81j270fd/e8NpfuXkSYcxsjCFq8lxp4LdQBe3V2zIDG1qVC2ywdujPHYfvzsRbXioF8PoEH77RaVd9WO4t8FoFlr5+pmwdeBpQ5fJOw4Tvvzjn0KyPnPd/m9bOr/ewIzwtajHPkvs6s+cfRInZofg8RERHpOSXcRUREWkkmk3Hgckg9qVdYWEh1dfXz7r4gHo+3+YTvzhRF0Xa1Ldx9fe5/qN19wbRp09r/+H+Or3/960/dcccdB+y2225fBQ4n9UR5Gc31louBubR6kj0jCILWT+G1eJowiqINQLfiS5+X05x0b3MCW5HByoLoo+4Wd7guf2gMwqbWTf4ZYV9Kf4JhQHHjMTyVcMfsGHM+mn5zeqIhCJ4eEkYNQEFjGF0E2Zt83hBL1W+P8gvWEzY0Hw8WjKis6dL7Vo/iTj15Pbu5X6sxwtNLYsUvWWJZU23FhHvAz+zSwWKN270fd/e8imo3bq4bXhSRSSanblTmHsdqoaQrmfyGhsLsU+NvzDxyKGzb7mbFzh6H7c4najmPwiA7nzZL2pReu/KptxITDygIo68G5oc7HIpbi+unedDu9bOr/ewIa4pajHNgNiK3Ew/YgIiIiPQpTZoqIiKSI5lMVgJVkPMxf8DdDwXuTyaT8/olsFbSJV9WZZaDIPj80qVLu3wj/dxzz30/Ho/fF4/HvxWPxye99957xWZ2Y06TdktiuPtxuctmdmyr5We6G196v+dzVp2cTCaL22ufozHndazdViL9LcwvJ3VD65n0pI6NwDuGLQUusYbg4yMrVzzXrzG2J2fiVGCyp0pBEbk/sXfiufeBTNz/0bwPf9kzseodgNLEnzbhze8L5vZ5Txy30x8AqivdZSSwW3O/0U9KK59fY4llTZ4gAD+8J8fv7nnZrWvrHct5v7NJnvMJnw1Xl01qr/yK4y2eao7Fmm987rrr1sm08QmjnT0Oduva+hbjYBybez51V48/cjCdT3v2Tjz3/ojKmvtK5q38Vum8lZNK3g6KMbLXT+vg+rkzBEHLa3JktLgmx4JYlybSFhERkd6jJ9xFRETSqqqqjgCu7qTZ7Orq6l+Vl5c/3RcxdcTdrzezZPr1J/7xj38kq6ur59bX179aWFg4sqmpaf8gCE4wsynAieXl5esAksnkw8BaM1vS1NT0ytatW/+56667jgJG5xx+u3IBGWZ2UTKZfMbdlwZBcLy7X5Cz+bfxePzvPYnP3a81s0w5jVLgl/fff//MxsbG1Wa2VywW+6K7ezwevymn3zdy4j/qnnvuGT59+nQ91ScDTum1z7wBzEt/DSoFTb60IY/MJ1AyN8Iatm0Z+icAN54w50hyJpYkXU4mu2h+vZN6X8D8E3XhhuS6xMS5myl6dVjjlpEWhPu7cQLuU/JjwYnDEs+1KLPSHSWsequOsvfIJGfNvrLu6kN/1pTvjbVRLGFwcE/76O55Bc4dbpl5FPyg2oqy72xqyv9e05CmfaImbqO9yXuj6P8Icp+dii7dcOW4bzflx8aA3dxv4wB3OvwIwGFM3ZwJ128K7IbGsGkUbre1u+MAPZ/W6iomPOywNsCXeCx4pfgt/lm3d+MowmB09p6At3/93Bnc7aJ1c8Y/Y8GQpd5Uf7xhLa7JmjBVRESk7+kJdxERkbQgCM6j+Sm6Ne6eWxf2PiAELIqiC7bbuR9MmzatGqgknZExs6nu/mJBQcHWKIpeD4LgCWBu+un8XPsCl7r7slgs9tpuu+3WYGZvuPup6e2hu1d20PV9wCNmttHdH6b5CcO3c8emu/FNmzbtZ2Z2FanxBjgyiqI/xmKx94Ig+Ju73wi0+Ai9mT2Wszi5oKBgfTKZ9GQyqSf7RHpJ0XU175LzyZW0Z/a76emtAAE83nofS0+YmlFSubIaa35fAJtqYfTisHDjVoKm1x1/Ave5tJw8uUcsQeTww5xVkywI3swPY2+b8wWD/+lpH909r+K8FQvBfpmNFa5szGtc56E/b8ZaUjcTt1N67fPPYPw5s+xwRpifV2fYnx3/PbCx9T59MQ7FL425E/jf7Ar3yxrD6F0IVpvZq8Drg+l8WnPzfcEvjWCZh9FrdaOiBsLYG2DZ6yep616fMbjP3B4hbNhoZi2uyWHMBsTfKyIiIh82SriLiIikuftR6X8f3Hvvvcfn1hyPx+PfMLMLAczs6P6KsbV4PD4nCIIjgXuBtcAWYGv69VJ3n+Xuh2SeHgcIguBL7n4+8Cjw13T7De7+IvBAEATHTJs27Wft9RmG4R3AFOCP6X3XAckgCI44/fTT1/Y0PoDy8vIFwGHAXekYtwCbgWfN7PL8/PzcCSbZunXrJcBt6bbbujh8IrLjWiTQzXgi89qDgj/QfKMMoMnz8p+gldJ5NXOc4Eiwey3nfcFgrWFL3X2WERzSG0+3Z/uM1VwNzHCshtR70NvmLIpifCrqpcmZu3NeliAqidV/2d1mO7zsUO/wMs6c4g2bvgaMzLQNrDnpbOD5jfknA3el+9qK22pzO6+kcuV5tPNo/M4eB1u8OCzZsHkKMHe783nbptJOzfKBej6tRQFfMtju+gm8CDxA5MeUzq9p9/q5U8TCO9x8CtZ8TXa3ZBDzI/ZIrFjb2e4iIiLS+7oyZ42IiMiHQjKZ3ALsYmYfLy8v/7/0OgeIx+P24IMP7t7Y2LgB2BaPx4f2Z6x9qbq6ekr6SXYAwjAcd8YZZ6zuz5hEdjZfyhSMh5tXMM4mo5976TPrZk843sxzb3DMKK2s+XG/BSQDwrrZ46ekn2QHwGLhuJLEKr03iYiIDCCq4S4iItJKfX39q22tD8NwWOZl30Uj0nW+jNO62taOY3HnrT6YfFnO07LONTaZRP9FIx9262ZPqArMVxv8qn5ruDbYbUhRLAqPxT33kzz/iOrf/9D+zoqIiIgMJkq4i4iINHsLGBOLxfagVZ3ZRYsW7RVF0S3pRU1AJgPVgzvQVp90FBkALIg+6m5xh+vyh8YgbGrd5J8R9qWRN7y0uT/iExEREZEdo4S7iIhIs9eBMXl5eR+hVcI9CIJsLVgzW9LXgYlI37LJPIJuSkhfCPPLCZqmA5932N9gOLDesDWOL7GG4O6R1z+33aShIiIiIjIw6T8RIiIiaclkchZwLXBNPB5PpNe1nqjt7fz8/HFTp059t6/jE+lMi1IpnbDjBsbfgW3VSsfYC6ggNXFuLbCCiFl2PGty9huPUdPGIWuBl4ElFHKzHcGm7D7L+C1wYscBsZ9N5s2u1HD3xzkG53zgaGAPoInUzbrfYPzAjuWV3jjXdOynAucABwF7AlswXsN5goiHmMzTZm1PSCkiIiIiIn0n6O8AREREBgp3/wWAmU1pp8nrURSdrGS7DFgRh7X5BZ8BbgIacH6SXjdQnQn8GpgEDAX2Bb5IwOO+lD27sH8pcDgwj20867+jdGcE6cv4Ds4y4GvpGAuAXYCPAf+Bs8qX8YVODnMmXThXf5wLgZ8DnwMOSLcdgTMRmEnAcpZxeG+en4iIiIiIdI8S7iIiImnTpk37C1Di7pNzVt/p7t81s/L8/PyPnX766Sv6Kz6RztjxPNfm13H81o7jYuAyjG8Q49/6O9Z2GecRcRqNDMeZmbOlFKM822wyK+04LPeLRoYDJwOZm2IHks+l2X2O46Ttnux3rmlxnMm82VmI/jhx4CqaPy16E/mMwvj/gCfT63YDfupL2b+n59pim3MZThF5DCPgUJzzMR4npqfbRUREREQGAtVwFxERyRGPx9e3Wj63v2IR6XX5PEAjN+Ncxo5NsNqXbrHjeQjAnVt4nASwe3rbQR3taCexEfiVL2MJMB0A57OkkuO9x7k8Z+lvHMslZjjwjj/JmYT8jdSDLUMxLgIuaedIXT3X4dlXAZuJaLKj2QasSn/d3hunJSIiIiIiPaeEu4iIiMiHhB3FO74MgLH9G0kHIh7LvDQj8mVsoDkJXZLb1H/PKQR8E/g4MBIY0cYRu1KGpsv8jwxjG+NyVi1NJ9tTMU/i776MV4HRqRUc1e7BunquxmqcY1MBcDvGzb6MF4AanGcYSnVurXoREREREek/SriLiIgMOm4nXrx8usG5jo0mnWR0ePWx7x99QD8HN2iccPHyV4xUuQ+Hqse+f/TpACdc8sQU8yA7sWUQ2LjffO+o1e0cZvAxnuvvEDoU451Wa+rbauaPcwXOgi4cMb/nQeXYQjGxFmVpattoVUsm4e4tbxK00MVzBWYBD5OamBVgCFAGlGF8k218x5fxFTuOpZ2fwOCwM34PP/C/212i64eIiIjIzqaEu4iIyCBzwsVPzQS70TtvKrIdO3ZAT5gKEa1/tLerTe6PMgRnds6qGiJOx3jJJtPky7iH1ISkvW9X1rMNp7l+e1uTsjavM+raPVYXzhXAjuUpf5YD2MJXiTgc41BSCfdd002KMebCByfhPtCcePHynO+VX/O7709K9FswPaDrh4iIiMjOp4S7iIjIIGPuX8h5vva5IQV+0i8XTFrfwS7yIeHLOK2rbe04Fue2t+NYvHOi2gmGMpLUpKQpxk/seNYAuBPwOId3coRGMk++B8R2pGs7gk2+jL8Ah6RXTXbHMmVl/ElGE+ZMlOr8YUeO326/h/E+cF/6C3+WfDZzHZauD+98vDf6kQ82XT9EREREdj4l3EVEBoHq6uop7p79GHwYhuPOOOOM1Z1t68lxd4a+7u8Dy/ho80tWKlnSux678ZhHoEXJkMFkRyZCtVbtB885H8dbPM57ZJLuzlf8MX5GIY3piUcP7uQIb9Bc8uUoX8pwm8yGLvfvfBdjUXrpQJbxXX+C6wnZnYi7SE2YCrAV44ddPm573S3jYYy1hCyhgFco5J9sZhSWPoeUf/W0n4FkkP8eDly6foiIiIjsdEq4i4iI9JKTZj55qpudAxxEaqLGLcBrOE+YRw8dNXzS04mERQAnffsP4z3wmu0OYtSa+8sRtqSgMe/mX916RHYixBMuXn6PtSqT4TDjxIuXz0i/vuux7x99dmbb8Rc/9emA6AJgEjAKCA1ecWyJh7GbHrv5iLdbd///Lnp0SGNe0WWYTQf2Bd50uHfDe4ULhu+27a9t1Tw/8eLl3wZuyhyjyRpHLrtx8rrM8okXL18PDE8v/uB33z96ZnfHANquwxyFfjDGZaQmA33hd98/+rDM+TTkD7s8PW4tzge2bdd1e8fP1Hlua1vovpc5FcBh5l7rZitCZ9bSm45e09OxlbaZEfnj/BDnyvSqScR4k0YA3gT+B/hiB4d4DLLJ6skY69OTyT5rx/HJTvufTJUvYxxwGWAYlxBxCQY5RWK2EBG343llh06ubfviTCHgUpqA92idig5xKnuhn52uq7+/ndVb763fpxMuWX5SR7+/J16y/Lc4J7bcy+aeePHyuZmlpry8/ZbdcMSbsGPXgYzPXPKHY5zofCKOdrM9gCbgdcN/Y0H0g99879g2f4Z2ZL8dvX7sLAN57ozuxrCj14wP37wBIiIiHz5B501ERESkMydd/OSFbvZz4HPAAcBQUpPRTcSY6UGwfPmmP3RW5gKcUscON5jXmBc+e8KFf2qrPnQX4lk+LyBaDsSBj5CaZHEXh7HgV1isadVnLnlyYu4+iYQHjXnDHsKsklQysgAYbTCveLdti62LfzfEtu3Ss/LAOzgGUchFGD8FDiM17kH2fPKH/dxgXk/OpyOhc6Y5vyZ1U2Oom+0LfDEW8Phxly3dM9Out8ZWchzD1RgzgBpgK/A2sIg8PoXxVof75nEJzm3AX2nvzksn7DiuIGIyzk9JPTFfTyq5+iJwKzEOseP57+4cu414v4RzPvBoOuatwIZ0Xw9gHGOT+Vmv9NXH2vv97Uhv/T519fe3q7pzHTjp4uXfidyXudvX0v0XALsAH3PsP6IotuozM5/8wvZ9dW8/GVhOvHi5N389mejveERERKR36Al3ERHpM+Xl5R/YEgGOzcxZvKxpW+PtjbvlW2EUHRCEwafd7GuRNz/V+NsfHLWSVmNx4hXP7h41bft04PwEGIn5gVbQeClwFcBj3z96OjC91ROC2z2VeOLM5eUOFenF0OFCyy98oMmbivKawlvBpwB7RG4Pf+GcZz/2izsPex9g+aanzsU4JedQt+Y3RpWNeXl7mkX3eypx36m8grBLCffujEGbzM907D9jAQ/85ntHvZNZvXzTU+cCJ2eW3ezG8P9n797Do6rOxY9/3z0zCbcA4dp6ObUe/angBZQeBcIlELBitVhPOW2CVFtBxdJjElFrQUe0Fa0ElWoFta0tSVup1fZQsBJIgAlqRUErtN6x3qpCuBuSzOz398fsSSaTSTIJSbj4fp5nHrP3rLX2Whvn9u6130XN/DRJ+0LE1aWS4niaI6pXg3yTQHoptQeuIDbTX+nri6TlAkV1fWmHc9sit5ULora2fAeQbJp9X5CxyXOTi+ACv/Aeia7xHsnbzGIv8P2D6ReAjGMtsLa5Mq1ps8mxZvEh8JD3OLo08fptTnu9nlJ5/ZYuyJoAqS2a2trPgfGFoTzVuPc2ZaHjk/kq4V4a8T1K9EJAD1fk91+97tlBT987fFtb66X6+WGMMcYYYw6eBdyNMaYFS5cuHSQidakhVDVr6tSpFd5z/yMivwMQkVdzc3PPiJUrLi5eBdHb0FX1t1OnTs2NPffb3/52hOs2TPUBvAMsF5GFubm5jVJ9dJaSkpLJruveJCJnAftVdaWIzMnLy3s3sWxrx9HaXPR+v/+LwFxVHQbsEJGXgJtzc3MbpOpYsWJF+s6dO2cDdakFgF/t27dvfo8ePV4nFlxQXTp16tSOSdUh9I6lklDYywDCFcGsA8Ar3qPFQFnpXcN2AytzCtcvR+UKr93zaS7YnNyNcX8Xry7KWuz9vfv869bNjDjOZG/7+KruByYDJdFj6Yy4MWzr896H+cuWTYkAn04srJipqikFFqu12m25VHJtOgfKA6sXjry/0f648QBvjcoYcYOXymH7uIINMwX3oBezFLh/VdHIJwCCQb0/tKciCPSKHp5TkvXlYM5ti/0Zx4sdWd6YdtfU67c57fR6Svn1m3K/Wvc5IC431F1+UXmjdOGIQhAFPsnJX385Im8Qna3fNeKEZ0F0gdy21jucHck5+4/kvhtjjDGmY1jA3RhjWpCXl/ePkpKSj4AvAjiOMwqIBepGx8qp6uCSkpJ+ubm52xcvXhwAhseeE5HVsb+Li4vnua47h8Y/zgYDg1X1iuLi4kl5eXmdHgjz+XxXq+q1InVd6yIiU1U1p7i4eGReXt7bsSc6ehx+v/9yVS2Ia/84VT0OGPn444+fPmXKlH8DBINBp7Ky8gkRiZ/teCIwr0ePHufQWak6VF4FHUO0ww/59wTuyykIbQXZJKov+MP+ksRc5DnXV1xIRL+L6Gkg/YmmHojPAQ3RHMApu2DWcz1rJXxG3K5pOQWhabGNSGIFhyFAyQWzVqTXKmfGdotomRfAAuCZBSPW5xRUVBNNTdNu2uMcqMPKxH2NxgPl8XmT1xQNf7Z9xuPWvbaDQXFzCkK7iAXscPsk7UsnnVsAXUE6GXRjL5/JJKrbu31jDlay129z2vf11PLrt1Va8TmQ5L26zAuaA1C6cNTbOQWhbXhrDajKyIOp15nae+0M6Pg1UpoyvnDdZHGdmxDOQtivykoVmbNmwch3G5RpZZ72VNcGCIRrZylyn7JGRAAAIABJREFUg7fr4537uhz/4pJhtbEyY4NlXfx7Ap8AGV4bc0qLRv64pXEZY4wxpmNZvlBjjGmBiCiwJratqnVBdsdxRscXdV13FEBGRsYwoHvsiUgksgZg6dKluURTfQgQEZGrA4FAb1U9HnjKKz4AeHLx4sXdOmhIzfmOiFyiqr2AS4n+oEVEvkDczLzOGIeqXi0i3/Tajb9Nv284HK67W+Dkk0++Kj7YrqqLAoHAAFU9EziJ9krV0QIXuRmIT4eQDgwF/a4KP68NhLeNLwhlx56cULD+RlxdjvANkNOIBZobC7SmH9VpkUxaN9MuA6AqrWsGDb4XyPaGxUSBylQaTJf0xO8XSb9vtNc5ENf5d+K+xPGoJPY99fE0R9WfmAKjUVC7Pc9tan3C0TKu1nI20Y3PiFBJNz7TcjZpGVer2vc/c/hI9vptTnu+nlJ5/bZGaz4HEt+rRXRHkibj9kmfg6nXWTpi7YxDtUZKxNWrRZ0nEc4FuqD0FZjqqD6Xk7/+xObqtpeIOA9Sf618YO+M6q/HP+/b6/sqdcF2ImG/77HO6Jcxxhhjmmcz3I0xJgUislpV87zNEY8//rivqqqqt6oO9vZtB/qJyBjgSWBMXPW3p02b9o7XToNUH7m5uXWpPn7zm9/MdOJSfXTv3r0+1Ufnud/Lsw7wx6VLl54nIrO97QnFxcUn5uXlvd0Z4xCR+3Nzc71b/YP3n3zyyUG8mYeqGn+r/4y4v7elpaXlT5kSTS1QXFw8k1bkVz4Ya4pGbLhoxsYvV/Wo+m/vB/1ZwFDqL7xkCnIrUHbBrBXptcicuOqbIspl2qv2tfJgdnh8QeiX3szAVkuv8e2sDYTrdyjzSxdmtZiSpmtN1d7aQMDFC4aoktmwhApUpBa40XDdzNLh+Ru6gpuRWKQ9z4Hj00Y54xPHI0pC31sxntYdu1E6nXY9twl0Lcej/ALlXcnmSl1BOut4IiG/Nd6xhyD8nHV8TbfwDRlMTVuOaUx7Svb6bU57vp5Sef22Rms+B7z3asULnqtKsuBv3D6thLr3+FbX6ywdsXZGZ6yRkozAd1TcS9Jq0tbUpoVzUH5N9N/yCyLyEDCxtWOJac3aAOMLQn8WuARA1L0S6hdIFvVNibslbFX53ee939Y+GWOMMab9WMDdGGNSoKpr4jZ7VVdXnxUIBP5DVQXYLyIPq+oP8VLMxM+Cj6WTWbp0aU+gQaqP4uLiaTRtCAcZcC8uLv6UJLOGVXX41KlTn0tSpSx+Q0TKgVjAHVX9ytKlS7fTCeNw3fhb/YNucXFx/a3+Ep2x5+VuPzOuWpkXbAcgNzd3fUlJSYek6kjGW3z0196Dc2ZsDPTOqL5TVL38uXoaQFXXPv394XCPWD0RfaysaNQWiM4OTGmmXhNWLjpvT05+6BXES7kgfG1ssGxueTA73Hy9SdU5BaGXiQaHEGFUNHAVTVUwsXDDKFebOo9aGR/biIi/H/ARQA9xszXJjPuOPAd14ykMvYIyBEBhTPx4xhU8O5xO+v/i4M5tC5QriK4VEQ0adWU22ijYnljnQj7hBuCONh3TmEOoQ19PzasldreNOL6mCqX6OeC9V/+97r0asuPH4c2gPiHWrohWHEy9TtMRa2ccojVSVLl/ddHoukkIOYWh89DodyKFCTn5608sXTjq7abqt6NFeAF3kAlfve7ZE56+d/g274L212KFBE22gLQxxhhjDgELuBtjTAry8vLeLS4ufpNoihIcxxmlql/ynn7Odd3VIvJD4KySkpJ+qpoVqxsL1otIq1J9iEijWcEdzXXdxJlwDW7Vdxynt6p21jhavNV/165dDdOGqDbor4hocXFxJV7+/Y6UU1DxJOibou5ydZ13dlZ1+Sijd3ggYa2/7Vz5N8DYbud+GNpTsQ/oEe23XDouf8Mf/D6t9RbtG3SQ3bkLKPb+Pt2/N1A8sXDDrTUZ1dvS9jj9I+o7QUTHKzI5IrU55Quyt0e7x2KJBS6UU3LyK36iNc/fQ9fqY11XH2jqYK76/ulI3MRQca+/8Kb11x2odU5S1fuS1emEcwAqS0Af9LZOyimsuCtM2d3iBgY64j5Aq+bVHmRX2nhuU3Ch12Y0D7Y0uCvgNZQQsB1hIDCWWCBO+A4WcDdHqA58PTXnPby86KiOHHtdWe/ye7N3xRdozecAgIj8VNHfRDf05PGFG36aVrPuLtfv7xURfQQ09vlWJY77s4Ot19E6bO2MQ7RGiqANJyEo5Ro/CUHkK0CHB9xXF2WV5RSEXgVOB5ywz/0eMLcHka8q3ncsYYe/Zu+fO7ovxhhjjEmNBdyNMSZFqrpaRE7yNkcDXwIQkXX79u17tkePHjVAmuu6s+KCzBrL366qO+MWI0VV50+dOrXFVB+dyXGcxNvwG8yOd113F9Ap43Bdt8Vb/Xv37r13586d9WlDohc14vsmJSUlnZS/Vo8DJqs41+ODzB4HoOGc8og6cjt4i/Plh36GcJP33ChH3PddF0T1fRX5M3BxW3tSujCrZEJB6FSF6KK2yhQXd4p/TwAXiP7zSaOrJqN6jnw4tLviorp0JMJNkl57E64DyFOgvYDjE4+3ZuHwFyYUhP6mSGxW+rTqGpkmaDToLdof7+6EmI4+BwCZ732wZOfxx1xMNO8vKLP9BGYjgMpToH3opBz/bT23Kfiy195b3vZx3vZ8RnOzSH14SRWHddyH8v02Hsu0wfa5Q+cI3N5gp2io77zNo9pSznTo66kZuhokFjjP9juBnTkFIYCNpUVZX/HKpPw5ALCqaOTSCQXrz1BkNiCiWlgbcAoTPu72o5L3zD1j3jnYeh2tKq1rhl9bWjsj1OqL4C5ys4M+SXRtGKjPjT9Uhe/WBsI/GV8QunR1UVYZRNcHUVfn433WNaPZ9UFcbZiOJ6LO9gYXl6F3a8ZxMBR+Vn+RSa8YGyy7jb1Mib3Di2rxykWTbGFsY4wx5jBhi2YZY0yKHMeJTyuTTTRVCpFIZN1VV131GfAigIj8IK7c36dNm/YJwNSpU/cQvfU51t7XysrKOvTCZ15eXv+8vDxJfDSRTgZVHRu/7eWkj99+4VCMoymTJk2qBl6O2zXKS/MDQElJySg6KW2I+Pm6KNcAK4DXgSpgF+g/RPR3Ls7o1QtG1uVdzeo18keg3wM2eWU/RuU3BORchA8Ptj+rirJucRwdrvAr4E2iC+BWeX+XKdyMOmfGZrdDNAie2SvzG0Rzq79F9K6CtxRuCdTu/hbQP+4Qu+NGr2512iSFR7z2q4BXFa4uXTjiahLnFHbSOVi2bEokULtnsii3Jo5n5770KXqQ+Zpbo+3ntkXRgE+kLkd09Ly5LIgPtgOI4OKvC+hanl9zxOrA11OTqvxSqPAA0ff3A8nKtPZzAGBV0agbRd1s4PdEZ9FXA/tB/wEsQvXM0oUj/5R4rLbW60hda6r2Eve+mnztjMR9LVtTNGJD131dvgz6He/fIIS3qLsnlhufC2atSNfG64OcHu5ZGygtyhLvMzEljjRccNYnbmKKvl10Ep+zfymw09s81rcncKmq1KWTwXV+2Vl9McYYY0zLbIa7McakyO/3l9XW1sYWKovNpK5JT09/3vt7HTCcuBlPIhIfpEdV7xKRYu/v0z/44IPikpKSW6urq7d16dKlfzgcPsFxnPEiMhnIyc3NbZAipaOJyKzi4uIXVLXMcZxxqjoz7ulVeXl5bx9u4xCRxaoay996SnFx8U8ee+yxewKBwLHAA9q69fjabNXdWR8SnX3WYi5ZiAaMgF94j0TXeI+kVhdlfTmVYzxzz6jngedbLBhnWXBwDfBj71Fn4vUV43C1S2xb0Jca9OmBc3cA05O1WVqUuKhhVFvPweoFo58ixbRG3oy/ed4jUdLz2Fz7LR27tCjrtKaea+u5bcEuoD9+RgPLgF8SHesXSEgJBUA1X8QBNPWgkzHtKdXXb0vl2vJ6OpjXb8XdWXuB7zfX59Z+DtTVWzh6LW1Y4Lst9VL9/GiLjlw745CskSKMBUrrd+iY+P99RPWFtowlQUprAzxzz/n7xxdW/CI2XoGf4aVkA3nJWyjWGGOMMYcJC7gbY0yKpkyZ8mlJSckrqnpW3O4XpkyZUgWgqmtF5Mb4OvELfwJMnTq1pLi4+FS8VB8iMkVVp6SlpeG6Lo4TvfFIVYlP29KJfg08JSIkBKo/dl23Lvh+OI3j9ddff/ikk066SEQuJNqZm/x+/01e/58imsrE0mekKKcgtBThVZ/qSnU+e7NG0jJ8kcAYjbj3UP9v+UGVX5Ydyn4eiTro3G4hmpu9SNeyg37cxXbOAX6r5cyUsayPFdQ1jMHhQeApMrirvcZlzKFg71WHqQ5YO+PQrZEis3LyK14IhH1lNWk141Sl7nuQwKpV7bNgaotrA9Qd03UfRCSf6F3q9bPtVW12uzHGGHOYsZQyxhjTCqraIIAuIuviNiuASNx2mOis9wby8vJucRxnOE2l+lC9WVXP7OzZ7QCRSGQxMBl4zuvTdqDYcZzzLrvssjfjyx4u4wgGg25aWto3RBqmFgBuyczMbJBaQETaJbXAUe5LKHdGkM2u232fPxL4SOB3KnKc9/xHjujXvdmepnU64tyu8P57HMpqPmW3N7v0dGCdlnNAy/lQyzmAQznRYNMQ9vHP9huWMYeEvVcdhjLf+2AJ8HTdDmW2XwOf+oRXUdkG/Kv1repxwPUqTjk+3s3scaDGHw6/J3CJV6DBGiko8QvFeuuD6MeiehHQmoVFf43oU7WB8G5R50nqZpTzsaPOzOYqpq7B98rY2gCaUxBqNHu+NBrgX56w+4APp6R9+mKMMcaY9mIz3I0xphXy8vIKgcJkz3m5zVN6X/32t7/dqlQfubm5Td4G39xzbWz3VSClvK+dOY68vLwmb/WfMmVK0tQCJSUl44C61AKqrUrV8bnkEMlV9V2hwteAE4imSNoJbFFkuQTSH33mrmF24aINOuTcKg8jFBBNIQPR/9+/FFcincYLFJ7Qhu6bDtbv9k13AHcc6n4cKey96vC0bNmUyAWzVkwO+3veqMI0ogs5v6/w2K596fN79zjwemu/sIifr1PLxSpcBJxE9K61atCPRHg5or5FaxaM2BArn9Vr5I9Ce0JvgHwfOBXYg8ozBLiJCHNTnWXvOLLYjVCK6E3AWUQnFvzV7/rmPH3v8G2tHEZSVX4p7BKmRmAC0UW8uzRbQXURIvELiv/prwtHVDZZ3hhjjDGHxCHJV2CMMca0p+Li4qUi8mokElmpqm926dIlo6amZoyI3EP0xz4i8kFVVdVp3/ve92y2ozmqaBnDEP5M48B6s2SsfQ/sDNvnDp0j1C1WGyUa6jtv86hD1CVjzBFqbLDM798T2A10AxCV81ctHPnMIe6WMcYYYxLYDHdjjDFHgy+pap7jOHcC1NbWJuaO/0hVv27BdnM0kmw2aohTiDAFGIJLf+ToTxvYXCBbg2P9le6uK4BpqJyqkCHoB4o8oz53Yf/gy6+31P7O4JDekbBc5oiMU/QsoC/QHdiF8gHI84L7VKZ/89MSxO3I8TRVR2edlL6zd8YlipwPeg5wDNF1K3ah8m9EXwNWhCO1fxn4k1c/bqqdHcFze0q4Jk+F8QpDJJofugfRtGJvA6vE5zzaJ/hiG9KBGGPaw0UzNnY7sPfAdeoF2xE2j+w5onTVIe6XMcYYYxqzgLsxxpgjnuM4uap6hao2Si0gIsv9fv+jU6ZMsdQC5qglWewFHj3U/Tgc/Dt45oDKyO4/goyM7YtefpMTBa6WiPPdyrlnz+pz+0tLktXXIE5leGi+G+E2Ebpr4/wTfRH6gp6pyPTKyNCt2+fq5f1u39wo53JHqpw7JLcSKQIG0riP/RDtRzSX/6V+f+A5YHhiIQXZMefsmURqfqJCT2h0++tA7zHcjbg37pg79K4+vk23tccFBmNM6nIKQlrFgfiXerW6/CAYFHstGmOMMYchC7gbY4w54n37299+D5jnPYwxn1vSJeD6/gSc10yhNEUfqpw7ZF+f2zc3WGxQgzg7wmf/WkTzWnHQQYJUVM4ZMrnPHZtXtFz84O24ZUiRquQfTBsKUjnn7MUiOj2V8hJdD+CWyvDQU5RN35YkUX5jTIfbDbJZ0dtWL8xaf6g7Y4wxxpjkLOBujDHGGHOU0HK+2da6MpZl7dmXQ0IZRjQQPM+NOA/127u7cnuvHsMdkQeB+IWXRZEH/x08s/QLwVc+ie3cGR46O0mwXUX0J+q4D/X5MPDxjoGRISJyP9ogqB9Qkcd3BoecnhncvK3DxgdUzhl6jSrJgu1bQW6r9YXLB34Y2PnpMfolf1gvVWF20nbmnv2/0CjYrio8hOPc71TxEemRLFVZQjRVTZTwPzvnnv0St790d/uNyhjTnNKiLFtzwxhjjDmCWMDdGGOMMebo8fhB1D06Ajqi9/adt/nWuD3lO3809ALXYSux3MdRvQJh5xrgNojmbHcj3JysvT7zNs+J2/PCjuC55xOp2QocG7e/u0bkNuA77TaWBJ/ecEqGCnc0ekLZ7NZ8Nrr/3a/Fr1PxJnDXnuA5j9ZE3ML44pU3ntNLcW8lgSI/7zfvpWvjdv1l59yhk1x4CerXBVD0R7uDgx/pFdxSedCDMsYYY4wx5ihz1C+oZYwxxhhjPjcUxy1K3Jn5403vivJE4n5BLq6r6MoFEM1jHt+e68g9ifX6Bp/fAzTKAa/oJRocnNamnqfASe9+AdAncb+oMysh2F6nZ/DF7f1u3/TDBjvT3AuIrnURL5IW9t+SWD/z9k0vA2sSm41EAt9qTd+NMcYYY4z5vLCAuzHGGGOMOVrs6Bt85f1kTyi83GifcJYGx/q9AiOSVPu4f3DTh8naE5FNSfZmbKfL6a3pcOvoyCQ7P8n88YsVrWyoUTuKvNLzzr/taKL81iTls1t5TGOMMcYYYz4XLKWMMcYYY8zRwmVYE8/0xmE88AOEXxLhV53Yq870QVNPiMOH2niZT9/HVPYBPlFkYOI6oNJMexFHPnAiSRp03YGt6XDr6BcaZf4R3m7tAqbJx6pDd8wdmnI7opzYmmOajjG+cN1kUefJ2LbjyBnP3DPy1da0cX7+hj4RcX8InA+cAFQDb4rwf6KR3zxTNOa9NvWtIPSORNtDYenqoqzL2tKOMcYYY8yRxgLuxhhjzOeMlvMOXhAEWCpjsSDIUULG8WIzT6/WMl4Cfo/wJ8mmtLP61Wn0YPLQu9oomH1Q7XUAlcY9Um19H1Xdgx2ZSuPUNubI4wXbX4AGF1AygH6qnKf4LgKGH5reGWOMMcYcmSzgbowx5nMj7+EtnwL92rPNgL8m81dXDN3Vnm2a9mf/9p4wqwjgINwCR2HAXTimqafU5ZgkQebIQPpURqvKJ4nTu7WZ9nyuHptsOrio++8Ue9t6wsdJdn5ZQVozy10cPkky27+17HfEUSAs7lVSH2yvQRgfzqjdKLsD/+lHv6rinHNIO2iMMcYYcwSyL8rGGGOMMZ8DqjiUc4W3efYh7UzH6bsjeOZxyfK4q+gQSYi4i/KyBMvD0Q02oHw/odrAT4NDj0mWx11VhzY+vO7t7QtvOYj+t0AqQH+QsHPAzrlDRnD75tTzuCsbgFkNWoYX+9y+qamUROYoJSLHUX/1pSqcUftceTA7DGzxHsYYY4wxppUs4G6MMUe5qY9snayq9fldRc74zZWDWpXf1RhzZNBy3mryybX0Q+jpbR1ZM/NTJ0R8+UBh/M6dPxr6JRcuTSys6J/rKjq6UiOyG+gV357jUgBcH1/v0xtOyQCmNzq6yh8luKXm4IbQNLd6/0onvVslJKRzUbn/k+DgMQOCW/Yl1qm88ZxemuZe3/f2TXNj+8SnT2tEdgG965qAsyt/dE5Wnx+/GGquDzt+dPZ56ujNPpdZmT/e9O5BD8q0u/GFoQmizAWGieoOFXkpotxctjCrUQBdXf2bCDO9zV6+PWk/AIpSPdYFs1ak1wR63iBwOXAc8L7Cr3bt6zIfDjRZb0L++ktUZAZwCvAFYD/wLso6UfeJkb1HPRsMipvyoI0xxhhjDiMWcDfGGGM6mZYxGeHJ+h2cgcMglNnAYIStMqZ+8UtdywhcZiKMAgYCEeAdlOVEWCg5jdNM6ArS6cYNxAVBgF/Rg/k0CsnV9es6hIVx/eov2Wyv2yxnJ7EAnXCvjCG/Qf11nI3LNcAY4Fivn68Bj1PLEpnA7gbl2zAu06LUFrIUNnZwPw6l/B23DN3vOjzUb8feHdszu49wlQeBrgnldqdF5MHYRmZw867KuWf/RNG7GpRSCipvGXIAx7ckkwP/3lHrHyI+5z6U4xLa2+/4NdghI/L0v/u1vZVzhs5R4cH4/Sqc7YukPbdj7tnzan3h8oEfBnbuPsY5PhwJf01xb0J4F6gLuGcGN+/aMefseYjGB1ZFHXfl9luGPuBz9HcOtf/quaN6//aMXn3EcQcLOhKRKaCDBCDQaKa9OQxElMtFKcBbkEBFjgOO8zmMHDu77PTyn2Y3SHnkBFilYfYD3QEEvXNiYcXGZxaMXNfSsYJBdUJ7Kv4oMClu94kC8zJ7HDgHcJLVm1Cw/lpFfpawuyvQD+EcFSc/tKdiOPBcquM2xhhjjDmcJP0SZIwxxphOJMxC+T0wDOiK1n8+aznzUEIIecB/AOlAN6KB+Rvx84quoUGOXVUcuvFHYB7RAGya99957GcZqX7+R1LPCa1l3ITL34ArgZO9PmZ4Y7qbtIYzhNsyLtNudhDhR4e6Ex0ieiHhOZS5ToQPKntnHHDUWQOcmlBSBZ2ZceemT+N3Zt7+0k9VpTixVVX5kUbcdysjadXiOM+jnJdQplZUp2QGN29r3wE11ueOTT9H5L4kTw0G/X0g4vu4cqBbE4mE3xK4D/hi8nZeuhd4JGF3D1FudCOyKRxJ21HZO+OA43M/FGEVIkFgUPuOxrQ3Ub0a5JsEuvSGuIuiSl9fJC03vuyE6yqGaJgX8ILtnjQX/eP5+RtOiu2YeH3F6TkFIfUeb8f2h/ZsuIq4YLuKLAhLbX/HkTM0ujD3fyTroyLxF2tnhw/UZlT56amOe5Yo14CsddWx2e3GGGOMOWLZDHdjjDnKLb1y0FOQZKlAczi5HPhfAvxORvJJbKeuJRetm5UaQbiWGn6HnwyERcBkYAAOT+pGTpVhfAbAWhoEQVAWAPOJ3ra/lCaCII10Sy3gruV8E7gzbtezOFxHFVvoxrFEuBSl+qDHZVKxrJnndgKvEab46L17QA/U+txLAxHfH4GRSUtAtaDf73P75pLE5wRU/S9Nq4wMfQm4DeiRwkG3uC6X9//x5k67a6DvvJeuq5x79kZFFwAD2tKGgOrtm2bsnHP2RhW9E8hs316aQ0Hg/lVFI58ACAb1/tCeiiBemiRRTomVOz9/Qx+XyP+BxBYGfpvo3VBpKH0jjrv8wpvWD//L/FE7I8qpUt/+m/UH0xlxnxJvjcoYcYOXBmb7uIINMwU3+boCQu9YPYW9DCBcEcw6ALziPR466BNhjDHGGHMIWcDdGGMOM1MXbz3bddxrRGQMGk3LochrDjxe7aYvWXbVf+6G5LnZ1dVBrshsQQcDW4unDx7WXA733CVbvyWiv41/LgJDxdWbEE4Etilyf8n0QT+/4P430vt2rfmhwjSigdu3gadqejFv2ZTBjXIWT13y9xGIM1NhlMJA8dKFiMjyiEYW/nb6GY0CfnlLtl6CaKOcrqKyTh33iZPfH3y05nR9QMZyf6O9yo1xW8UyhsXe37t1HTNxmextH89+JgOxAOKMuHpvMZYbRHCB7bqWmSipLa5YTarn+ua4v3fg40IZxU5v+3UaBuMPZlymBTKWKYe6D4faF4KvfKLBsWN3RnZfqaJ5qnKKQIbA+66wynV14YA7Nr/RVH0J4sKmosobz3nUTdPLBHecImcK9Ae6K1QKfAj6vIg8lels+qvcnvJrpd30uf2lpTrrpGU7MzO+oSoTUT1bhS9KNHC+C5V/I/oasCIcrv1LsjYElDteWvxh8JzfpEUiU4DxggwlmuIpk+h78E6UnQgfK2wS5UXHrxs7Yza/aQt3deyvYFDcnILQLmIBd9y63P+u416tKrG0SHvCfv8Yf21kAqK/AEA5pbpGnjhnxsbzhersWD1FKiCau71WOTO2X6A8/vN5TdHwZ3MKKqqJ3r3UkMqroGO8eg/59wTuyykIbQXZJKov+MP+kpWLztvTLqfDGGOMMeYQsIC7McYcRvIe3nKToncI4oufWyzoMIVhab6qnsTl4Y2nqrNUmCFeRWlD2jAXfiCq0+Pmw58q6IN5j2zpj9aMVhgfV3wwMDh9N18gmkakTu7DW+cpOgdvZn3c9PrBqjrYwbki9+F/TCqZftqL9WN/9VrQpDldVfQcVPLfOPYfR2tO15WJO/Q5enKAM+J2TdNyptVtJYb3lCFAia4gHeqDICjlXrA9ajTPspbkQZA28Pp5VtyuFXHB9qbKt3pc7dFXE6XlrAKQsUxoj/byHt5SS/t+pwwXTx8cOJgGJFgeJjpLts0zZfvc9eJu4Gfeo8363b7pDuCO9ioXTxa9WQ381nu02THBFz8DfuU9zBFM1f9Jwq7q5OUa3AGysvzu894HfplTGDrNW08EILtP96oSVYnL0S5/BqhK65rhj09/JlQ2PIIohCpJktLIRW520CepvzsjHRgKOlSF79YGwj8ZXxC6dHVRVlnLIzbGGGOMOfxYDndjjDlM5D6yJZaWw+ftelaFc530cA+fOqcg3CyuNB3IhMsV/tcJhwcWTx8sS6cPPrvVnVC9RGB0wF+TicozcY3fBgxTlQk1bpfewJ/ij/vdR/+ZEdvOe2RLrqBzicbZIyJcHa0TPl6Vp7xiAwT3yRmLN3aL1ZO4nK4qzK6pISPd8fV0cc9CuUZgrYoejbPbQfh3o337yaQ1qYCE6L9BVzKI/3xPCIJI9IpMQmCkCemNvifJEZUFAAAgAElEQVQ0/t6Q2E/lw2bbbOu4THvK8R7GmKOM49PEVGBNfW7WvbeK1NfJyhh5E/Dn2LaK/DfR9TUQWFVaNGITQNeaqr3xbYtSN3s+VhMS90WtKRqxoeu+Ll8G/Y7CA0CI6N0UMZmC3NpEv40xxhhjDns2w90YYw4Tog3Tcmht5MKSmWc2nZajUX15oHjGoMZpSVpnwdLpg9cD5C159Q8gE+Oe+3nJjEGlAFMf2forVf26t99XE3ZPBl7y+nGjerPsFS0uvvL0unQhUxdvnamidelC9vu61qULUegdO5ADe7t36xb+xRVf/nzkdHWT5Ervzk4OxG0L82UMP2yxrSr20g2XWHA8IQiiirA2eRCkkXD9LHjdQFdqkgS/o/1UYkF04ZhGZRqXr5fquExKNEQGYYqAccDxQJMzxbW8/v87GWvrPBjzeSKwVWEUgKqMOz9/Q5+/LhxRGQyKO3ZmWZ6vSyAkNLh7aR++yLWxjZWLJlXnFIZe8e5CQmFMNMguCjCu4NnhNHMn1f8tGfYZ8GvvwTkzNgZ6Z1TfKaqF0RJ6WvuO2BhjjDGm81jA3ZjPkfEFoXcETgBQWLq6KOuyQ9yldjW+cN1kUac+V7kjZzxzz8hXD2WfUpW39I2eVNXU/7BVVsQF21MjjdOStJbg1qVrUdEdEheDE+XZ2N8RV3Y6Uh8jdiUawM1b+kZPraqpSxciyLS8h7fUpQvRxLhyXLoQgVejP9hBlYdqwp/dN/XhLVtV2QS8QLe0kuKpJ39ucrrKeezRcl4hlh5G+ZqWMVeyCTdbbxLVXr0h0R2MUUUklmtoHU0HQRwqG/wTKf2AjwCoJZskM9O9fr5cdzyYpOvJbCqtTFvHZVIUZj4JKZ6MMSaR67gPiut8j+jvwQERx10+sXD9LOSzf0bCaWeI6GcJH9mOuP4vAvXrH6gsAX3Q2zopp7DirjBld4sbGOiI+0BTy27nFFQ8CfqmqLtcXeednVVdPsroHR5IWE+sbzvJnV/GGGOMMUcISyljjDki5BSEtP6xPnio+9Pe9EBtgzQb4kjzaTmSteHKQf84Vde/o64PSoOFUCM+59PY3z4JJ50NmziOFNTPmFb3ZqAu96xAusJQhO8i/Jyqmm25j76anayRo5ZwV9zW6QjFWsapWkYXXcvxWs4oLSOo5WzWMvrFlV0S9/dJrOUuLaOfrmEwygPNHO+fDbaV63U9mVrOV1Dua7Ke8uO4rb5E+Iuu4Vz9K921jJO0nAItpy5l0EGMy7RsYstFjDGfd6vvGf2KiH6XWI53ZbirstF1u+8TRzegDE+o0s1VXT7x+vXnxnZkvvfBEuDpuhLKbL8GPvUJr6KyDfhX8qPrccD1Kk45Pt7N7HGgxh8OvydwiVcgoo7c3k5DNcYYY4zpdDbD3RhjDgPSJbCTqpq6tBzqavNpOZJIkre11Zprw3Fbbt8bR/yu+cXTB6eULmTpjDM2zFi88cufOd3+W+G/RPQsVYYC3b0imY4rtwKfm0XUZAwlWs6pQGwB2ikIUwDqZg4mu7zxCUsYwMXAV709sxFme2WfIppX9z8a1RvFC6zlb8B/eXumEalb0HQJ0B/o1aif2fxBy/ghwh1E1yAYjsNzDebRS/1ikG0el0nFsd5/16C8kLSEcCMA2uDChzHmc2bVglG/ybnu2Y2Iex2i44DjgFrgA5A3BZ6IqGx1xH0SOAbIcF15Oqdgw7jSohGbli2bErlg1orJYX/PG1WY5tV/X+GxXfvS5/fuceD1ZG/l4ufr1HKxChcBJxFNf1UN+pEIL0fUt2jNghEbOuk0HPFyl2ydI6INLlCIEFp65eBRHd1me5czxhhjjhYWcDfGHDVWLxj9FEdomK546sl78h7eUp+WQ5iU++Arma1OK3OIFU89ec/Uh7e+ouiZ3q6vjQ2WzS0PZqeULmTJVQ1zus5YvDGw3+l6J1AIoPC5y+kqY7lF1/AXHK4GsoAvEr1D7QPgPWAVwnIZy/a6OlOI6Aom040boT4IAjxGD+azj9eTHktQLWUSfuYDY4kGb99C+BmjWcJaLyierG4287WMpxGuBUZ7dV3gNeBxahrMum/TuExKugKgXCrZ7EpWQMujAXfJ5qZO7Fe763f7pjug/kKOManQMiYjPFm/gzMkm1dbeu5w1dJ3n9KirGY/N0vvHf4P4KoWDnNsU0+sXDSpGpjnPRJ9OVmdVXdnfUh0XZajd20WY4wxxnyuWcDdmMPYuIINIxzcmUQXtRoIRATeUWS5RnwLV9933seJdS6YtSK9JtDzBoHLqZ9p9Ktd+7rMp8FKhfVyCkLXAQtj22Gp7V++IHt73PM7qV/Q8t7Soqz8+Prjrlt3tjjONaIyBtFjgQjwGsrjpHVZUnrXsN0AE66rGKKObmrUAWGHqL7lIsvTav33rVx0Xl2e7pzC0CqUnIQKt+YUhG6t66/ff3z53ee9n0oO94mFFaMV9xpcslRkABAG/iXoM+K49z5zz5h34ssnazOi+kVR5gLDRHWHirwUUW4uW5i1JekJTt2PgWXe330l4PvLZYu35NM1/KrW+L+Iy8Wuo1py5ekLm2vkUFPRu1CKvc3Tjz12QPG3F79ya3paxrYDuq+/P+KcAIxXZbKr/pzfXnXKdoDcJVuedODNCM7ygLrvdKHqo/1OYCBQl9NVOPi0OYcDyaZVF4dkHM8Dz7fqGJNodRAEQHLYAUxv4unMZo+ZzeZm6jYu34ZxmdQ0FWw3xrRd/ELDKLdJNsFD1xtjjDHGGHO4shzuxhymJhSE5jm4ISCPaOqHdKCbwmDQG8UXfmVi4fpz4usEg+rUBnr+UaIBthOBNOBEgXmZPQ4skxRf874D3VJOTZJTGLrJcZy/CVyJ6MlAN6J5uYch3E24+voWG1H6KvJfAvNq/ZGN4699vm+qx2+NCQWhn7iq5aryLRU5juj56QacqsgPXNf3ysT89Rc110ZEuVyUvxK9CNLVa+din8PasbPLvnAw/SuePvgPwA+JXrAAGO46POdW+/ep8oYKCySaCuSwVnzl4BJFbqc+OcgUx/H9ozb8WZUv4vxLYZ3CrQhnNagocpwK1zvilkcc3t3vdK0B/3vE53RFLaerMc0RXkR48VB3wxhjjDHGGGM+r2yGuzGHoZz8UK7CXG8zonCtBLr8LqzhDH84sgh0MjDAVXnyohkbT/2/JcM+Awjt2XAVMCnWjoosiFAzP03SvhBxdakky9mchD8tklLAfULB+m+qcmfdDuFZ13Wu8/v2bom43Y4FuRT1FuMCVt07cjMJs3pzbtzYyw0fGOEojwH9ET1Z0mqvJxp4pnRB1gSILppaX0tvKy0aFUyljzHjC0N5qtTnElcWOj6ZrxLupRHfo0QD6D1ckd9/9bpnBz197/BtydoR1atBvkkgvZTaA1cQuzNA6euLpOUCRa3pV6Li6YPn5y7Z8jSi14KMFi8thyKvOfB4daTLkhYbOQyUTB90y2WLt/zF9XE1mpAuRHkPh1VEnOWx2e0AruN83ReJXCzCRS6cJHU5XflIRF/G1UVLZ5xhOV2NaYaMYViLhXz8Zyd0xZgjTmvvPjLGGNM2qdyZbIwxRzILuBtzeLox7u/i1UVZi72/d59/3bqZEceZ7G0fX9X9wGSgBADRGXE3O781KmPEDcGguMD2cQUbZgpuRSoHr9ZqN5VyKnJz3AKHO9IDeuFf5o+I5Rx/HeKC8U3w0s2szClcvxyVK7y2zgdSWmgzVeJyQ91PaJU3SheOKARR4JOc/PWXI/IG0YBw14gTnoWXM7xRO3D/qqKRTwAEg3p/aE9FEG8RSVFOaY++lswYnFJajqVXDkopMNBcuZIZg34H/C7Zc8UzzljeVL2l088ob+nYv7lqcKvShfzue6d2eE7X4umD+3dU28YcKWQUbx/qPpjDn65lBC4zkfq0dsA7KMuJsFByaJTWTleQTnduQhusHfGruLUjTvCKLpWxXAagZVyH1Ke1Q+kv2fVrN2g59WnthHtlDPlevSEIjdPUwQ7gLWA5XbhPzmNPkjLJx9xEDnctZxUkpLcTbtVybo0rezzCLOAGb8/H9OB4GUZtXPtdED4heicgCHNkDD9OtX/GdJaSGYNsjYzD0MFOQDLGGNN5LOBuzGHmglnP9ayV8Blxu6blFISmxTYiiRUchgAlF8xakV6rxBaqRKDcC7YDsKZo+LM5BRXVRFPTtE8/NVyfEsSVFX+Zn9XiAp8511dcSES/i+hpIP2BfgA0nFN/UKlZkva14Tkt84LtAJQuHPV2TkFoG16ucFUZ2XRr7urYX8GguDkFoV3EAu64h326F2OMMaYlWs48lDlIowurgxEG4+cKXcMkGVefvkgfx0c3nkL5alz5E4F57OccUk1lGSHltHZN6Os9/osDXKalDPfWpuh4ER7ERyHgAwayl68Df4gr8VViwXaI4PJYp/TLGGOMMcZ0Kgu4G3OYqU6LZDraqtuZMwCq0rpm+LX+x6wKlQ2LiUKokmhqj2alS3rij+JGP5Ib9VP4sKV2JxSsv1FdnR+t1ewQAy211RqJfRXRZD+8d1C3OKc0GThX9X+S2Hw7dNEYY4w5LOhactH6tHYI11LD7/CTgbAImAwMwOFJ3cipMozPABjI1Q2C7coCYD7Ri+hLSTGtHd1SC7h7izQ3+DKhq+hFgBHgpamDkwlQl6aurWQsEyC1RVO1nD8TW3vE4UriA+7ClLiiqySb9w+mX8a0ZGywzH/sMf2vEEemqXKqQobAB8AzPnUW/nrGaa8nq5e7ZOsckYbr5ogQWnrl4FGd0nFz1Fu9YLSl8DLGHNUs4G7MYSa9xrezNhCu36HML12Y1eIPxa41VXtrAwEXLzgumri4pgpUpDYDW8N1s+CH52/oCm5GYhGvn0rsi5JyTHNNXjBrRXotMidu16aIcpn2qn2tPJgdHl8Q+qXA5Sn1r5US+6oqyRZljdunlUmeB8DxaWIgIKX0O8YYY8wRQRumtZMx1KW103XMxKUurR37qU9rpw1Sob3FWG4QwQW261pmoqSU1o7qtn+uygR2Ayu1nOXAFV6/2j1NXQsWEQu4KxO0jBMkm226ga7U8LW4cr/oxD6Zz6HLfv7yANfv/yMwMvbt1YtunghcHRH3u7kPb5lVMn3wEbE+ULyJhRWjFfcaXLJUZAAQBv4l6DPiuPc+c8+Yd2JlxxeGbhPlFm9z9351vvjswhFVsefPmbExkNnjwId4d90KWrSqaFRdaslxBRtGOLgzoT69lsA7iizXiG/h6vvOa5BeK1lucjeigxBmA4OBraVFWcMAJuSvv0RFZgCnEL04uR94F2WdqPvEyN6jng0Gxc0pDK1CE9JaIbfmFITq0lqF/f7jy+8+r+4iXnv0O6KRk8R1bkI4C2G/KitVZM6aBSPf7Yh6sRzuydvUL0r0YvAwUd2hIi9FlJvLFmZtiR/HBbNWpNf6M2YjcgVeajOFX+3a12V+7x4HXhcvtZnC0tVFWZdhjDEdJLVbO40xnWblovP2oLxSt0P42thgWYsXx1YumlSN1NdTGBMNskeNK3h2OE2mk2kYYI6Iv1/s7x7iZpNk9sHKReftQXi5boejky68aX1mU/2r6tqnP9Ajti2ij5UtzNpSHswOB4PqCPxX8yOsz4GKOL4Wyjbuq/L3uF3Z8ecmJ3/9idTnlUVEUwsKGGOMMUcRfY6eQIO0dlqOxh64CXezKUPAy90eX08p94LtUaN5lg64I0zXcKGW84SWs1XL+bSun7Fge1S7pqlriYylDIgt/Ofg8D0Aahqkk9nBZ/y5Le2PL1w3OacgpLHHxOsrTj/oTh8GjtZxHSquShfX7/8T0EyaRNIEHsp7ZEtuZ/WrPUwoCP3EVS1XlW+pyHFAGtANOFWRH7iu75WJ+esvipUPRHy/pH6CTK/uuBfFt9e7R9X5xFJcAq7oo3HHmufghoA8onfppAPdFAaD3ii+8CsTC9ef01x/3QizEH4PDAO64sVgJhSsv1ZF/kg01dSXvef6Aecg5KvjhEJ7Klr6fdTUOTrofkdcvVrUeRLhXKALSl+BqY7qc95vp3at12xflMtF+SvRiwddvX/3i30Oa8fOLqt7jw8G1an193wCkduJXlhKA04UmJfZ48AysfiXMaYT2RuOMYenu+L+Pt2/N1A8sXDDqWODZV0mFqw9fnx+aFROwfrg+ILQ5rGFZXVfEFGJn6FyUk5hxV1jC8v6ZeeHBjviPtDUwVz1/bPBDnGvv/Cm9ZnjCyu+onBfU/UU+XHcRt/qWvnLxOvXnzvx+r92Pz9/w0njCyoKcgpD+QBju537IbCvrrjKpePyNxw78fqKAaE9FT8DBrVwTt6rP5aOHHtdWe8WyjcckshP6zf05PGFG356wax1/c/P33AS4vyC+vfDKnHcn7WmbWOMMeaosJ9MWnOLv3gB5K5kEP+7IiGtnQgKianumpDe6PdJ0t8rupYbcVgOfAM4jbiAWYJ2TVOXEqH+e4RyhZbhhwbpZIplkqWkMx1H0GHAuSjzxJVjKqvSughuNvCPxkV58LKfvzzgEHSz1cYXhvI0esdK7A7bhY4jA8UX+X/Aeq9YD1fk91+97tkTAJ6+d/g2oLSuESEvvk2n4XbF6gWjtwLk5IdyFeZ6x4ooXE2gS++w3388yFNe+QGuypMXzdjYrclOi16uyP86jgwsLcqS0qKss6Ndl/y4UrPDB2ozqvz0VMc9S5RrQNa66rgApQuyJpQWZSW8N+ttXntSWpQlsdnt7dVvge+ouJcEav29EC4lOvse4Asi8lB712uOqF4N8k0CXXoD9edN6euLpNVdMArt2XAVwoVxVRcFat0BqHOmwEmkmtrMGGPagaWUMeYwVLowq2RCQehUhTlEvwhPcXGn+PcEcAHxcqAn/iLOfO+DJTuPP+Zi8HKoKrP9BGYjgMpToH1I8kVjzcLhL0woCP1NkdgsimnVNTJN0GgQX7Q/3sKg8VYvGPmHnMLQD1HuAHwow12V56A7iOv1T+4Ab4HR/NDPEG7yqo9yxH3fdUFU31eRPwMXN31WdDVIbFZEtt8J7MwpCAFsLC3K+krzZxRWFY1cOqFg/RmKzAZEVAtrA05hQkaY/ajkxd+GajrXtx795zFOxB0tjjtYkdNEOQWhB0ovIEOjt8N+BvwbYZu6vOWIblg6/fTfHuq+Hy4ue2Tr6YqOVWUwyKmg/wH0Vugu0YX89iLsFpU9oK+5yD8R/btG/GW/veqU7Ye6/58HMxZvDHzmpI8E31dUdBDKYKJprTKJ3gkkwF7gANGLje+gvCYOz1ZHujy77Kr/3H3oem9S8a2f/+MEv889U0VOBP0y8CUR+qpLH4S+RGfdpQHdvSq7BWo0+u/+GdHZ4NsF3nfhPRHd5qi8F4nIeztrAv9a+YOTOyZY252dHIjbFubLmBTSsVSxl27UpbUjIa2dKsLaxFR3TQjX343npWFplNZOV5CO0iBNHS6XIbwm2YS1nF/SQWnqUnKApaRzJ9HX9LE4XIrGpZNRfnnI+mY+N0Tl3qUzBt0at6s895GtF4jqVqIzwmN6Rfz+a4DbOreHrScuN9T9AFJ5o3ThiMLoOlV8kpO//nJE3iD6PtQ14oRnAdHUMMqjCBO9ml8dW1jWr3xB9vaxM8t6qErd7w9BHok7XIP0WquLsurSa51/3bqZEcepS69V1f1AfXqtRMoDqxeOvL/xYOgdWxVCYS8DCFcEsw4Ar3iPNgWn26vfqty/umh0LED/x5zC0Hkos73+TsjJX39i6cJRb7dXveYI3L+qaOQTAMGg3h/aUxHE+20qyin1BXVG3Dnd1ue9D/OXLZsSAT6dWFgxU1XXtua4xhhzMCzgbsxhalVR1i0Tr1//l4grVwtkEV3s1CG60NF7CqtEneXlRdl1AbJly6ZELpi1YnLY3/NGFaZRn7fusV370mN565IQdaufn0R67XyBscCxwFsKP1u9cMSSnIKKKUmrAaULsuZPuK7iadfRawVGe3Vd4DWUxwmk1826z+o18kehPaE3QL4PnArsQeUZAtxEhLnNLZNW5ZfCLmFqBCYQvWjQJaUTGWdV0agbJ+SvW6HiXAOMALycj/ovkFJU7y1dmNWqL4Dm4H3r5/84we93L1f4Gm7kbARB4y4oxf1/IdHPrXQgE+U0EVBkKPC5DrhPffTVs3DlKoWLXdVj65+pP3lxr/1MlEyNPndm9MIaiBN28x7Z8gLwJ1fdX/x2+hkNcnuagzM2WOY/9tgBk4H/2a9MBHrinfsmxFJ0fRH4LwRUIc05EMlbsnW1iP6um1v1+yVXDfusE7pvmqMquQ9vPUscmYjqOOAr4PaJ/tPGrbFZv+pJMr28kv0bNB2rotH8LOJT+nStieQt2fIaIi8jbEYim12Xl9vjNSvnsUfLeQU40+vA17SMuZJNuNl6k6j26g2J7mCMKuLNbId1NJ3WzqGywetA6Qd8BEAtSdPa0ZUGaeoQHpNxbAFQxWFti2nq2qqW2Ix5hybT28n57NcyfoHUBft+Ftffl7wFX00cW0Cx3alKbVHizpIrB72bt2TLEwgNcldLdNLLYR1wv2DWcz1rJRyf8qrMC7YDULpw1Ns5BaFtRFOJoCp16XQye2U+tXPPzu1E74RJ87n+KcCDga7+S1TrLj7sEWffsiaONS2nIDQtthFJ7JzDEJoKXDusTDoglVdBxwAIPOTfE7gvpyC0FWSTqL7gD/tLVi46b0/TZ6Sx9uy3oGUNtpVyJRo4j3ZfvgI0+t3U1nrNc1fH/goGxc0pCO0iFnDH7QNe7nb1PrsAES3zgu0APLNgxPqcgopqmkyxaowx7csC7sYcxp65Z9TzwPOtqbNy0aRqYJ73SPTlpuqtfuDcHdBgwbM6pUU0mZsdYNW9Izc3VTdeMCgu0UXCki0Udo33SKri7qy9wPebaz+VH2urFo5eC6Q8u6GlNkuLsk5Lta3DVd7DWz6l6Vvx2yTgr8n81RVDdzVX5luPbBnqR29Qdf9bD+rzSFL+gX6oxtpRpj68dYKit6rbbI7WVDko5wLnCs6tuQ+/+nvxyV3F3x28tblKuUu25ojoqnY4frxXi6cPPqPlYoe/bz6wpUcgoNeKyExidxgdXEjJh+hEhYn7na7z8x7Zcm/3SNV97R14n/rIlu+rsqg922wFf97DW5q5BNs2ij5SMv30Fj+rUvU/i//+nz7H9x15ZOs0hC/RaE3tDuNDGAQ6COXbqIMD5D285d8IfxOXta44a2t7nbp52RRpFF9pkXAXSrG3dTpCsZZxK7ANh/4oJ6CMR5iMkiPZxC78LwEe9P4+ibXcpWXcjTIQpcm0dgj/TAi4X6/ruY4IJ6FNpLUby4esZR+xILZyqa7mD3ShlrUEaTlNXVu9hxfMQxmpZfSWbJK///t5kAj5RCdLxKX/67jZ7d4CjL+nLo2OLN+vMuXZhSP+P3t3Hh9VfTV+/HPuTBKQRVat21O18BRBXFpqBYKARFuXWvpYqGQCdQWX2p8ErdZ1HrUtqIBKNwiuZIJKW22r8lRAUAJqRVEkoBXFutWNfQnJzL3n98dMkiFMkkkyk8ly3q/XvMi9c+/3nnuTkOTc7z2nvLENFKtksvGiNVBsli2hy078OOE70R5Mtc/1xFHB5f4VwdH13lzLpIpst6ejNT9BRXRLgs22UPU9ilQ/VbMoOKjyjMKVjypSCNVlZH6vKjX164WS5+753p5Ex0rCAU/iVA/rOZ8lWu8hNzrok0QnAEE0EXwy6MkqXBzOivx6TGHp+ctm5S5PtH8iqYzb01o9vtT5ypH9ngxOWN6zqfvVR9X/Ra1VBzzlVZ7duZtf40uQSa2nNkWhdCvRiQzGGJN2lnA3xhjToi5+4O1uFZ73G1SvUCQFvUS0w82Im1j01nEezixFv5+O8QVyQCbhMqFg3obfVmjO/1oZk0ZSlYL5Gycq+huQw9N0lENQfr3H6XxZ4IG3Lg9dMvi5NB3HxAnM3TgYx7sJGAfamvohfQ3lPBXOEzyyd2zYESjasFJFXwBe/PTjL15PJpkmIynRFQygqqwdjEdi9cerEuOJ/tf9gnkcQk1ZO7gO4brYtk8BCcvaMYJXeYF/UtM8fRIuVTMy5xGd9b9fWTsRPH2B36I1Zerw8XGsvfrHQANl6ppsGdXJPEYjbNMVAKyRUexX3k5G8L6u4Olacewjp46yE810YLKdx7ftzpn42rwh4TMKS29XvKrPZ7VYA8VB4otcdOa0lWc/N3PEa/uN2cT94rmeXi44V9WUAaGTQIGo5uVNXTm8saUloLqBYmFVXLEGikf6HIaPum758SvuHv0ZRBsolu5Y9edaNZ2rGih+m/bcz0z5pK63BP00QU7Wd9ShvXoBtRObrUZOpW9bOCtS8+CPSu8Em8Wt2z/x64k+IBpNuCsydMw1q4aC5lW976DV5WRix4obiulLZ+c2XF4rAceX+G7s87OGrf7B5DXHlHct/7EipwicCJxMTamxnoLcBiSdcE9p3CL7lQHziden1okkvNnY1P3qjeXAa+jV3qZzZfmucFZWdWkz1doTxlRgVXKlzYwxJgXa7y8ZxhhjWp0J8zaOrPDcMtCrsJ9BjacqgXkbrvRwXqMmqZVOWSo6NdvZt3HCvI0jW+B47cKkuWX/VfDAhhcVfQRIV7I93jF4zv8FisruRDveDaiWcvEDb3cLFJXdj+O9AfyE1v9/2MGg54pytyivHH74oT9OdkcZxa14DAUeBjYRbXpXHvt4OXAjwglxs9uR8bjsZSxwG/Ae0RmI7wG30pXxJEiQQKyhaoSzgfmx8cuB9QiXM5LLqavw0mnchHAJsDa2z+fAAvx8F+HTZM+1UfxMi83W/xfsV+0+sdpPiSh/lWFJNo9thNrJdoX5PT/6NPDavCHhpjZQzHTjxfpYA8WGidT99J/W8d6+nINa7DGdplg859SdKG/FrRodP+kib+rKY4k9sQAgoqvi90k7pN4AACAASURBVF8287QNgq6uftvRYmomIK6Nv3EUO9a66p2Fc0cFl6d8suLf5w3Zu3TWiEeXzcr92dJZuSO27e7UU0Vm1myhtZ+kDdfE5BxQ1iqlcQuj9l+h+/0eKKqvpnS/Zoo95f1m9XGEEfFfH2dOWz0CKydjjGlBNsPdGGNMi8ifv2GiqDefaKPAVOoQCcbJc9cctGf+hmKEH2Xg8Ic54i3Nn1/2y5JLBs5EpFX/UZ5J+UVlP3ThwdpNI1uAADcF5m/o/0lweaA1lwVoiwoeWH9ihec+ST2l2dobOZ1Gl7WTs6mzrF1sJnji/fKos6wdJC5rJ9Gy9o0uUyejqbNUXH3vAUguDZa3q2UF0Sa40YS0kzDWZnE9/ZGI3ELVzHZl9rLZw6saSULTGyhmtPFifayBYsMUrftmryYsqeF++eHH29IXUWqIyN2KLoguaP8x01bfnV354gzP7z/YFZ0f99RRuTjeb2vvr/AA0T5OUPO0CoI+kOBwM6CmvJZ/V1bozGmrb6vsVvFB9k6nr6u+o0V0jCJjXQnnrZg5ulGN5/MKVz0JuknUe1o9Z/O28k7/6dYjcigRrY4LpXY5mriyVjp81DXLe6y4d3TtGeMpiluuzpu66tWsiG95ZXbl6apyZfU7sGRJnd+3Td2v+RTmSlWzWeWbeVNX/VorX7mHzhVHeJ7WXdrMGGPSoLXPzDHGGNMOBOaX/VJUHyH1yXaQ9p9wnzD3nT57nM7LICPJ9ip+Ue7On182LxhsVWU0Wo38eRtuFngSWjzZHm/8EYcf8qB9jlInMO+tc9WTVXSgZLtpPl3DQQi/gOqGjG9wGktTfRyJ3tyIlZHR/106O7ewKtl+1tUvd0eo3UBRq16u4+z/JEC0gWKT90sc34ENFOOXYw0UG2n/BorElaiIb6BIAw0USVAHuh3pHSh688g63kv0+XqzLdyoXTJreLGgdxF78kVUp4WznC9c8d6Nm0m9B5UJz90zcnPt/R1n7+PArlqry8NeJFR726Wzc0sE7qg6Fsp4T72N/p1Z5R6+D0V4EeS2WCmYJtAjgWtVnBX4+HfPrvsq/ZHIR1Lzu56rjtxRa59lcQuj/U7Wttj3ZfWs8RTG/SiiT4WzIjtiPRSqGj9/7qhzZRr2a7YR3YcXoTxTvUK4QXLCX4nnvAmyiegNC2OMaRH2x5gxxpi0ChStvwrl16RrJnrjmkO1ORPmvtPHcSIvAqdmOhYAQS791xFlD417Qg94lLmjCgbVyZ9XNkdE76A1PHEhTHz3yA03ZzqM9mBiUdnpiLOImpq6xjRIV6DsZg/wq9iqCuDnsVn56eIB+80crch2e9K4/5O6NWe/hEElaKBYa5O0NVCEhhoopr68TysiKv6ptVfmz9/wdeD82us12vegTVgya8T1ot5o4HGiCdQKYA/oRmAOqicsnT38r4n2fe6e7+1BZeF+K1X+lGCWeOxYubc6jg7VOsprKdyIOic0dnY7gPj5oShXAM8SLVNVDmwH3Siij3k4py2bOfxP8fuU+2Wa0nBZq1TE7TgyF5WxwMuxfb8CQn7Pd+o/Zg/blOr9UiEYFK/nwT3/B+Rm4kqbKdyaFd5xAdGeIFWsN5ExJq2spIwxxpi0CRSV/Ri4P82HyXyCM00mPvpmF68i8gxQu4ZnRgkyKXvHRkX1Ioo2ZjqcjAoG1Xn38A0PizAx07HsR7l1wryNLyycfFy7LZmQbhOL3j7GU/dJhE6ZjsW0WTsQ3kD5XxnFyjQdYwMwEHBAHhxTWFqxbFbu49D0BoqtofFivWNaA8WkiDI1v2jDHs9x/rhjj29Lzy4Vw8TT3wOda226I+zL/n0mYmyqJbNPewFo0s+3pbOHTwGmJLv9c/eMaFR5rWUzT6u3NFWVJXflfkq0/EnSvQxW3ZWbdFmrxsadSOzGRcKbF83dr77r1NA1XDort87fixcFB1USvdn5q/j1Z1676nQ8rf55Lujr9cVnjDHNZTPcjTHGpEVg7sbBwALS/LNGqbsxWFsWDKqjFf4ngFMyHUti+tOC+RualIBpT949YsNsWluyPcrniDf/rPvftQZhTTDuCfV5uCGE7pmOpb2QURwjo5DYqzV+z6RM3Hn2kJGMklEsb3ivpvHUuSiuEaRPYMGYaS+OhaY3UGwVjRebqaM3UFRkDfCyoLf4PPeTXp0r94knzwMDDtyUKxdd3P/LDIRpTMrlFZYW500rveF7hStPPPPaf3QZdd3yr40pLP2Jut4jcZt9Uu6XRRkL0hjTIdgMd2OMMWmQ3QnHKwGbGdpUm44ou0mRszMdR30U7nBE53bUDqqRcPZNCD/PdBz16NfroPD/A+7KdCBtTfbOsgKQoZmOw5iG+H26N8vPuRUVrEA4AcgSdR4/o7D0R0tm5T5L0xsoZrjxYvN15AaKjug+CUfO9/z+vwDDE22jUOGI/Kz40oEJG94a00Z9HSXgIr/B61Kd8NKa+Tn/cUR/uOquEbVr+RtjTErZDHdjjDEpF45wN3B8SxxL4mastRcFRW+NUuS2TMeRBEfhikwHkSkqXJvpGBqkev3ER9+0+uONMHnumiyQYKbjMCZZz0wfsS3iD3+PaH1mgGyFP+dNXZnX1AaKraDxYrN19AaKC6448YtPPvliFMoVIpQKfEm07vcmgT/gyuDiSwfOz3ScxqSSg5svym3Aq0S/5sPAF8ByRaaR1em452aOeC2jQRpjOgSb4W6MMSYdClrwWO0q4T5u1kedlZ0PAtaU1KRCL630XwT8NtOBtBW7nc5ni3J0puMwpjFW3D36szOvfeFMz/OVAocDnRD565nTVp313Mzht5557cpnXE8uF8gFDiM68eoT4COFJaLO0ytm7T9Lfcms3CbtF89xZK7nshTRG4gm5/cA//B7vpv/796hH6TjWlQJBsUbFyz7n207t18HehFwJPCxwiPZ4R13hbO6x9ePb7MNFEsmD7wTuDPReyuCoyM0sk54Q2OmczuTOcnWnk/Vfuny3KyRHwG3x17GGJMxlnA3xhjTpkkr+iU/FbK67bwZOCbTcZj2Q5UrsYR70gR+mukYjKlLfcmt5+4ZuRk4IvF7TWug2FKNF62BojHGGGPaE0u4G2OMadO0HSXcC+aX9fOUaZmOw7Q7xwXmbhwcmnLcW5kOpLWLNYbMS9PwZSArEO9VUXnf8fh3xHV3hff13Leo8KjyCx/a3KmyfFdnv+Qc5PrCh3sOX3M85yhEBygMEBhEdOayMSZJeYWlxQjrfaqL1dm7qVKyu/ncrJHqevfE9Vy3BorGGGOMSSlLuBtjjDGthMJNAjktcKiwKs8gLPY53uuRSPYHkZ7/vQ02+Pw7vJ6OSD/x5LsK5yKMoh3d1OiwfO54wBLuDTjqsEO+7UG3VI4psAhPphdPGVjvDNqHLzpmH9H6ytuIluw4QKDozSMV5xRHnaEIYzRaosN6MhlTN2ugaIwxxpgWZwl3Y0yLKSkpGauqT1Ytu6472O/39/M87wYRORHYo6qLReTmQCDw79r7L1y4cJjneVcCI4BDARfYDDwtIrPz8/M/T+J4A1X1OqIzBTcEAoEhAMXFxT8CJovIN4GvEa0x+m/gRVX986ZNm14KBoNe/PihUOg0og0jc4FDgAjwIfCc67r3Tpo0aXMS8RwG3KKqQ4AtIvI6cGN+fn5Z/L5Nia/D0PaRDL7gDxuPRr1Amg8TQXSeuM6doSkD/5PgfRf4PPZaBcyaMHfdAMfx/wr0f9IcW7skQqkifxfVl1y8f20v77S9fOvH7tFfP6RP2GWQeHwf4acKfdMaiMoY4Ja0HqMd8ISTUzmcKpeEJg96OFUDhi478WPgY+AvAOMefLdvjluRp8hY4GxqGlIaY4g2UFT1XaTCucDRQA+iN7XKFHlasnIeeG7GkDZbv90YY4wxrZMl3I0xGePz+S5X1aukZpZRJxEpUNW8UCg0PBAIvF/1RigUut3zvJs5cKbtIGCQql4UCoXODgQCdXad9/l8V6vq5LhVDkBxcfFVIlK7vnFnoA/wbRGZ2q9fv6HAy1VvlpSU/FpVb6gVTzYwABjg8/kuLikpyc/Pz/97XfH4/f4LVbUwbowjVfVIYPgTTzxx/Pjx4z9ranxtSCXCMvX0BUec18Oe+77P1a0lVwzePnnea533ed16hv2VvR2cE1QYgspwQYfEDyBxX0Btmc/vTQWy0niI/wj8pPjS41c2ZqeFU054Gzg/f96GC0R0PtAlPeG1O/9Q5YbQZYPeqOP9z2KvZeNmfXRrdvcdN6JyA+n73WzI5LlrDpo3ZcjeZDYuvnTQb0my7nugqCxMauOOhC4blM7vhToJfENTN9xdJSlMtiey6OL+XwILgYUXPrS5UyS890wVAsB5QKf69zYm9ayBojHGGGOMJdyNMZn1UxH5ked5z4tIHvAo0EVEvgb8ETgToLi4OJ+amZmuiFzl9/sfq6ys7CYic4CxRGeYPzl37twBU6ZMqSuhdCHw/1zXfWzSpElfVK0Ukalx21yXlZX1x127dknnzp2P8TxvmIhcICLVs8dDoVBAVX8Zt89s13Wn+3y+g0XkAVUdAXRV1ccXLlw4cMKECR8kCkZVLxeRcX6/f2llZeVFIjI79lbvSCSSD8xqSnxtxGfAPb5s5+FHf3rclgPevRLmwV6ir0+AdUAxwMSit49xNTJeRC4F+inaav6wb6pxT5Rls4N0zm7/MOJ5pz8+ZfB7TR2gZPLAxwLz13+EymJSXHKjndknIlcXXzpwfrI7LCo8qhy4JTCvbDXCX0hPojRrl3T5DvBCGsZuP4Svp2IYhYqwL3tWKsZKVqwkzd+Av+X/fl1P8ft+gnAZ8K2WjKM1UUVYyXdQBgCH1bWdjGRGC4ZljGkDEj2ZOmnSpPVVy6oqoVDoIhGZAhxLdCIMwAeBQOCYFg7XGGNMK2MJd2NMJt2fn5//VOzjvxQXF58qItfFls8IhULHBgKB90Xk+rh9Qvn5+XNjH+9YsGDBlY7jjI0tH9WlS5exQEkdx/tdIBC4P8H6HlUfiMiuPXv2RC655JJ9RJO864gm/+P9Iu7jd/Pz86eJiAJfhEKhC4F3ic6e7+x53tWQuAmmiNyfn5//Z4BgMHh///79g8DBAKr6zWbE15p5KszxZUduWjDpxD1NGWDBZQM2AzPGPaH3ZG3fcIEIP0hxjC0ue7ucg2jvNA2/G8859/Epg5qcbK8SuvT4VYF5b+Ujzl+xutGJ7FGVsaHLBi5tys6hyYMW588ru1QkenMp1UR0IJZwr5em6GaSKO/FZp9nRMmVJ2wj+rPhjxMe2DjU8byfCVRkKp5M0OX04QWeBb6TxOaWcDfGNMrChQunisjMTMdhjDGmdbKEuzEmk5bHL4jICqAq4Y6qfqe4uPgrYHDcZpNCodCkesY8iToS7iKyuI591gMjY8f8Y3Z29n2hUGiDiKz1PO9VoKSgoGAnQHFxcfda8SyPJdsBCAQC74dCoQ+IznRBVYfXFajnecuqPg4Gg14oFNpOLOEuIr2aEl8rt8cTnbDw0uPrLLPTGIvGiwuEYq+2TTQ/XUMrTCuZclzKmmWGJg9+OlC0/n6Qa1I1ZjuhijepZPLgJiXbq5RMHhQqKCrL12g97pQS9LhUj9kOpaRkkjhsTcU4qbDwkuNeAl7KdBwtTphBcsl2Y4xpivgJH68BZwQCgW2ZCsYYY0zrYrPTjDEZ43le7YTEV/ELjuP0EJGeNKIWqIjUOTvR87zPEq13HOdG4Iu4VTnAyap6sYj8QUQ+CIVCo2Pj7xePiBxYDgW2xL3fK8H7Vb6otZxw9mFj4mvF9noe309Vsr09GRVc7gfy0jT8yyWXDixK9aBOjnszkKjpakc2p+SywX9JxUCqydVObzShX1rGbUdEUlN7WpWjUjGOaZaRmQ7AGNN+qWp8CbI3LNlujDEmns1wN8ZkjOM4tZPRfeIXPM/bDmyL74mpqtMLCgp+SRN4npewF96ECRNWz50795iuXbv+GDgFOBE4mZqZjj2B24DlqrotNqNdYvEkKgNSvU5V65zlmCCehHXYGxNfXcfKMFW8iQunDC7NdCCt0ZGH9zlF48oGpZIgtxL3BEaqLJh04p78orLpAveleuw26iMnJ3Jjqgbr/+nAf2w6YsOXCn1TNSaAKF9L5XjtkXqyl9R8y3x9wgMbh8Zml5vMOCL276M4zMTlC/wdq6yOMW1VcXHxQBEpq1pW1dyCgoJVsfd+IiKPAYjI+vz8/OonT0Oh0BJikxhUdWFBQUH1E4QLFy4c5nnelcAI4FDABTYDT4vI7Pz8/M+TiS0UCj1EtC9UvEtCodAlsY/nBwKBy0Kh0EnA2gRDbAHeA55W1ftqP6WaqHa83+8fqKrXAYOADYFAYEiqz8sYY0xq2Qx3Y0zGqOqo+GURGVlr+dXYL6HrqtY5jnPu8uXLU36zcMqUKXsDgcCjgUDgZ4FAYMTu3bt71qrLeBxALJ748hyjVWuadoZCoWOBo+POYVVLxtc6ye9TNfO3XRIZk6aRNxZfelyzypvUp5PjewjYna7x2xTVO5rakyCRYFA8D95I1XhVNPqHuKmHOrorVWM5rjd/0iMb09WbwTTsfQCymSqnsU5G85mMYFuiV4bjNMbUEggENhL3JJ3jOCPi3j6t6gNVHVRSUtIHYO7cuVnA0Kr3RKS6dGMoFLrd87xSIAD8F9GnRQ8imsC+XlXXhUKhb6fpdGrrTXQCze0isuaRRx6p9+eEz+e7WlUfB4YAnYnL4bSy8zLGGBPHZrgbYzJGRK4OhUKvqupyx3FOV9Ur495eEggE3gdQ1RkiEop9fPwnn3wSKikpua2iouKDTp069Y1EIkc7jjNGRMYCefn5+V8lOl5dQqHQk8AmEXk6EolsLi8v/0+XLl0OJVaHPaa6HI2I3K2qC2KL/RcuXHj3E088MaOiouJgYD41vwiXu67b7NIQjY2vlfmczlkpm/nbHimSlj+EVPWRdMxur/LgJQN25Ret/4sg9fVUaPcEvtyyL+fRNIy7DjgjlWNq3NM3JjFR/agRVcwaGIyBbqX3z4J5ZVOLLxv493R+P5oEhPtR/kgFx0Lrqanfno0pLN0ssUkHCsXLZuVOzHBIKTVm2otjRZ3qmceOI4Ofu2f4+kzG1F6JiIZCoeeJJpJR1dOA6QCO45ymWv3fqXieNwJ4slu3bkNUtboPh+u6zwMUFxfnA7dUrRaRq/x+/2OVlZXdRGQOMBY4BHhy7ty5A6ZMmbK3vtgCgcBFwEWhUGgzNZNs5gcCgctqbfcGtX6gPPHEEwdXVlYOE5FHiD7F1t/n810L1Pf07oXA/3Nd97FJkyZVl5hM9XkZY4xJLUu4G2My6VHgKREh7hdngM9jj0YCUFBQUBIKhQYANwMiIuNVdXx2djae5+E40fy2qhJffqYRjgTGquq1Pp+Prl27Vo8X46rqHVUL+fn5xSUlJYNjj3aKqk4Lh8PTquKI2QMEJk2atLkpATUnvtZEhDuLC/q3hYaumSOcSBrScIo8nfpRDzjKX+ngCXeFRxf/vH/Ky1SI8K6m+OtCIBtVscRv3USdDzS1l+dYFf4aeGDDuxSV/RlhKZ2yXw3Z/4vpdxrzeIFvIyzUFfwcZbmMZl+mwzKtU15hadw3vv7v0lkjghkLppXJ1LURkWWqGogtDnviiSd85eXlPVR1UGzdV0Cf2BOyT7J/34b3q34HF5Hr49aH8vPz58Y+3rFgwYIrHccZG1s+qkuXLmOBkvScEYwfP34HsDgUCj0NXBSL73vUn3D/XSAQuL/2ytZ0XsYYYw5kCXdjTMa4rjvX5/MtBW4gWpd8D/APx3FuDgQCH8RvGwgEbl24cOEznuddDuQChxGdSf4J8JGqLgGeDgQCjZrdDuA4zg9d1z1PRH4A9AOOAipU9T8i8qbjOHMmTJiwOn6f/Pz860tKSp5V1SuAYURnkERU9UNgqYjcWzVDv7maEl8rsU2yIw9lOojW7MKH1vYIR/h6w1s22taFkweVNbxZ84R9nVZmu5XpPkyrJuqlpVySqmwn9Xdi5MKHP8h5GEs61sVzWJuW2xFKf+AGlBsor/QC88veE+VdRf+FOu+K8K7gbNp38Dc/XDRe3DRE0PG8wBais0t7AM8ioCvYToJvLBlFfQ3OjTEZoKrPxy0eXFFRcWJWVtZ/xUo57hGRIlX9JbESM7FZ8EBNOZni4uLuwOC4cSaFQqH6JgqcRAoT0wsXLjzH87yLVfU4EelLrX5VMfX2VxGRxbXXZfq8jDHGNMwS7saYjAoEAn8F/prMthMmTHgFeCXZsfPz858iidoAEyZM+BT4Y+yVtPz8/BeAF1IVTyAQSFiHvanxtQKPp7KudXu0z80+xpey+hU1ZP8+A2mz6OL+XwaKyv5D9AZYx6Ps7Pfp8S+nZWj1tjfxiZ167an0crCEe5182eHXvAp/GMhK42EclP4K/UHORhQFFJesHRsqCoo2vKPoRoQNChvVY0OkB+8uGj+oY9/daryeCdalpUG16RiWzTwtqd8rTWoEAoF/h0KhTUQnm+A4zghVrZqk8LLnectE5JfAiSUlJX1UNbdq36pkvYj0pBGfMxHplqr4Q6HQ9Z7nTY+NW9+m9f688TzvgLKRmTwvY4wxybGEuzHGmLRwYFGmY2jtfJ53BJL6/uUa12i4BayjgybcxWFdMCheOsb2qWz30pDW6ZK905JF9Vgw6cQ9gaKyF4C8TBxfIEfRE4AT0Gg2RQSydxAJFJVtEnhN0ZdUZVW4x8C3bDa8aY7TC1cPc/CuBEYQbarsCmxW5Gl1fbOX3Xfq57X3OevqZ3Mqs7r/QqJ1pY8EPlZ4ePvuTtPrupeXV1h6DTC7ajki4b4rZo7+Ku79bdTcDLl36azcqfvFec2L3xLHuUJURiJ6BOAC76A8QXaneUtnDNkBcMY1q05SR9ceEICwRVTf85Cns8P++xbPObW6pFPetNIlaO3vd7ktr7D0tup4/f6jVtx16sfJ1HA/c9qq0xTvCjxyVeQQIAJ8KOhz4nj3PnfPyP1KDSYa01U9TJRbgCGiukVFXneVG5fPzq1+cq0p59rYa9qYa5PoGKmgqstEpF9s8TSIPhUoIi/u3r37pa5du1YC2Z7nXR2XVNaq+u2qui0+2a2q0wsKCuor35ISzz77bM62bdtujlu1VkQmHnbYYe+MHj06EgqFHiL6PdQgz/MOeConU+dljDEmean/K98YY4yB8n0HU5rpIFo7cZwj0jKwaovMcAcQbZnZ9K2RqryZtrH9vu3pGtvUT4Q/ZTqGBPzAAIUAyG9FWJu9Y8MXgaKyx/LnlV046ZGN1hC3NmVG0q8O6IzC0tsdvFKiTSn/C8gBDlIYBHq9+CLrzpy2cr+m3sGgOuGs7n8RuJ1o4/Zs4FiB23t23bdIkvzb0rfvoKQLN+VNK73BcZx/ClyKaH/gIKAbMAThLiIV1zY4iNJbkVMEbg/73TVjrnolLd8vZxSW/tpTXaEqF6jIkUSvz0HAAEV+7nm+dWdOXfmD+sZwlQtF+QfRmyCdY+Oc53N4YdR1y+stPQIkda4puaYtxHGc+LIyo4mWRsF13RdjTUBfAxCRn8dt91ZVc9GCgoKdxE1CcBzn3OXLl6d90uHWrVv7Al3jVj2Sn59fNnr06EgwGHSAU5ozfqbOyxhjTPLsP2VjjDGpp7xs5Q8aptEZhakfV+SLdIybiOfweYdtwale2hLunnr7bCp6ZlRUEMrO5jckLknSmvQCfiLCT9xKLxwo2vAPoLiLt/cv86YMCWc6uEyT0dyQ6Rhaq7yppfkKt8QWXYWrJKvTYxGNdPNH3DmgY4FDPJUnfzB5zYC/zxuyF6B05+opwNlV46jITJfK6dmS/TXX02KJJu4b5M92k/qpcUbhynGq/KZ6hfCS5znX+H27ylzvoCNAzkepblq95N7hb1CrzEbe9WsO9iL7hjnKI0BfRPtLdvhaYk0ql87MPQOa3xh0zLTSgGpc40tltuOT6SqRg9X1PUA0gd7VE3n8+9e8NPD/7h36QaJxRPVykHFk5SwlvO8iqp4MUHr73Ox8YFZTzxUad01TdW2aw+/3Lw+Hw0r0XKv+T67MycmpKjH5IjCUuHJRIhKfpEdVZ4hIKPbx8Z988kmopKTktoqKig86derUNxKJHO04zhgRGQvk5efnN7ofVG2bNm36tH///ruJJd1F5PxHHnnkTyIS9vl8QWBgc4+RifMyxhiTPEu4G2NaTLI11U07IJq2RGS7onROy7iOJnyEPC2UljtWKyPifJC2sTXs2q9pmbHoqkG7C4rK7le4reGtW40s0HOBc/c4nT8OzN8wp4u797fzpkQTpcbUcn3cx6Fls3Lnxj7e8b1rXrzSdZyxseWjyrvsG0tVs0XRyXEtZ98b0W3YL2Jltb46vXD1lYK3KpmDV2hFUqW4VOTG6uMJW3Ky9Jxnpg/bFlvzL4hLHNchVm5mcd60lU+jclFsrO8Rl4ROBfH4RfVvuCrvLp09bBqIAl/kTV15ISLvEn0CoLPrRK4GpiUcB+5fMmv4nwGCQb2/dOeqIHAwgCjfrC+GZM41Fde0JY0fP/7LkpKSdap6YtzqV8ePH18OoKoviEj81zOe5y2LXy4oKCgJhUIDgJsBEZHxqjo+Ozsbz/NwnOiDGaraUK31pAWDQa+4uPi3InJDbOwRfr+/qvTOxyLyN1U9rznHyMR5GWOMSZ79JWeMMSblFNmY6RjaBu2UjntQPnRXygetg4Pu0g56H0289N3YyPL7I+FIukY3DanY1X1GdvedP0U5OtOxNMGRqM7Y43T+eaCo7IbQZYOKMx1QJugKxiW7rYzqOD1Hzrr65e5hiQyOWzUpr7B0UtXCAU0BHE4CSs66+tmcsHJC1WqBFfE9LJ6fNfSlvMJVFURL06QmTo3UJFk9efaZ6bnb6tkFgLxrV52DqxcjehxIX6APAPvPqW+4NEtjY93/YNnDaQAAIABJREFUmi6PJdsBWDp7xPt5haUfEC3Dg6oMr3u0mmRxMCheXmHpdqoS7ni94rds7Lk29ZpmmqouA6rjFpEX495eRfTL1hdbjhCd9b6fQCBw68KFC5/xPO9yIJdo7xkH+AT4SFWXAE8HAoGUzQLftGnTTf369XtXRH4GDAB2As85jnOD53m3NLB7UjJxXsYYY5JjCXdjjDEpJ+p9mukY2gbplI5RlawWS7gjzk60g9aUcby0Jdz3aLabjVVlypRFhUeVT5hbNtFxeB7IynQ8TXQEsCBQtOHsHMeZ8uAlA1ru/4XW4YlGbNth7hpWZLs9ncbdJe0GUJ7duZtfa2q0q7B1/81EoXQrSTTRzpGc2rXeD6j9fkCcQoO/V5xRuPJ69XR6dK96TzGl39O1YxXRLQk220Is4Q7SK8H7AKj6a5eEq0i0XVPOtSnXtDUIBALTqOOJgFgt86RyGhMmTHgFeKXBDWMaejI3EAgcU9/+wWDQAx6MvWq7IvZq9HFra+x5GWOMaRmWcDfGGJNy6vg6bJmR1sBxWy4D7inaYTJVtUgkO30z3PeVR8jyNbyhSZuFUwaVBuatvwqRubTphKxOqFD32AsfWvv9hy862ZrxdnA5lb5t4ay4x2eU6Utn5zZYXqVzZfmucFaWRyw5LkqtpLEKrKozkbz/ppHqWfBDp67uDF63OuKsqt0NyuH1DXnW1c/mhJGb41atdZWJenD4nRXB0ZExhaUPCVyYVHyNVDtWVUnUlDVunW5N8D4Aju+An98HlN9p6rk29poaY4wxpumS6iRvjDHGNIYj3o5Mx9A26L50jOqpdk3HuAkp3VvsWK1MRCvSVh9bunc+oLKDaXmhyccXKVxOtExB26V8N+Jm/33y3DVtdba+SZHFc07dibKueoVw7qjg8gYnYS2ec3YFUrOfwkji7reeXvjSUOosJ7N/gtkVf5+qj7uKN5oEN7QWzzl1J0JNPxhHzz7nhpV1NjIu79yrL7EGlQAi+sjy2bllK4KjI8GgOgKn1H+G1DQaFqdRdztj1/StuFWj469N3tSVx0JNeSoRTarWfV2aeq6NvaZxmnxtjDHGmI7KZrgbY4xJuUilzxLuyVApT8e8WVfkgNmCaSPaYRPu2Z3dtD1J0GXPjsgeJz09dU3jlFw2aF7+/A1vi+pCaLszQlXJ3SsHzQAKMx1Li/AYUsc7PXAYA/wc4SFcHm7BqFqLGUAo9vHx/l1ZoTOnrb6tslvFB9k7nb6u+o4W0TGKjHUlnLdi5uho/WeVeaC/j+3XL2/aqhkRlt8lXtahjni/o47/ET31ve1I3ERt8a4954aV1+wLO/1U9b66glTkV4Iuii30rgjLM2deu3Iq7F0vbrfDIqLniagunZk7e9RB3/20dOeq3cQS0apy/ulTV//J79NwrPHowAauyUdUlXxRHT7qmuU9Vtw7OuknQkTkbkUXRBe0/5hpq+/Ornxxhuf3H+yKzgetmuhWLo7322THTaQ559qYaxq3W7OujTHGGNMR2Qx3Y4wxKZd9EB2tVnCTiGh5Osb1OS04w1067gz3dKrM7n1AGQGTOSWXDnyx0us0EPRe2vBsdxX9+QXzy07OdBwtQU7ntTpey2QUN6JciHIlQjIzfNuVpbNzSwTuoKq9pjLeU2+jf2dWuYfvQxFeBLlN4hpVAvT86JN5wP9Vr1Cu82vWlz5hPSofAB8mOt7zs4e+Kug/41ZNqqiUraL6T1SeBxLepF82c/ifEH5JVS9XZajnycue12W3K967gs6sqoceDIqHEp/IHuGI97Hn6eei+gPgb/VfFV0WtzDa72Rtyyss1bzC0lfr3y9qyazhxYLeReyaiuq0cJbzhSveu6AjY5vtQWXCc/eM3JzMmHVpzrk25prWaN61McYYYzoiS7gbY4xJOcfbZ+UwkqDKZ+kY16N2bd30EU/7ttSxjMmkRVO+sSN02fFTHXz/LfAHIC03zNLM51N+k+kgWoUISwAH4dZMh5IJS2bl3uo4OlThYWATsIfo1/QmYLnCjahzQvXsdmDRovFuVnjnWFFuA94j2tDzPYVbt+3OGa8J6o1HiXoV2WcrzI+NXw6sV7h86exhl0Ndc+Nh6czc6eLJkNi+/4rFuQtYg/IL/Dn3VG2be/Dwm0AvAdbGjvE5KgvIku821CC03C/TFH4XO0aTyr0tmTXielFvNPA40VnhFdF4dSMwB9UTls4e/temjF1bc861MdcUUnNtjDHGmI6mDTeAMsYYkwqBorIvgT4NbtgIWf7Knq2xOV9rO9f8og1nC/pMKuOJmR66bFCDTfBSIVBUthj4foqHXR+6bNDgVA7Y2j73Dbnwoc2dwpG9KU/opiPmQFFZmNSWKYyELhvU6muN5/9+XU+y/BeI6E9RTqHt/F6tnjJ44eRBZZkOJFNUcVjBzxFmA3tkFC33VJAxxhhjjGn3rIa7MaZD++rmk8aKyJNVy+JzB/cKrlvfnP2aOqbpeBzH+0S9dOTo5Pg0DFqXE1rwWMa0GiVXnrCN6Ez3P1zwwNuH+9zIOYjzfUFHKLTmJz/E58hE4IZMB5JOuoL36nzzBfrElcNqdTeHjTHGGGNM22YJd2OMMSZDsvG/X4HrkeoSb6ItknAf9+C7fXEr22wTSWNS5bFLBnwKFAFFqErgoQ3HiStDVL1BIIMQBgJH00pmwavqD2nnCXeqmjw2RFiT5jiMMcYYY0wHYwl3Y4wxJkMevGTArsD8svdQ+qd0YOXrFzzw9uGxJGDaZEfCua0jfWhMKyKiIdhA9FVt3O/KumZn6XGKDELkWAc9VpFjQL8BHNrCUQ6YUPTWoQsvG/x5Cx+3tdmCy02ZDsIYY4wxxrQvlnA3xpgU63PnG0/RSmYxmjZAeRNSnHAH8bnu+cCcFI+7HxVvrNiXujFJWXTVoN3Aq7HXfi5+4O1ulRGvv+djEJ6eIsJQ4Fuk8WeJo3wHeDpd47cCi+p5bxvwDhFCkkdHv+lgjDHGGGNSzBLuxpi02nLTScNUnCtFdITCoQIusFmFp91IePahv16/3x+6ieqfq+cchsotwBBgi8Drindj7zverG74ti140kmeK2sThYDwHh5P48++r3fwlZ0NxRyNgRtATgT2KLrY58nNPX+19t/JnHNj67snc34AenW/nC09ul0n6EUgR4J+jMrDvb5wpm891PsX0XIFKFrc5443JiYTq8k8VV0jIj9O9bjiMJ40JtwvfuDtbhWe+z/pGt+YjuTBSwbsAl6PvRYAXPDA24c7GvmJqEwDjkj1MUV8x9GOE+4yivGZjsEYY4wxxnRMqa0Za4wxcbbcevLtOFIqogHgvwRygIOAQaJc7/dlrfvylm99u74x1PNdiMo/gBFAZ+BIhfPAeeGL4He+lkQYvVFOQbgdt3LNzl+e0rverT3n8mhCXL4LdAJ6C1LgOby8Pfid5OrBNkKy56dBnK09uv9Z4A6QY4FskGMRbt92qLcI+/+87RLf0nQMq8qwiUVvH5OOsQEqXe9ioGu6xjdtipfi8XzBoHb4/9Meu2TApyWXHj+7spIBCH9L9fiKHpXqMU3yxkx7cWxeYalWvc68dlVKem+MKSzdXDXmmMLSBakY0xhjjDHGNE6H/2PGGJMeW285KR/lFqKPw7uicrlUOj3wuUcJ8lRss0Mc9MlPg98+qM6BlMsRxkml0wNkatw7vX1uJL9qoWfwjTd637FW4l9S6fQQ4WyFL2Ob9a/0h6+tL25V+amq/ghf9sGqcj6wJ/bW11w38sfGXocGJXl+2yInTwE9p2pZhDnZEQ4RnBMU+gH/lfLYTIv4708GrJWar9FUclwiN6ZhXCY++mYXFW3vDRdN8ipSPJ6822+T3cyJWXTVoN1d3PIJCO+mclyBZG5at1m6gnHJvmpvn+nYjTHGGGNM22YJd2NMWqjK9VUfC4R63fn63F4zXtvRO7juY9eVK+M2PaqT646taxwR7u99+9o/95rx2o5evtfvB3bEHeWb9cXQa8ZrO3rdvnaxqMY9Mi/fq28fQe7vc+cbT/UOvrKzz52v/wWR38e9fUaqZ7kne34Kk+N2+6Dnxn5Tu/1m7Ze97njtLccj/nqaNiYYFE/hH+kYW5CLAvPWfyfV43oVvjtp58k60yiVqR7QtzdiX19x5k0Zslc8UnrTV5W6b3a3D0804lV7e2OMMcYYY5rMargbY1JuS/C73XErB1ctK0zacsvJk2q22L/6gIpzElCSaCwPllV9LEG8LbewHTg4tqZX/LZbbz3pHFW5GDgO6Av0qT2eoPUmcTzV5ftt73krVOS6qmXXc78DvF/fGI2RzPnp1f1ytgonVO+kulwWLXKrFnv8au3KLbecXBEr2WPaIBFCqhSkYWgfIo+Om/veqYumfGNHw5s3bML89T9A5eepGMu0E8IulPrLdTWSh3cS8K9UjtnWuTivOams3iN0St1gxhhjjDHGmCqWcDfGpJwTruzpOUiy26tqtzrHUueLWqsSli7YevPJ16syPYnDZdUbi9/ZGr/sqX4lUnMq4tEjiWMkLZnz29X74G64Xs0TSY7zVfz7AroFtgKHpTI203Iqug9ckr1jw6fA4WkYfkC2s+9Pk+eu+eG8KUP2NmegCXPLch0lhD0hZ+IpXxBr2pwywnnYTOP9iOOVoykcL/WlgEwzjZlWeoZEy/ENEdUtKvK6q9y4fHbufk3Uz7r62ZzKrO6/ELgQOBL4WOHh7bs7TYd9dY5/xtSVP1KRycA3iT6ltAf4N8qLot6fh/cY8VIwKF5TtzeNM2bai2NFnSerlh1HBj93z/D1mYwpXlPjq2+/5pzzmMLSzRL7WaNQvGxW7sRGnI4xxhjToizhboxJOS8rextuTYUBhel97lj7yyYN5gvXTi8c8IddbAb4zTXHk7WCO7GXr+c7ElwR2XLLtx4CvTCZw0nE22/WvCPSJz4AddjeiOgblsT5dduyY9fWHt08qpKcqj3j31eQLdAr6TscptVZNF7cwLyyRxCa9n3SsLw9Tuelk+aWXfDolEEfNmWAwPyyfJR5QJcUx2baOIHPU5gHBsCDH0+Yu+7OhVNOeDvFQzeoYP76haqUOjnuwwsmnbin4T1ahqgcQwoz7gq7UzZYa+QxJK3bp5irXChKIdHeN6jIkcCRPofho65bfvyKu0d/BhAMqlO6c9VfBM6O2/1Ygdt7dt33beq4IXpG4cqrFPltrdWdgT4I31ZxppbuXDUUeLkp25v95RWWxn2z6v8unTUimLFgTLtnX2/GGNP62Aw1Y0zK9Q6+shNlXdWyqJyrwVFpu8G3tfdBfYHqBnui3iO973izTIIrIhrEAT0l2bEcR0fFL3vCyPhln+N7tbnxNpbM2VShyJtxa0YoNU8QbL/p5BFWTqbt88S7DyhP4yGGug5vFhRtuG7c78qSbkg5Ye66AYGisr8QndluyXZzAIXNqR5TIMfx+f5WMHfDt1I9dkM8dfqB/Nar8H8YKCq7a8LcdQNaOobE9MepHE1gSyrHa23kdF5L9lV7+4zEq3o5yDiyOvUAapqoK719bnZ1E/XSnaunEJdsV5GZEQn3dRwZrNHZvwmbqOv+jdmvi+wLdyv3010d70RRrgB5wVPHa+r2xhhjjDGmhs1wN8akhYjOUCQUXdDjt7rbQ18Fv33bLrp90D28p6847tEqjEF1bJbPyesefO2rBoasUy/WfbqVk3dTlXQXOf+rm078UyRLw1s8X1BgYLJjqcrVX9160qvi5CzXSMXpwn4NXpf0CL6asvrtjeEoc1WqGubpN7fccvKvd0ay7onkRI7wIvwulbMeTWYsvGzw5/nzyh4Q4WdpPEwPRe/KzuaWwLyyp0RkaUT0rews58MPN3+24+ivH+2HvT0qKunnOHxX4AcKp0HyJaJMB6TyDpKG/4OU/uroPwNFZcsV/u6D9a7Ie1RGdn76xZZdK4KjI6k/6H56Adc5ju+6QNGG1Yo+EvZlP7no4v5fpvm4BygoemuUQp0NxptCkQ5fI19XsARARnFGpmMRuH/JrOF/BggG9f7SnauCxHq6iFLTJF50ctyP/PdGdBv2i1hZl69OL1x9peCtquMAPar2U9jFIURWBXP3Aetirz82a3tjYpbNPO0p7PcGY4wxHZwl3I0xadHrjjdKttx68gCUmwEBGS+uN747O8CJpYdTlJ+RIN5Xt/BbgRtiq0aI43ycFW0r+rHA3xTOS2oseBSVp3Aria/dDnzu+vZLvreonv7Xi7a63/oB6DkAAjeE/eEbcEFEntLoH+VHZSo+kxp+1z/d9UcuJO6JjTTphjBR0Yk+BbfS44gjDiEciZZ4d2LPv9ltHJMMdVifjnx7jA/IE8jzAFGFLB9HHHEIgaKyhvaNxoesKbls4HeaF4YOExiW7Vb+vqCorBSVJ0Xc5xZcNnhj88ZtWP68DXmKPk6qf29XfSel47VNeZkOoIZX3UQ9GBQvr7C0uom6EC13d9bVz+aEtaaJusCK+Brqz88a+lJe4aoKEj31prIedGRsvz/6d2bdl1dYugFkrai+6o/4SxbPOXVnk7c3AORNK12C1v66ktvyCktvq1qK+P1Hrbjr1I8T7Z9sHX+A0wtXD3PwrgRGAIcCrsBmRZ5W1zd72X2nfp7oGKdf8+K3xHGuEJWRiB4BuMA7KE+Q3Wne0hlD6myynkx8zanT3pT+BImO57k6EOE6YBCwYems3OqSUY29bonGd1UPa+g6nHHNqpPU0bUHBCxsEdX3POTp7LD/vrq+j5L5PDX3680YY0z6WEkZY0za9L597a2KMxTkYYFNRJttlQtsEmS5qt4oOCc0Z3Z79bF8a28CLlFkLdGyHJ+LssDz8V0PPk16IJ87V0XHIrwcG+crVQk5Pj31kODrm5obZ1NJEK+Xr+J/VOVmhfcUKhTeQ7m15/adFwB9q7Z1hDr/UDKt26NXfPMTVb0z03EY0xjhnd1e1Y7TgNOnMFJF7/VwNgSKyj4tKCorzi/acMXEuWXfvfChzZ1SdaD8eWUn5ReVPSii/yA62z6VIpXaaXWKx2xVtJRuuoIiXcF7uoJKXYHWflVvm2Bdi8er/gabqJdnd+5G3N9vKmzdfwtRqL0uykNuBOKPkQOcDHqxCn8IZ0U+GFNYOrqp25vmi9Xx/wfRRHDnWB3/83wOL4y6bvnX4rc9o7D0dgevFAgQLSOUAxykMAj0evFF1p05beW3ax8jb1rpDY7j/FPgUkT7AwcB3YAhCHcRqbg2FfE1RTCoTjir+18EbgeOBbKp6U+wSJLMXXguVyM8Dgwh2neger+mXrd4zb4OSm9FThG4Pex314y56pXetTdpzufJGGNM62Az3I0xadXnjtdeAV5Jevs736j3MdTed6w9LtF6CeLB2geBBxO8fUXslezx1gN/bWqcTX0P6j4/AAmWVQK/ir2qfXXzt04XtDrJoyqv1xe7ad3CPWR29g5+CtT5tWBMa7Ko8KjyQFHZK0TLD3U0hykEBA14DniRvZFAUdk7wL9EeU/hPYFPwfvK83xf4kW+AqgqiTPud2Vds8TN8vuz+qp4R3rC0SjfAUZDXBmRlJN/LpryjfZ9czbCdODSTIeRLMenDTZR71xZviuclVXdRF209o0YFViV8ObM87OGrf7B5DXHlHct/3Es2XcicDI1vTl6CnIbsLwp25uopTNzz4CmNbGsqeOfs5TwvouA2dHdq+v4zwLIm1qar3BLbDdX4SrJ6vRYRCPd/BF3DuhY4BBP5ckfTF4z4O/zhuwFOKNw5ThVflNzQF7yPOcav29XmesddATI+WjdN0+Tja+pEvUncKmcni3ZX3M9LZY6+hMkCPRCRf6fz+Gx5+4ZXn3TqKnX7cDhk7sOS+4d/ga1fufPu37NwV5k3zBHeQToi2h/yQ5fC/yyapvGfJ6a8/VmjDEmvSzhbowxbcRXN3+r2BFdL7C4otzd5HTN6ebz3JGo3hO32Sdexd5FGQvSNNui8YMqJz7w1iTPc1YRnd1lTBsgT4J2xIR7bX6iJQwGaSzNEs2COIhPwecDqFUSx4dblVttofnVIrqwZY6UUWdmOoBUWzzn7Iq8aaXrUE4CUBgZTbJHizqdXvjSUOppoh5LID4ae/HtyWuyenSr+I2oTotuocc1Z3vTPEnX8Yfr4z4OLZuVOzf28Y7vXfPila7jVPV7OKq8y76xQAmAitxY/X+MsCUnS895ZvqwbbE1/4K4JG/z4muapvYnqE353bLZw+9P8E6TrtsBYTbjOsTK9SzOm7byaVQuig34PeIS7s39PBljjGkdLOFujDFthDje11UloPCbrM4+cA/oF/gfD/lh37ve2ZWJ+EzqLLhk8JpA0YbrQWdnOpYGeIj+Ec1cfwPTOriO84TPc+8hWnPdtG57/b7K4kwH0QKOiP37PMqrCbeQWAJOmdFCMTWfyjzQ38eW+uVNWzUjwvK7xMs61BHvd3XdtMkrXPUk6CZR72n1nM3byjv9p1uPyKFE9NiasfmsqdubVEimjv/L3cMSGRy306S8wtJJVQtu7SEdTgJKzrr65e5hjZxYcyh59pnpudtqb97c+JqqWf0JalGHxQeO37TrlvgIyV+HvGtXnYOrFyN6HEhfoE80yP0GrC5Dk5rPkzHGmNbAEu7GGNNWuFn5OJGLgHMVjhboAWwTpEzRp6XSeaDvjNfad4mADiR06XH3FczfMExhXKZjqcdN6jlrRNQS7h3cY5cM+DRQVPZnYHymYzH1E5E5D1908vZMx9ECOgOgnC+jSXi+uiKacJfR1U3XW72eH30yb9tRh58HfB8A5To/WdchgMpToL1IWHpDjwTGqjjX4oOeXffB/vftXXXkjqZvb5ormTr+FdluT0frLk2YQLeE+0kj+hs1Ir6mKs/u3M2vDfUnKN0KHNbQWOI5B9wIaup1SyTZ63BG4crr1dPp0aPWe+isOuNswufJGGNM62AJd2OMaSN6/+rVj4g2kro907GYFiCi/oc2T4pE9h4SLRvQyigPhiYPmp4/b0NepkMxrYM4+mv15Mck2djOZMRn2inr15kOoiXVlWxvqxYtGu+edfWzYyP+7terMAk4EvhY4ZHtu3Om9+i671+JUnvi54eEOU+FHwD9gKOACtD/iPCmq745z88ctrqp25vmS6aOf06lb1s4K+7OhzJ96ezcX9bero79lKrMr3J4OuJrqub0J6gtQZxNvm5Jjn/AdTjr6mdzwsjNcavWuspEPTj8zorg6MiYwtKHBC6sI85mfZ6MMca0DpZwN8YYY1qphy86Zt+4ue/9MMfZt1yjzepaBYWHwj0GTs50HKZ1Kb7k+DcDRRv+AHpVpmMxCXkoF4cK+u/MdCAtQngt0yHUZ9nM0+ptor50Vm6d9dEXzzm7grpvwB+TaJ8ld+V+Cvwx9mpQY7c3BwhTNXNZnJSV2lo859SdeVNL1yGx8ivCuaOCy29ZERx9QJ3BA/abVvpmVf1/HD37nBtW9nxm+ohWUa6kuf0JGh6/adetqco79+rrj0S6Vi2L6CPLZ40oAwgG1SndueqUOuNs2ucpLV9vxhhjms4S7sYYY0wrtmjKN3aMm/ve6GzZ9yTC6EzHgzL3vz8deGXwsmhtVUdifw2n+iimTcpxnF9WeO4YYECmYzG1KHeGJg86oLZxeyUjGdLgRj6+0QKhmI7pIyBa7151+KhrlvdYce/oVD1tMQMIxT4+3r8rK3TmtNW3VXar+CB7p9PXVd/RIjpGkbGuhPNWzBz9FYAivxJ0UTQmeleE5Zkzr105FfauF7fbYRHR80RUl87MzUz/mCb2J2iEJl23phh10Hc/Ld25ajfQFUBVzj996uo/+X0ajjVZHVjXvk38PKXz680YY0wTWMLdmHZmzLQXx4o6T1YtO44Mfu6e4eubs19TxwQYU1i6WeBoAIXiZbNyJzbidFrcqOuWf83vZv0ntjh06azclzMakDFEk+5n3f/uWb07Vz6gEMhQGGGQX4QmD7w3fqUrXidHG1MWNQnC3tQOaFrKg5cM2JX/4LpzxPWtBg7NdDwmSoX7Si4bdFum48gkLaUbSl+ELyWXXQAygvczHZdpr3QZSFWD2dF+J2tbXmEpwJqls3K/05yRl87OLTmjsHSAws2AoIz38Mb7d2bhARKrGV77J/OymcP/9P/Zu/f4pur78eOv90nacoeCiNdNN/mqVOQiTqAFihSnuPllczJtKhMR8DJ/g+KdixHUoRPwrlyUgU1hsE3dVJwUW6X18hUFmeANL3PKJlDKHdom5/37I2lJ27RN0qRp4fN8PPIgOedzPud9TkKavPM570/W1OI7Ue4FHCiDbJV3oD2IHWgv9zYltqaIfn6C8ER73qLhdoudNaX4caR6foghltjf2jaI6rcq8jfgslDbRvc8xe/1ZhiGYUTH1Ng0DMMwjFZg9f/rWZ43IS1H4FpgfzPv/jvb5kLPhJrJdgCHLW1jvTNVDsS6T6P55F977pde205X+CzRsRjYCu788b2mJDqQRNE3cGkRH+JlLz6+wMteLWKjFnJlomMzjl6HnDJV4Qn874OHY93/mnkZMy1LByn8EdgKHAAOBe4XKtyFWufWHqVdMDdjjtgyQGFxILYDwD5gPcptOFMeinWs4Vq1aowvqXLvaFHuBr7APxnpFwozy/anjNEY1IyP9rxFI6Nz+jTQ8cCGwD6+R+U5kuSCxiZDjfR5ivfrzTAMw4icGeFuGIZhGK1I3oS0JTmLN69T5SHgf+O8u0rgUdomz1peX91ni+NjXQBGEDPCvZX706TeX7jyPj+fQxUPAJNooFa1ER8CO1Tta/Mn9n6JCYmOJjH0DWajTA+xqg/Cci2il2Qys9kDM456JQ9m7AN+21CbptTxB3jtoSHvAu9GGtuah9M3QuPvCtHG19B2jfUZzfwEjfVZW6TnLdrz4HaLDTwbuNV2Q+BWr3CfJwjv9WYYhmE0L5NwNwwDiPzDqmEYiZNbeT9XAAAgAElEQVR3XdpWYHTOon9mguX2Ty4WOwrloH8ShzzguTZtS4NtlZNjue9Apy1iEjejaQKTc95w5eLNCy2YJsovMFdXNgefwEK70jct/8Zzj9n/S1rIQJRpjTSbrkWslkzebpagDMMwDMMwjGOCSbgbRitx4eQ3+4tl3SAqwxA9GfABn6KsJLnNwoIHBuypb9sRU4tHijIDGCCqpSrygU+5q3B+xuYjbaKv037Jza+kVCR1uk3gGuAU4FuFP+7e32ZOfVc1htqf7dNeCLcCacCWgnkZ1ROeXZj71mAL+0ZgCP66wD6BrxR5SX2O+WsfGfh9Y/37VE9s7Dw0ZOSUdb9QkYnAmcAJ+C/v/BfKm6L2X9K7DHk7MJrFMJpF3oTeRUCm69nNvfAxCeEy1D9nQhR8wHvAiw6v99nnbuizPcztzoxyf/VSka9j3aeROCuuS9sA/Mq16MNTwPlrkF+Cng8kJTq2UNR2XILlTbdUhtnCEEH7AY5Ex9UYhXIRWSbog4Ef5Y5113NkIMFmhL+j1fWUl+GfD8MB3Agm4W4YhmEYhmHEjkm4G0YrkDW1+I7qiXOkRu2GAQgD8JZ3AmaE2tanXCNKLoEvnSpyCnCKwyI989bCc4r+MPy/TYnN7VareG/JXwVGBS3+kcCs1A6HzyPM0Yy2j5sRJgYtqt5uZG7xLMWeTq0R+AppoGni8I67aOq6Ua/NHfJ+ff2Hex4C/9YZ6T8yd91Nijxea3Fb4DiE81SsKcV7SwYBZpJVo9kFRqH/DvhdzjOfnKk+33BEzlH0bAt+qNAZ6ID/7/4+YDewB/hM4GOFjxzJVuGy35xdGvHOhX6xLiljoV/FtkejJfBM6PMtMBeYO3HB+nYHrZSfKJKG0EtUTlP/j6knAO2AlMC/zW75pDN3Ai8Gblz7zCcdK9SXbitDLEhX6AN0SURsISjwDqhH7aQ/5ftjNwCE9MC9lSguycSrRf6Eu2TyG32Dt1CeBjISF2TTZC/cMl1EZwcvE6E477q0IYmKKd7ifczH4jk1DMMwDCP2TMLdMFq4kbnrrlDl99ULhLdt25rsdOzb7LPbnQxyOUp5fduL6vUgV5CUUkDl4XHAfACUbg5fcjYwrynxFe99axJByXYVmeujYk6yJJ/gszVP4AdhdSR6jSK/c1iseO2h9OqRtVlTirP1yI8JPoWbJKnNCq96Ozq9vsdARwPH2yrP/3zi+rP+vnBAyNrPTT0PigRPOHer93Dl05UdkqSNbZ9u+azBKnKlra1zdLtnQlr3RMfQXI6FY80bf9anwKfNsa/sxVt+iOppse/ZjnnCvbU9938cd/phjuIyXwsnDTgIFAVuLdqz48/aB7wauAEwdsHmH9gO6a2qvUHOBe2N/2qPeI/a9wKfIrynNgUOn3dNBFejHGtOAkC5W4bjrbO2ghUk8TT+H3kMwzAMwzAMI2ZMwt0wWjgVuat69KhQmpKkl748Z3BVTdbPICgZH4LAo2vmpf8FwO3WR4v3lrjxj3ZFNAalIEQnBo1u/WJIx8G3Bcqq7Lww960bBbskrH6UJ9bOT380xJrbg+571s7LWBC4v+enk9+80WdZowOPTz3U/vBoID9kmE09D0KXquNU2MfxeEvcGYeBTYHb0432YRhHGbH1kjikhG27Uj+Mea+GEUPLJqV9A3wDvFy1LNNd6PxBj5N62I6KH6pYJ4GcoqKnWuhJaksPhE4cGbnfAX9yvgv+H1b2A5UCXoVdwC6UXcD3inwlln6psLVyb6d/rso99VBzH28r93XIpcl0Cvxd9zVjLEYzci3aXOf6K8EeHijHZhiGYRiGETcm4W4YLdglN7/TqVK9faoX2PLKy3MyIpwAzV5bdc/tFjsrt3g3VYlm7K5Ni++VlErl3KrHAkXBNcxfnzfo7azcknL8CYYGqcXquv2/06lSvL2DFo3Nyi0eW/Wgzjdki77Uk3Bv8nlQ+Qh0mL89Tzv3Jj2SlVu8BWSDqL7n9DrzVz82cG+j/RjG0UT4TRx63XwsT/RotF5F7uFe4LvAzUi8bcAZJHE8/h9HqumbnIhN1Y/8XzZ7ZIZhGIZhGMZRzSTcDaMFK0/2pVoaNH5U2BZpH6rO2pea11t+JlKHktt2dOqRWusq7KrZQhSKdwEnNtaX2FadWvJ1jr9xHetb0dTzYCN3WejzwPGBRSlAP9B+KlxbmeS9f0Ru8eVr52UURtKvYbRWroUfnQ8MjEPX4V0VYxiG0bBvgDOo5AfUSrhj1/g89VJzBmUYRl35+fmjVfX5qsc+n6/32LFjP0pkTKHEIs7WcqyN8Xg8XwGnAahqXk5OztXNHYOqisfjGScik4AfAccFVn3tcrlOb+54DMMwgpmEu2G0YCkVjrLKJK9SVcdXA/VII2A5tPbltDGrM9624tC+yqQkm8AEp6LUGimuAiVhjaIPEWfV8Qd1x5yC+Rl3RhNrU8/D6/MGv/XzietPP9Th0K8U+Yn4J83rB7QPNEkV5G7AJNyNY4KKzIlTgfG1jTcxDMNo1FrgQiALKK6nzfdYgTldDMMwmsjj8QR/37jH5XK5ExXLsWD58uVTRGRuPPo2z6VhGE1lNd7EMIxEWf3YwL0IR2oZWzrq0jvWpSYwpBpWPzaqHGFT1WOFYf4ku9+FuW8PIoxyMvX3P3AveqR/hJ9lugsT9kPh3xcOOFgwb8iytfMyflswL2NI2f42qVrjQ56enajYDKM5ZS/aMl78iaxY21exr9PLjTczDMNohPD3wL+j62nxDRajZCg7mi8owzAMI4Z+HnT/faCry+USM7rdMIyWwIxwN4wWTpH7BF0VeNCtvFJevuiWdVPg4Efi63iiV/QyEdWCuRmJGaGlshD0ycCjM7KmljzgpfBBsZN6WGI/QZ1x6xF7APAE7p/j3JfkuWjqW3dXdCz/Onmv1d2njtNEdIQio31SmVU0d/jOJu8xhKzckudBt4raL6ltfVV2qM1/Onbx9sCrP6pupNQpi2MYTeFavHmmovsq93Z+uqVMlHj1M/8cYNv6SJy6f7GlHKdhGK2bDOOfuq72lXcsBPYAG0jmBRnM0ft+oyquxR+PAb0O6A10BXYAb9lqPb584tlvNNaFK+/zTnqo0oXoCEvpq/5yDR2AncCXKGscyjOBSYRDylm8+WLVuvP0BNkPHAC2gmxU5YX8CWevRSSqT5DZiz5aJMh19a1XrELXos01lonoirzrzrmq0c5jcE4Nw4gdVf1h0MONLpfLzAFkGEaLYRLuhtHCrZ2b/uesqcV3otwLOFAG2SrvQHsQO1BrRu5NVHyp//5uYdmpJ10GXAyAcquTpFsRQOUF0K7AD6Ltv2B+Rv7I3OKzFKYDgjLGxh7j3JuEDYgASESF3qOjpwCjVaxbcEBqh8PgrdHAp5bMjnsYxjFFbbqLyD3JHfdOzVm45Q/llfrMqpvS9icqnpwFW/rbtq7mSCmlmBJkWTz6NQzj2CRDqJF8kUwmJSqW5nTFgi86pyzekq8wqtaqk4BfWWJf7lq8eZrnurTfh+xAVVyLN9/IwYr7ReiEUnv8RA+gB8Igr3C7a+HmB3pu63WP2y3RlC3sELj1AE0X4SbX4i3vOBZs/nVDifzm1uRzGsKIqcX3iDIz8HDPAbVOfHv+4Oofgc6buD4ptcPhbQTqUgs6b828IVOr1l84+c3+Ylk3iMowRE8GfMCnKCtJbrOw4IEBewBGTi7pq5ZuqBOAUCqqX9jIS8mVzkdWPzZwb7ixN4f8/PyRwAxVHQCUisgHwF3Z2dmba7ddvnz5YNu2bwSG4H99+oCvgJdEZH52dvb3we09Hk9foO45gVLgC+AlVX0kJycnrHPi8XjW4C9fFexuj8dzd9UDVT01Jyfn22iPNdqYQ9WMdzqdJza2P4BXXnklpays7DbgGuAU4Fvgj/v375/T0PnIy8v7BTBRRM4ETsD/o9q/gDdV9S9bt2592+1229Eel8fjWRKIKdh4j8czPnB/scvlmlC1IpLXR7jPpWVZN6vqbYFF3+/fv//USZMmVVa1WbJkSZvk5OTtBOYYE5Hp2dnZ99V/1gzDONqYkjKG0QoUzM2YI7YMUFgMfIb/Q8s+YD3KbThTHkpUbKtWjfElVe4dLcrd+D8UlQNfKMws258yRmNQM37NvIyZlqWDFP4IbMV//IcC9wsV7kKtc+M1uh1AnPyvKDcAr+B/Dg4Bu0E/FtEVNtbQtXPT/xyv/RvHvJNV9OHkZL5xLdr8+yuf+vi05g4ge+Hma9TSdRyZkCrW3sub0GtNnPo2DKOZlLn79i2d0U9jcdvlPvecWMWlhbTRdaTqK9GXumsNbJU2yVb5CyESw8EE5b6cRZuH1FmjKq5nPl4A8jhCp8b2J5CCMPPzk7fkoxqr8Q8DfRZrr5j377Yx6q9JmnxO65HkcyzhyOfkzu2xg8tj0KXDoZ8S9DfXFn2m6n7W1OI7LMv6P4HrEO0JtMOf2BuA8CDe8lsaDUDpFpiXaFal07d+xE3vdgs39nhzOp3XqOo/VHUI0BY4RVUvU9U3Vq5ceUJwW4/HM8u27WLAhX+QTwr+85EG3K6qmzwez3lh7rob8BNgloisX7p0adzPSSTHWo+IYg53f2632yorK/srMAv/hKTJgX9ndejQYRX15JLy8vJuEpG/isjFwOmBfRwHnAdMEZHiM8444yexPq76xPj1UU1Vn8SfuAfo0b59+/8NXp+SknIxgWQ74LNte2k08RuG0XqZEe6G0UqseTh9IzChsXZr5w59Aeof8F0wLyNknfGGtmusz9WPjSrH/2FsVojVIWvoNdZnba89NORd4N1w20d7Huqz5sGMbcDTgZthJEoqcIfDad/mWrT5dYQltEl+yZPTM26j0rIXb/6JKPcDI+K1DwCFZhv1o8WchJfL8Y9g6o3/i2BHYDfwDbAR4RVsXpThHG6uuEIxscaHvsHZKL9AGIpyFv7SEB2BXfhH8N0hmQ2WwTBaAV2Jg+OZBEwEeuPDoh22FrEJZQGZLBSJ3WTyLYGgAwBEeUjF+0iSs9POisqDl4uwCH/iq7qpwm+BdcHbuxZ//DvQ2p83VeBpn+171Ev7/6Q4yjNUdSH+0d1Vfu165uMPPPBgrS19iL4ryqu2pW+IyPdWuXfnj78/d+fmE7/smOKsPEF9vosQZgOdg7Y8I6nj3gnAo5Ecf/6EcyYQ+LzsWrS5TlkawR6eN6F3USR9NvWc1ufVhwd9nZVbXABcFNiRC1hZtd4SXHrkCErWzh26BWBk7rorVDkykl5427atyU7Hvs0+u93JIJejlFetDnyHqPGZOOv29Z1t7+HBlrIU6I5oT0muvAW4M6yTEmeqer2IXOF0OgsqKirGiUhV6cxuXq83G5gHkJeXlw3MCKzzichNTqdzRUVFRUcReQwYDRwPPL9gwYKzJk2adBDA5XLVOScrV67sXFFRMVhE/OcEejocjrDOicvlGgnRTbQZ7rHGKuZw99ezZ89JBP3IFJicdI7X6z3B6XTmqWrIK5hFZErQw1uTkpKe3rdvn7Rt2/Z027YHi8iVIkeuhonmuFwu1zhgnMfj+Qo4LbBZjVHtEN3rI5LnMj8//2+q+ovAcV8HVA++sm17jPgvxUZV19R3dYNhGEcvk3A3DMMwjNbHArJQsvRQRXnOos1rbeQlVX1z+YReW6KtfVtl7NKPu9mV+gtVvRplaIxirp/wbv74Xn9r/CdFPy1iH/4SBI31O0eGHfnSqW/SHZv78PIb/CO1ausSuJ2LMhZhhxZyPx15QgZQGaK9ibW1xepPtD+Ecgn+Eam1dQ3cTokmLqPl0FdIoR0vUFXy7ggL6IvwFG/yM93MLyWNigSEGDcCT+VNTLs1aJHHtWjLINCbajVND35wxYIvOsPhu6lN9Km8684J3vblnGc+GqW2fEDwKFdbp12xePPiVdel7apaFLhyqb6rl/YEbp/mLPqoiyI1Bm4IXEKECfd4ifacNkp5Bgkk3OHizKmFxxXNHb4z88bCDqpy2ZH9y+LqTUTuqn7vEkpTkvTSl+cMriqf9BnQaFmbQLmZ1VlT172EyrhAXz+lhSTcReTR7OzsvwC43e5He/bs6Sbwg4yqnhnU7vagzTzZ2dkLAvf3PPfcczdallU1afKp7du3Hw3k17fPMWPG7AFWezyel4Bxgf7jfk7CPdZYxRzB/iYG3f/is88+uy1QBmbn8uXLb1TVknp20SVoX/sOHDjgHT9+/GFgU+DW6OClWD0XsXx9hKKqjwG/CDwcuXz58tOuuuqqr1euXNm2srLyZ0FxPBtJv4ZhHB1Mwt0wDMMwWjGBFIVRgo4SgZzFW3bowi0bBN2EsAXkW3Xodw6H9f2hw8neVZN+vAcg+8lNqZokyZbtPF7Fd5JlSU9V0lAG+Srs3jRf2blKfNaEpv5I0BgtYiQ2+URWEqc7wnwOcKUWM0YyaJZ6wibW+NA3mIjyKIRRUqQ5pgYx4qs9d6B1ku01KZeyg9uBo2kOFvU67DoJVxXeFaV2crgHqlL1/psk5ZcQlCwL8DmSHDNrLSNv/DkfuhZtfp3gWsdCp2RbrgSerN3+qoUfD7PENxrkPKAnR2q3++MLfSw/DL242UV9ThuT2jn1hbK9ZTvxv4cmO2znGODJpLbOX6jSLtBsr1j7VwFccvM7nSrV26e6A1teeXlORqMTRWbdUnIpPr0W0bNBulP1nl0zynDKlzQL27bXVt13u922x+PZTSApLCJdAfLy8jrhv5qqyliPxzO2gW77EpRQXb58+aW2bV+rqmeLBJ2TmuJ+TsI51iqxiDmc/QVqt58btFlRVc11gCuvvPLt/Pz8ckL/Pf0IGAagqk8nJyc/4vF4tojIBtu23wPya9eZj8dz0dTXRzhcLldhfn7+R6p6DmDZtj0emFFRUXGxiFSVkylNTU39WyT9GoZxdDAJd8MwDOOoMGLqm6NFrepJoSxLer/2UPpHiYwpEdR/afhFWnWJOgo+8Plskq3DuBYdmQ9LACwbQVANXtic8cqc/Eln/zOu+3gDF8ofifZzj3IBXt7SN7lIhrIlpsHV3pWJNS60iLvQiMoWmYR7a6cEJ1Y+B9ah7EDoDgwFzgisG8tRlHAX2Lni2t7/rrNCfQdC/I7qzLynyFFUPQ281hmdLbBp2W/OLq1nd1uoPbmg6HCCEu5XP/Xh8T6nc7lgXxjFf6uOjTeJv6ad04atcqdVjMxdt0yRXPCXkQGeVJXsoADyX3vopwcAypN9qZYGnUhhW2P7GJm77na1dY5/qwafg6RwYm4m22s9Lq/dQERSieBFFZQAxePx3G7b9pzA8oY2a45z0uixQkxjbnR/u3fv7kjQi1tVdwWvFxH1eDy7gBNrb2tZ1l22bT+Pv1QL+JPy/VS1n4hcC9zv8Xgud7lchTE+rhqa8vqI0OMERu2LyLjCwsJ7tm3bNiZovWfUqFEhn1PDMI5uJuFuGIZhGEairKvsrPfGcwdaxM+blBQ+4mRsXtViBkpG4wmOaJhY4xRrIdfQjHMEGC3GyYF//8AwbpegAkKqWLzBH4Bc4NSERBc/9dQJdhyudxx5gEh1gqyaQr9QtdAb8KOqO5nuQqftdK4W6B/B9i1R1Oc0HLboM6L+hLsig0ZMLhkEWv1DhoVWl5NJqXCUVSZ5lapEotaoo1/HJTe/klKJTA9atMGnXK2dKz8tcg/3jsgtXiJwTZMPIsZs2659YuvMtaCqZcEJWlWdk5OT02jJkcDo7RrnRESuPvHEEz8dPny41+PxLKEZz0k4xxrLmMPZX5cuXfaVlZXZBJLutUfaq6rk5+d3rb0dwFVXXfXWggULTu/QocOv8E962gfoB7QPNEkF7gYK4/lcRPv6iJTX681zOBy/B1JV9eTvvvvuchH5WVCTJbHep2EYrUNzXS5uGIZhGIYR7KsKR/Llq8akxbN2ck/gOWI3wOBUvPxRNS6jn02s8YhVOQvh8Yi3s80I96OA/wcc5UGpVa1fBBuLOYGHR9dEdsKBkMs1rDr1Tc8eC9VJuFNOOv6XhEi2i+gKsbRve/tQe8+ENPFMSBNFbmzyvuOlaee0UWvnDt0i6FtVexNL8zjy/rrhtblD3q9qu/qxgXsRPqze2NJRl96xLrW+vg+17dqdoNI9Irq0cH7G5iL3cK/brZb4E6KtUqAsyaaqx5Zl/aywsLDRv0u7du2qcU6ApdnZ2ZuHDx/udbvdFk07J8Hzkjia0E8NcY65jsCI7E1Bi4apavXfxRUrVgyigfJsgclHl7lcrt+6XK4h+/fvTw1MulrlbIjvcUX7+ggS1nM5duzYA8E12kXkcY4c0weBSWENwzgGmRHuhmEYR4n024o7tq3U7oeSZEfJgxn7Eh2PYTTgv7btG7VqQs8dcd2Lcnkceh3Jm4wDYjsBlok1PrHC6MabhGBquB8NlgCzUHoAO+us9dEDgcCVGoZf7VITkdMj3y8VLgyx/sMzvktzud1SY1StoD9o8r5bMYVngMGBh9VXCQj6TN22cp+gqwIPupVXyssX3bJuChz8SHwdT/SKXiaiWjA3Y35muwu2Fe8t2U8gAagql1845a0/Ox1aWby3xA30ivexxZOqPiAinsD9c7777jtPfn7+3eXl5V+3adOmu9frPc2yrBEiMhrIys7O3rl169ZtPXv2rD4nInL50qVL/ywilQ6Hw03Tzsm/OfL8pS9ZsqTLuHHjdjehPwDiHHN9FnKkPNQZHo/ngfz8/AeBHrZtP1HfRh6P53lgq4i85PV6vzp06NB/2rdv34Og1zXw3+Y4rmheH0Gbh/1cquqTwBT8A1qD68+b0e2GcQwzCXfDMIxWbuTUdVerLbfg5VxEaOuFrCnFm9TiwbVzMzyJiisrt3gyML/qsVcquxfNHb4zaH0ZRyZne7hgXsYUCF2L3ad6oigzgAGiWqoiH/iUuwrnZxwpSB7CiKnFI8Pd7sLJb/YXy7pBVIYhejLgAz5FWUlym4UFDwzYU198tk97IdwKpAFbCuZlDIj4hB07vnGoNdIzKe2zRAcSNWWuFvCiZFFfXeOWw8QaLZNwb+06MIcDnIdFnhZxo2TydtUqfZ10hCeBF+jIAwmMskVRlbdE9OZai9/3TEiL7m9aiBI1WGyonWwPqFM//lhiWQf/ZNvtH6Zm3fpDlba3zue4tXPT/5w1tfhOlHsBB8ogW+UdaA9SdXmO3AvgdoudNaX4cYQ7ApsPscT+1rZBVL9Vkb8Bl8X36OInJycn3+PxnAVMB0RExqjqmOTkZGzbxrL8F/SranV9cLfbbefl5T0uIncE1g1xOp1VV7p8KyJ/U9WozomIrFXVqiTt8OTk5DKPxwOw3uVynR/tccYz5vokJSUtrKiouExELgYQkVtV9dbA6heArkCoH8pOAUar6i0Oh4MOHfyDvbV6siB8qjq7OY4rmtdHlUieS5fL9WV+fv5LtWI9nJSUFNEkrIZhHF1Mwt0wDKMVy5pa/KAqt9ZJDQnnipI3Mrc4bc28jLsSElwtjsPtorpU3adcI0ougQSYipwCnOKwSM+8tfCcoj8M/29Tt8uaWnxH9RdXqRHmAIQBeMs7ATNC7cf2cTPCxKBFplxbfZQtasmoZRPO/ldC9g6rEJYibKAdOznIcSj9UH4DjGmsgyBdcDAOeCg+oZpY4xMq4J/IMB/hRRysx2IH5ThwchI2J6Ck459wuLKRfkIambvu9phGG7Bm3hCTFI7Ufj7B/358GvCWFlEO7MKfJKoqhdCJ/XyiRTU3lUx+3GxxtiDJSeWvVnqTd3Pkx3CA/lct2JyxfFJacUPbuhZtGSjoXbbIzfnX9fK/xwt76hSpUc6svW32oi2jQIc0Nf4QDgLtghfYELLudKK99tBPD2RNKVmO6JHPEyp/Lnp4eMgRtQVzM+aMnFzyqm3pTeKfBPhk/LW4/QMFklIWVrXN6Jw+rXhv8ecgvwXOAvai8hpJ3IGPGTEoJJRQLpdr5vLly1+2bft6IAP/RJ4W8B3wb1VdA7zkcrmqB31s3bp12hlnnPG5SNA5gdcsy7rDtu2Qn/fCcejQoalt2rSpAEbiT0a3if7IaopXzPUZM2aM75VXXhm9e/fu21V1LP5E+rfA0v3798/p0KFDyIETlmX9r8/nu0xEfo5/cupTgXJV/Y+IfGhZ1mNXXXVVVQmluB9XNK8PiPy5VNXHqPnj1YtjxozZVV97wzCOfmb0jmEYRjPLmlq8BqBgbsbIJvVzy7pMbClspJmqMmzt/Ix1TdlXNGqPcHeo1e0f8wfvClof1gh34ADIb0hKKaDy8LjgPhWZunZe+rymbDcyd90Viqys3kp427atyU7Hvs0+u93JIJeDlDewnwpFbnVYrHjtofSmX44fJHvh5sdE+G0s+0wY5bmKSm5cdVPa/iZ3VcQ+atb8bMwhhF/JMF5poM+fAysJ/8vxVobxP7VrQ4fo18TaMmIF2IiQLcP4OMLtwpaVWxyX1FXBvIxW85m9zN23r+2TDbHoSxy+3l3dmz6KZlstij6NKJmt4ztS9sIt00X8I0WriFCcd11aneR19sItWSK6pvby777bnlTkHu6tbrf4oymiMq9Ws/0i8oRt64pKi2/2H0w+0C2lsqstpCGaLsoYxF/6wee1Tl9xw9lfA2Qv2jJegib8DHKfjf1YWyvp4GGf73IRHgY6h2j3rWdCWo1JbSM5ZteizVsI1IoOstbCMeFw5zO/WTVGfLW3icc5NQzj6FdYWOjctm3bHgI/8qnqT3Nycl5LcFiGYSSQGeFuGIbR3JSsmPRjy/VBjz5DpQihDOyuqJWJaE/8l0/eADR7wr22ci0PdQl5owQeXTMv/S8Abrc+Gqg52hlAQoyUi3Q7FbmrOi0jlKYk6aUvzxlcFljyGfD7BgNUnlg7P/3RaI7tGFEKTPZMTMtLWATCNQ0lhQEkk7/rG1yHEm6cZ1DIUOCNpgcYHIiJNS6xwgYcjJAhlDXe1DCOXc9nwrAAACAASURBVPnj0x7OXry5lyDXBS3uoKq3i3B7skLXthUoQSO36vl5onJfx/zkTnuno5xWa9U0C2taue0jUMXhkMISgXGxPBYVVovWSbiPsPF9mbxnC65F/upylmWf/9z43utjuW/DMI4dCxYsaLdt27bJHLmiZuPWrVsLEhmTYRiJZxLuhmEYMZR+W3HHNl7miX+isFOBpPraBo+EjHL04mAAFZm7du7gWwmqheJ2q1W8t2QuMBm0lddFtddW3XO7xc7KLd5NVeIcu4FLwxvf7pKb3+lUqd4+RzaRV16ekxFRQk4tVkfS/hhio3gqnMlTV10b58lRG/aqDGNl481AhuHRIq4DMsPq2Yp5YtjECvGItRyLHJNsP+asSnQArZKI5qtOzHlmy3pVfg+kRtvVqtxTD7kWfHwZlr0af8mTUPagdo5gnYLENuHuqPQ+YCc5fxki4W8YhhETHo+n9tVU5bZt/z+32x3VQCPDMI4eJuFuGIYRQ219Mgf0usZbxkQPAIfwILUKj7vdYl90S8nvbVsnV7VLtBRJqV3bPKxa56rO2mVaymO1XXmyL9XSoLF5wrZw+g4mthWyhvwxrBL4k63MWT4xrcFJbZuF8kRE7YWn0DATwzAo4ngaYmKtEttY4VkZypYY92m0cJIZ0fwBRjARzYMFExesf26/tB0jwgigH/7PE6koB/xX1FEGfA9sAN73ea31VeVkqngmnf3PsUs/7uOrsKcAo4HT8dca/5coq21LHs+f0PtfroWbg6/ai4nnbuizPfvJTf2tJMfvFC4Bfoy/hnurKBlkGEarsgfYCNxz9dVXJ/zKYsMwEs8k3A3DMGJJ9aJm3JsXSBafdALq1A5X8XYGR1W7xFNv1SR1DJryVluwO4azmeXQ2iNHwhoxEs52KRWOssok75Er45WTwum7kf3ETBuH465y2/cGymUIo4Bu8dpXDHyP6lLE95hnQp9vEx1MwAGOJ7L6me15if1U0sDVKUEuiCqq0EysR8QyVlCejWl/DREavoRcaYN/0rYqO4CqH+1OALoHrStGOBzT+IyjSv7EXvcC94bZtoAIE80LJw04CPwxcIvast+cXQpMD9xC8kxMexp4urG+IjlmgPwbzy0D3IFb4+3jfE4Nwzi6uFwu8x5gGEZIJuFuGIYRWycDqPK6iLwXuone7v9XHmjarvRfIGf7RBdfdMsb4157aNhXVWsuvLXkx+rTZwAEvm7afqKOb1fw91CfOI8D/gPQQezh2gK+pK5+bODerKnFH6L0BcDSUZfesS715TlDWkTpiWfHn7UP+DPw5ytWqsO5+5MMS+yfAxfjnwgurKsE4kX8ycLnBf50uHOvN0JNQJdQwkeSRkVEmwzgoBbxOfgnAGxEVy2kgwynyRPBmlhriF2sUEYm78egn7A0NBn2iN+900Mc3hcAVZF5asv81+cP/i64TeZt75zirPTmIkxGcCRV2NmrHxuayJJMhmEYhmEYhmFEyCTcDcMwYqstgE8rLy+aP3x3qAZZucW3AxTMS7+jabuSAuBs0GG27dialVv8Nf7Lu1Px6WkEkrEKa5q2n+jY6vjEkqBB5WLfcukd6yYfrrTOUNVHEhFTKIrcJ+iqwINu5ZXy8kW3rJsCBz8SX8cTvaKXiagWzM2Yn8g4A8nsNwK3W1x5n3fSg5U/EeECQS8ABmrN0bGx5i8BIPqu2tY6G31j+YReWxCJ2wj/JlM+j3LLzwgvMQxJdIUYJIZNrDXFKlbhAxES/ho9b+L6JHEefh5lIOg9a+dmuEO1K3pw4LdAblbuuoOoTKtMsv6a6S4cXuQe3jKuVDIMwzAMwzAMo1Em4W4YhhEHRQ+HTrbHku2QRyyfXgu0x59c/1GIZvsty/dovGMJ5fX5g94bmVv8f4r8JLBobHmFjBUUVBYi2p3AJKaJtHZu+p+zphbfiXIv4EAZZKu8A+1B7MAwfAn78vXm4snpuRcoCNwAuPqpD4/3JTlPs2xOU0tOE9XTgB8qdEdJRugItANSgC74rzKoGs2/D6EcZbsqO8TSbaqyHWWrpfJxOw5+EigvcMTEZjjQplD2RLnl3rBb2nQBvolyP0eYWGuKXaz/bnIfMdC1/eHxqv7a9F6Ht9GyGeKUJ9XLNCAjaV/SNcDiOIdoGIZhGIZhGEaMmIS7YRhGbDVb6YLX/5D+xYipb+aIWsuBNiGaHLJUs4NLzTQvUbv83VGkVM4RyMRfbucLhcfXzh+8MCu3pMVMaFcwN2POyMklr9qW3iQwFH+sNvApykqSUhYmOMSwPHdDn+346/n/X6JjaREsDkW1nXAw7DHRPjpFtY/aTKw1xSrWSJL8caRCTtX9tocPNVqyqrJd5S7nXn+5e1XGYhLuhmEYhmEYhtFqmIS7YRhGDBXMyxjQaCPVH8dqf2vnDn3holve6KW29VtVSUfoDmwX9C2H7Xzs1YcHfR2rfUUV3xMXlAITQq0rmEdqyG3mDn2BBuq7F8zLODuW21VZ83D6xvpijWQ/Rgti+0s8RUxpF0HbfVHtozYTa+22sYlVo/xxINaEs6p+bPA6OwzEXxqqXo69SYOCHp4Vv8AMwzAMwzAMw4g1k3A3DMNoZgXzh3wZy/4CI9inxrJPwzgqSJQli4TOYY/ETiY2E+yaWGuKVaxW4uu3A6C0r74r8lTW74ovLngkI2TJnAunlvxQVJ8MWtQx7vEZhmEYhmEYhhEzJuFuGIYRQyNz110R7bZr5g1ZFctYDMPgf6LaSukZdtsDlEa1j7pMrMFiF2tLsY3qeTbkbBx8PCK3+K8gG0T1vwAqcoKg/VH9JdS4iuDbZo+2lVJ3WvIuO2kYKoNAzgHtBXTF/6NFB2CvQjnIt4L9NcqHWLxVbjlKTnK/f7Dh3o1jUan7gk7iqxiloj8RlX4Kp+Gff6YL/pJVewR2KHwoynrbaRUe537/k3jF899bzm3vbGONtMQ6X9H+wI8Vuog/JsE/2fQega9V+QLRd9ThKI5nTLGy3X3+CUmV3v9Ri5MUOUGxT7SQExQ5QdBuQGdFLZBOgAP//2unQrlA4P+vliGyXVV3CrJd4HMVPhfL92nq5jM/llWrfIk7wpbBvE8ahmE0D3NJvGEYRgxl5RZHPZqyYF5GRO/JkST3TTLfOJpoEfvwfylszAG601XSqAi77/W0Yz+7gaQwmu+STLo12J+J1d93omIV5sgw7gwvyvjJmlr8FMr1UW0s8mTB3PSbYhxS3JS5+/a1fbIhFn2Jw9e7q3vTR4212zWj/xBFbwRGQVT1//ej/N0SFqTO3tBguR/j2LBjZp/hDrUm2/BT8U80HjZRPlB0WeVhe/EJD206EIt4ds7sN0KU64DLIILyXEdsVlVPkrNyQWf35l2xiCla3991To8kZ/JPUM5Wtc9C6AVyJv4fMeJI94G8i0iJrfy9++wPmm3epZbAvE8ahmE0LzPC3TAMo5VSZGUEzc0PrMaxqD3buQh4KewtDvBzwksKg/B2dGGFZGKtEttYWwSHbc31iT2OCBN3QIWq/Ug8YjoalM7sOxKV+xQ9v4lddUC4yoarSmf0K7FtJne/b8P6mATZgNKZ/d5DaXzul8at6DZ7w1Ux6Kfazhn9fyvoYzHoane32RtCztkSidLp/S9GdHUM4mnwh5ydM/qeL8hclCFKdB+eVOgP0j+preP2XTP6zUp1dF4s7iJvNLGWTes31La4F2VINNsHSROR+72+pDtLZ/R75OD+NvefOv/tuM9xoe605FJfm35gXyDKQISBwOmqgfEp0pwfT6UjkIVqlgV3l87o97UIy9XyPdnNvalZryRqzh8mW/v7pGEYRmtlJToAwzAMwzCMuBFujKh9JKOQlXcjDadBJtaqtrGNtQX4x/zBWxH9fxBRTXkV4aa184Z8Fq+4aiud0XdB1a259hmNUve5p5TO6LcKldeApiaRaku3LN7ZOaPvA3rFFY4Y9220UF+5M9vsnNH3AUHehiYnt6ucqPDULt+eotJp558ayYY7bjuzY+n0/gtti6IYxkMg6Ty9fYfDm3ZM6xeLH3saVOZLzhXsdwQeQbgKOD3e+4zAaarcic/x5c4Z/Ty7p5/bkmJrMvM+aRiGkVgm4W4YhhFDluiAUDfBzhL4PXAAeDxUm0THbhhHqUv0dS4Pp6EWciWQGXbPNm9GGVN9TKwQj1hbhIK5Qxai5AB7wmi+ByVnzdyMxfGOqyaZeOTWMpVO73MRPscG4Fdx3I1DkNt2nbX15R23nWkmrT3K/dd97vGd7D2FgtyGvzZ4rKVjeTfsmNlneDiNy2b06WeltNuE6ATidIWiwhmWxZulM/tGPffQUSRJINsnji2lM/rNVndacqIDairzPmkYhpF4pqSMYRhGDL02d0hD9SDXjpha8oGo/sm2ebFg/pCCpuyrviS9D+kqNpcg3CTC8hhdEm4YrZfFc1rEQcmk3nIEWsjPEJZE0OtWhschMWxijU+sLUTB/Iz8i24pKbBtbgAuA+3DkQSfD+RDUX3R6bWfWv3Y0B0JDLVF2jm9752I3EvzDRr6qSOl3d/+PWXQqOYov2E0v+3T+/Z0+HiV6kmN46abpdZLZTP6jWqo/nXp9D4X2cif8U9gGW9tUVleOrOf3W3Whr80w/5aujbA9F12clbptPPHdLvvvX8nOqBomPdJwzCMlsEk3A3DMJqROFPWUHnYQmQm0KSEeyPJ/TUjcku+RvURVXkFiNvEUPn5+aNV9flai/e7XK4aXxY9Hs90YHatdsUulyuGl0rHTzziD7fPWLc7BrUFXtZCVmKxDGED7djJQY5D6YfNWIQxRDKSUFkgElF5EBNrYmNtMV57KH07cA9wT6a70Okoa9sNwJd6qLTIPTyqOs/1+f6uc3o4nc7bUbkE+AERTLZYOqNfneeh2+wNCZkPREF2zew7F5UpCdh3ZrsOh58FYloj3Ui8Uve5p+CTNcAPm2mX7Wx4qWxGn6Gpsz+sU7975/T+v0R0BeHOdxEbDpT8ndP6DDnuvg//rxn323IpA7G87+10n5d5nPv9TxIdTrjM+6RhGEbLYkrKGIZhNBO3Wy0qD48LPOwf7/05LFYAINwa730ZRisgCL9GeRmbbeynApttKC8j/JrILtvfjS+iUduRMrEeI4rcw71rHxn4/dpHBn4f62T7HndaV6cj6Z1A8uUsIki2tyT+JFK/pxKRRApy5a4Z/VtsmR0jcnvcaV3xOV6j+ZLtVTrYWCu2u9M6BC/cNaP/EBH10LzJ9irJYll/2nX7eZ0TsO+Wqof47LXb3f3PSHQg4TDvk4ZhGC2PGeFuGMZRz+PxRF2f0uVyrYqkfVZu8Rf1rSveW3Ic0CnwcHe0MYXrtYfSt2flFgOkxXtfRuvj8XjqjF61bXv41VdfXZSAcFoXYapkUZroMMJiYj1mee3kycBpiY6jqXbN7HcPyqREx6Hog9/fdc6LPe7/6PtEx1KHHt1XhcScL0kqcfxR4OwERfA/Dm/KPGAiwI7p556p6Iv4S5okymmabM8CfpfAGFqakxxe/ctX7swLTncXHU50MA0x75OGYRgtj0m4G4ZxLFjZhG0jvXw+3Bqg6yMNJEpxKyVjGK3An4EsoEsM+yxkaFxGYZtY4xNrsxqZu+72ePS7Zt6QByLeSLk4DqE0K7Wd16HaUhKAnZ0O5yxIfFKrNj3KyzDFmqK5Aj9PaBCi43e5+z+eSvknZT6HRyE1ofH43bjTfd5TramMStwJ53b07Z0L3JToUOpj3icjt3N639EiUl0OUxy+3l3dmz5KZEyGYRx9TMLdMAyjuQmlPptpserO7Var6OC7J3Vv13H7KndaRfC6gnkZISdWNYxjgrAVm6UIzxObzzzfooyNS41xE2t8Ym1misyJU9eRJ9yhZ8yjaG4tJ4kEgCK/2XHXee7u97//n0THUoNKq/+/07z0mkRHAFjq4/5SkjYLnJfoYAKc4rVvAa5LdCAtiaDX75jR/9nusz9omYNYzPukYRhGi2QS7oZhGDEl9ZegUcpU+BSvw1P4yMAmX2rpdqtVsq/kjuK9JXc5oX3Z3rL9I6aWzF47N/3BqjYXTV13HjQ6wWqzcLlc9wL3JjqOliTW58Sc47pkOC/pG1yD8kea9rnnOyx+KkP5Nkah1WFiNWIseOLqtSryBLbua2gDEdZU3VdlZNwia6UEUsRhXw/cnehYahDbJNxbJb1UkEsSHUUwFXL23dnvzo6/37Aj0bG0IJaFzgHznhiOFvs+aRiG0cxMwt0wjGNBqFHe1wNjVPUxESkCykSkq6pmAjeLyApVXRDpjgrmpY9pWqjhW7enZJwI9wUt6iCqD4zMLf5ozbyMVwBslarSNZGWxjGMo4YMw6NFbAeWA92i6OIdnPxaMvgmxqHVYWI1YshRdcdy6HWp7g1fN7ZB6Yx+1fePu3dDQXzCat0EsmlhiSTLjHBvzaxEBxBMIKXSyeXA0wnY/U5gPegnAp+jfO1T2W7h/N7hO7z/sFcqTnho0wG94grHnh9/0qmiTZsUy+tLtSw9zbblR1iaJioXgp4Zh9iyytx9+6a6N26MQ99HnZb4PmkYhtHcTMLdMIyjnsvlqjG6Oz8/f7SqXgeMzsnJebFW8zV5eXnrgb8AL9PEGujptxV3bFup3Q8lyY6SBzMaHFkYMeHmkMtVxwGvxGIXhYWFzv/85z/jVTUb/+SrHYBvgdXAoy6X6/Nw+/J4PNOB2bUWF7tcriG12y5ZsqRNUlJStoiMAs4Bjsdf33Qf8D2wA9iiqu9alvWu0+ncPGbMGF9wH/n5+Rer6uoGQtoPHAC2AhuBF7Kzs9eKRJ64KCwsdH733XfjRGQscBb+kaXfAa85HI75V1555WehtovknISjsf48Hs8iGrhU3LKsQo/HU3vxClUtFpHHay3f6HK5+tVuXCUvL+96EXmq1uJNLperT4MHESeSyRotoReV/B7IAZLD2Gw7wv3YPCEZeOMcYjUTqxFrXTb3/Lf/bc5oKoUzymb06Zc6+8MNiY6l2lFQjsloSWQMzZNw3wVagFivOmx5s8u9738RzkayapUPKAs8/C/wcfD6smn9fmg75CZUJwGdYhWsbcv1+AfsGI2I9n0yVG11ta0TUZmBfwBVqcAHin1Xt9kfbq5qt2tGv88Vzmiob0Fe6Dr7g180vG/uAOkDHFB0tcOW6an3bfhX7bZl0/oNtS1uADLwf0fxAt8ArznU93CXezd91ehx+Zy9EL0VJU1gS9fZGwaUufv2tX0S6pyVInyBzUs4kx/p5n53b0PHahhGy9CiflE3DMNoDqp6Z+DfwlDrk5OTXwekql00RkwtdmVNKf6wrZe9iHzR1sveEbnFG0dMKbky2j5rk0B9XoU3RXQysAFARXrFov/nnnvuxG3btr2nqk8DQ/GPYE0Bfgz8FtiQn59/VSz2Fczj8fRNTk7+VESeAS4HzuTIZGId8X+gHgSMF5GFqvphZWXlFVHsqgPQA0jHPxnWmvz8/LeWLVv2g0g6WbZs2fHbtm0rEpGF+D94H4f/PP0IuN7n8/3T4/FMjCK+FiM5OXkpsLvW4r55eXkD69tGREK91hfFNLAISTrbJZPx+PgR8Dvgb8CXQNUXlzL8Wck/AmM4yA9kGI/I8OZPCptYG9lnJh0lE2n0Noyo38ejC4yCBm9QXGuLHcA/A7faJRyKg7ZrWlj+BNXR5rAoz4mQbSMDbJ91UldHRQoO36mCDEWYi/8H2phTlax49BstVZNwj5FKlOWIXCkO6ZPksLp33b2vDQ7fqahcgvIMUNncMSnkg/xasM5N8iYdt9fRua04rB8i/Ar4K8T2+bfRwf+eMqhtLPusolAOrBCVn3f93jqh2+yNv+4264Ml4Sbbw5F634Z/dZv1wW1JDuvHcKRMVpMpV6k7LZwflVuSVv0+qbbjGlT+AQwB2gKnKFwG1hvb3eef0NT+q9nW9f6EuFwAtAG6CZJjW7yz233+j4Kb7prZ737bogi4EjgF/0CDdvgH3Pw/nzg27ZrZv8FJmdVn3Qz6J5QBQFsbaSwv1w3lJwiz8FWs33vnT6K5qtAwjGZmRrgbhnEs6g1gWdaFwAu1V3q93iwAEekdTedZU0tmozq9dhEXgT6ILh+ZW9xrzbyMmdH0Xct+oJ3l5Ko1Dw7ZljXlrdcRexNCD/9qFSiJquNly5a1F5G1wNkNNGuvqsuAxVHtJIQlS5a0wf+cRJT0jqGBDodj7cqVK88dM2bMoTDat3E4HC8C9Sae8X8QfzovL29/Tk5OfmzCbF5jxozZn5eXt0hEbg1eLiKTgHdqt1+6dOnJ+L8cBTsE1Bk+nwgygu+ARwO3Fs3E2roUzM2ot8bviN+900Mc3hcAVZF5asv81+cP/i64TeZt75zirPTmIkxGcCRV2NmrHxtqainXpAoLUrzMrKfO9LeB27p/Txk0o23Hw3NFuSGWAdjCUOAPseyzSaK4Msuoo8DhcE7q4n7vyxDrql5Tr5a5+z5u++RvwKkJjumbwO0vpTP7/xTVlcRoNLdASpv2hy4AimLRX8B2VJ/02d6ne9z/UVwSvLV1cr+/U6+44pJdZ21dAfwqFl3utJ3pQMgBOy3M0fE+qVyPcIWUWwWarONA5wfWdHP4vNnAPICuszfUmCT8K3dmm06+Pa8R9FlU1S6jHqryG1X9hThTXldvZZaILgPaAyf4fN6ngYsAds3s61IN+iFfdH6lZc+xvFZnh3+g0BCgg6r+qczdt1eqe+PXofco1yj8zuvwrTjBvWl71dJAyaIa3yB33X5eZ1LswbayVKA70LPCWXkLNPOAAsMwImYS7oZhHIsOAm1V9bn8/PwnReRNn8+33eFwHO/z+Yap6o1B7SKSlVs8ENVpDbVRmD5icsnqtQ+nvx1N8EH9vCaQI7Z4AcoOJH+S2uEwKF0Bsm5/v1NgHFbEIxsdDsf91E22K3BvUlLSkx06dCjbvXt3uqo+RQwvr01KSsoCflhrcYmq3pKcnPzRgQMHvA6H40TLsgaJyGXAaPyjyUPxqeq7IvIq8Iaqfm/b9s4vv/xyZ69evTqWl5ef4HA4LlLV2UDnoO3OqKysnEB4ScMBgKrqLFV9ulu3brtKS0sHiciTIhJ8/kREnly2bFnB2LFjt9fXWby5XK4JwAQAj8dTJ0Fj2/bwq6++uijUtrZtP+5wOKZQ87PDrz0eT67L5arxJcbpdI6h1lV0qvqXnJycer/sGMbR7LyJ65PEefh5lIGg96ydm+EO1a7owYHfArlZuesOojKtMsn6a6a7cHiRe3jEVwPYSKj5SxrRwMTfLcNBFc0+btbG2uXgQjp1/tuHgBt3zuj3icAjsQpCkPNi1VdMqJk0tUlUFnX99Mc3hHMlSKp748Yd7vNGi89+S+r//BELz3b95IyJ4cTUbdYH/yid3v/XiL5MjK5gt4QBxCLhruxRYYbtqHj4ePfm/U3uL0KyapWvzN13gu2TgfhHIzeJheMSWn7C/ah5nxTh0a6zNvwFQN08usvXz031Z/bQtfr1iiscu3yf54MED/z4p+Ukt4FYH+1274aqQVh/LZ3ZfyCqVYNMRu52n/+jLu73vlRbbgtKh3/eddbGqeL/frR9t/v8a3w+7+f4/w+2tX1yMzA19A71ieNmbQxrcELXB97fA6wund73JUTGBTr4KSbhbhgtnkm4G4ZxLPoH/sl8Oqjqbap6m4hg2zYiRz5FqeqrkXYswvWq/o9iAptV+TvCHYHVywAX4MDSG4GmJdzVusPCl2mr3O12681ut1Rm5RYHdg229/DgwLeuiGrHL126tBuBpGwtj7pcruCR+a8vW7bsYofDsQX/5ZdNZlnW6ao18wa2bU+/+uqrg0dRfxW45S9btux4h8Nxh4gcrt1Xdnb2Guq/lHhP4Papx+PpAswKXqmqlxD+KN2Hc3JygieGKvJ4PJcAW/BfYlqls8PhuAG4J8x+W5SxY8d+k5eX91cRCZ4YuC0wlrpf0OqUkxGRhJaTMYxE6tr+8HhVBgF4Hd5GayOLU55UL9OAjKR9SdcQxZVE3Wd/EPEcJN1mf9BsE39HoVJVfn7c7A2vR7rhcbM3PLprer8BKlwdo1hO3H1H79Quc/7ZMn5ENCPcm6Kgq7PTjZGUXerufv+D0hn9nifE37pYEChK/d66PpKYut37wauBmC6PSRBKTMoTdr13Q+25XJpdqnvj7tIZ/RYRi89fqg1d0dgSHFXvkzasrbovbuzSGeymOuEuXUNtU3rW1scFCa7V/i/bwcXd3Btrl0Y8sp9aZUbFtos06KpOn+07v9R9wU58FUFXP2uhBJVz6uJ+78vSGX2/BgmUoNH0Bg6t3jmmds3se6mqXIt/4FN3/KUqaxA0duV0DMOIG5NwNwzjmGNZ1jTbtrPwT3ITkqr+17btBkeqh94O/4crYWVlx0pXkXu4Nyu3+A6AgnkZvxmRW/yW+Ceiyogy/GoWOlPF2ojqjcV7SzJH5Bb/X9W6rKnrnkX5mT8UDTlhZ30cDsf/Z+/e45uq78ePv97nJG25QwuiiNvc8KuCCsXLpoADATcvc15Gf9IUlCkwdToBL6hUo+DG3ABFp3KZiDSFoc7LpmyCg0nRbcpFZ/EC3hGd0FZAKG1yzvv3R1JIS9ImaXoBPs/HIw+Scz7n83mnpGnyPp/z/gwjnEitxXGcmXW3jR49+qOioqJnRCQttdxV9YCTA7Zt/3Tp0qWv5uXlVccY/yuIP2MFoLi4+IeEZ8Kf6rrucSLSnnD99vrUnWVfT8h6wM/F5/N9EggEnoYDvrRcxEGacAewLOt+Va2VkFPV8ao6u2ax2SVLlnzPcZzT6xz6Xn5+/mqfz9dssRpGa6JCQc39NnsrG0w+BNsGyz07veFjldE0onTXZxPObNO2w958XAYhtFPYLqL/yLY6PyP+VQfRorVyS9dp65JOIu3jsabguPmAnY5oQt6M/wP+nY6+Gs3UcE/VV3YwlCdTDTSsHAAAIABJREFUU/g9UHcBYjVFwr3CY1sjZO7a5GvFuzoTS9KTcLck5uzhg5WqPCmi6fj81VdBohOtrcuh9T5pqVX3qtCq+tqXFebeSe0rb8vUtn7czb92a33Hqccqj37sqm6PnoQlLp3Fqe7iWvvnt4tI2YE9SRnhNZyId0IAQNT+Mtb28im5t6oyvb5YI7wJtDEMo4WZRVMNwzjsjBw58mPXdQdA3IXoXhKRAaNHj/40he57AFhYd8UqASDerCUAAo2fmSA6DvTCyKPeAlfu26cyhvCsCFzkr0l1KzHLEHwd7+chIm8m0399LMtaRZ0SOKp6YzAY/F8gEHi5uLh4biAQ+FUgEBiydOnSuB9kIbyYaSAQeFlVV6nqjao6SESOpOFkOyLSIcGQywoKCrbE2qGqsX4ufVeuXHnQnuzOz89/TVVrfXESkRMXL158ds1jx3H+H3XqT4rIH8XMwDQOZ8IJNXdDnvYNzpC0d3rPjHp4QtyGDSgvPPXktu33voMyH+EK4GcCv0BlaUVox7+/9J+y78Tztjv7Dtk+JXdYzS3VMZuEsiH73e892Jgusv1rPwVST0TVpc5RaeursaS1Jv9aO/lNyrNvPVn/ogmSrgL3dfSv3Z7KsdnvH/dvIEYSMAUa/jx7qMjZsfND0vP/1XGH//Rj09BP+h2K75N2sO7/mRuvadmd/cZSe1LLHly5sKt/7bsNDSMht9Z3Ckuk1qxytfja9WZUEPUaUtUYC5dGb9PyA/dHHPi80Ot7ZaowZd9jZD24J2Xbnbw5U9cLyOMNPQ/DMFoXk3A3DANVlaKiop8HAoF/BwKBbYFAQCO3j1o6tqYyatSozT6fb7ht271U9XJgfOTf7/l8vh/5fL5YC1QlrLpD1cextlvB3TULWiVdVz0lKpsygp5k6zHG+ADJ5zG21ah31kgyRo4c+TEwLcauzsA5qjoWuB/4RzAYLAsEAm8UFRVdoaq1ErwrV6702La9DDgnXbHFEfe5W5YVa5/92Wef1XuioLUTkfvrbnNdd3zUw7oz/qpDodDCpo3KMFo5pd2+uyKPDPtVSdyFoc+ZtObbAg9HbUr0BGAtO287I0dxlxHnih0V+nsde3HNYwvr1yIsr7mlMmZTEbWuT6a8Rtx+RP/TcKvEWFjd09VXo6k5oZmCLdlf70y53EmO/987gc1pjAfgq+pKJ+WEqTz5pCPI6jTF0npe32kgD26uAuInQJMQDAXjvn+3pMP5fXLblNyLUIn+fQ6JaF7Ovev+FfegKJalg6Mfu8IPox/blv16jv/fO1H+u3+rDNGoCSZf+0//Lsh3ovavSfgJAOU5bbsRNSlI1F2YM/XNUvGvCqkfC/SMZPozDKPlHbSz7AzDSJ/FixdPEJEZTdF3nYUZ7/b5fP6mGCdVl19++QfAB2nscivQy1PhPQKoNSP8Rze+cpSDPTsyOaJRCf2IeLOyqhC+xOVvWu35/bI/fH9nGsZqNj6fz19cXLxWVScQLr1T32WTp4rI48XFxf2BX9Vs/OKLLy4F+sdov8R13el79uzZNH78+D0AgUDgGmont4x6fPPNN0+3b9/+M+CYmm0icunSpUu7hUKhI1T15Oj2IvJ8Sy4UaxitxFb2X2Z+IjbvDJ1Y8meQ9aL6JYCKHClof1QvpXZZr5hX0TQk5K2egMrRDTQ7p7yw/6DsqetWg/wdWmF9YuE/2feuLUlHVwppuyLLxW09J08tjTvr04hHlkSSsClTeFfguHRFpMhTR/7+rd2N6kPYlKZ5920+m3Bmm8iCmoeK5Mv0xGBbNPS+2vwO4/fJCn+/zq7DEvaXwVFFx+bcs+GFRPtQleu339nvdbEyV2qo6hxBro3avbyz//UPAUTkd4ouimw/rvzO3N/tCvLbykzpFHJC82X/hNZKW52Hknke2by1tZzcb6hJuotctv2Ovk+FvBosc22/kJ51FQzDaD4m4W4YBsBPou6vBYb7fL7WsRBYGgQCgRGpHuvz+Z5Mpr0qn4rQCw/fok7C3bGsrTVXIgokVeYllhUzBzbVh9hYlyPX9+Ui7Zcd5+fn/wX4y4svvpi5Y8eOk13X7Q8cp6onisgAwjPeo12/aNGiB0eNGrUZwHXdc6JrL0K49M3777/v8/v9tRITqvqtum2TEPe5u67bI0a/zjHHHJOWGVYtZfz48cFAIPAHqFVjMrO6unpMrFI8qppy7WnDOGQIL6G16sq2FSgALaiZHxe3KojIS6kMqa71UxKY+Ky4lwKr1eWV1N8Km44qgfT1ZX8q8SsSJEUsKzMtHaWBmhruSRPcZxvfB/9LRyz7+pM0xOTygabp97hD5jdZQLMm3Lf6T22b4Th9EHqLyrdRvoXQAzQbpItCFwnnMDKpvTB9s1Gl9ZSTijic3yeDeLNsQtEnqUWQBWWFuQtqxYI8mz113SXEIPAEKs/iVFPns/v/HHt/8j176rqi7YX9ThbkZsJ/tidVe5hkO7XegnerqK/z1LeSulJc/LjbC3lIYHJk0yCxrC3e8DULWwSe1/BaUIZhHCRMwt0wDFQ1+nLzDYdSsj1iaSOOTepri2XxsirnoDoMiDfT5H+eoDurETE1KVV9I0aiuPMTTzzxrTh13Ps1VSznn39+FfBG5AbAnDlz2rZv3/6fQHStebEs6ywil3dblnWEau38g6qur5tsj7QdULdtEnKKiop6xqnjHuvn8uaQIQfW9j/YeL3eecFgsBD2l8kQkXEcWB/1402bNrWq0hSG0RJs15rhiDuGcJIoGdWqbrJlwcJEv1tny2sg76HaH+GUqIanAohHv2ymYmfJcB0n+Kd0daYa/FokLWsBomhWWjpKB1PDPVnbu9gbXmtsJ4J8lb5zHbor+0t7VaN7kbhXPyatOiuryZOlX/pPOSLDtYarymBgII57HIi978e6f4nK2g9bVMLr/DQX8z7ZWLYzR11rhSCTUfoCu1Xl77bHnZLjX/9xdNOuUzfcWlGY+6KrXINwlsIRAiHgUxFWWJbn/poZ8cnKsdffUe7kblLkl4KeAOwU5SXHw2RxKGwdr3/DMBJlEu6G0YoVFRVdAowTkeMJL7K5G/gEeEVVn968efNrNQnEQCDQD1gfo5sywiVT/qqqDxQUFOwrLxIIBBYQvdBm2FWBQOCqyP35Pp9vbM2OxYsXn+W67rXAIMK1HR3gI+CvIjIrPz9/30yfQCCwHKi76NpdgUDgrpoHqnqMZVnXq+otkU3/++abb44ZP378vks+FyxYkJWRkfEVkRq2IjIlPz//3vg/tZalrvUXxL1XkYsBf4wmn7que8myB8/e1syhJcxxnBUej2cPdWYO2bY9EbgxetsTTzxxLHBxusZevHhxruu614VCobuuuOKKmHXjx48fv6e4uLhUVWst7ioi+2a3qOqOGIceX3dDIBA4X1UHNSJkEZEJwKQ6/X4buCxG++cbMVa6HfB/bFlWQldN5OXllQcCgSeAa6I2fy9G08dineQwjGSV3dkv4SuVcu7Z8GR0+5x7NiR1pVJT+PusszYPm7T6BlQeJfGckYpw3YoZg95Pcdh9v3siem/2PRumAOiIEXb5CZuL2L/ewncBMqrYVt3qvhnIpu6/fjtts4gdDxVWmk4qiKYpI5UGFqakTJLeEn/jp/Cqul+RtstC5G2Zu7bRJU9E3N2apinuNlVN8o7wkX9wVkd350hU83EYovtLgRwcoj5vtg6Hzvtk12kbnqWev5E5U9efWHfbEf7Xv6zvmCTGeRt4LpHju0xd/0/gn40c7wDh96X1jwGPxdh9DbU/dxuG0cq1uo/VhmGEFRUVXScidWu/tQG6Eq5bPaFXr15nAg0tBpMTuZ0hIqMWLlx45hVXXBGrZEi9AoHAPa7rTuHADwt9gD6qOiYQCJzv8/nWJtOvqj5MOFlpA93btWv3U+Cpmv2ZmZk/VtWamSSO67qtevHFFbPO+u8Fk1fXTlqqzMXSHYKu/8a1n33t/oFpuTx3+MTVCSegls8clHDC6YorrigLBALzgRvq7LohEAjssizrkb1795ZnZGQMJFz7PJ2zV2zgKo/Hc0VxcfGLrus+B7yekZHxabdu3XZ/+umn3T0ez0Wq+v/qHqiq70Q9LOHAk0lnFhUVTbMs68HKyso9WVlZlxFegLWxJgQCgd2WZT3aqVOnsoqKirMI/1zqfiHb4fV6W02teFX9RETqfnG59oknnliflZX1aV5eXr1ft1zXfcCyrF8Q/wuEo6oL4uwzjOSoJHOlktRp3yomha2YMWjusAkl3yA8DHRqoPkOlGuXzxxY3IghtwAnAARDoX0LMcqTTzoV/n6/dR2pSbh3Amif2ami3Il1rrIFqW5IZ3fdcb4uP8hyewkxi6YmRaTW54XUWexJ3wR3eTsd3biuVSmt9OXw5U2ntPO2sSfh7LgOOKKl40mVqLauhLt5nzQMw2iVTMLdMFqpyKzZGjd7vd5Hd+3aJW3atDnWdd2zRORyEdk3O8fn822gTlJh6dKlnaqrq88SkYVAN+A427ZvAm6LHDMGGBMIBD4CvhM5rNasdoCioqJ8oDDy0BGR6zwez5Lq6uoOIvIg4RnORwDPzJkz54Tx48fv8fl8wyGxRVOLi4ufV9VLIs/7aqIS7q7r5tWUN1HV5XFKdzTktBjbfgHkqeqDIrIKqBCRbFUdDFwvIktUdU4KY/HC9EG1LuddMWvA+FT6aYiSZAIqCY7j3G5Z1vA6CVkBpriuOyUjI6NmWwh4FGrVJk4Hj6peJCIXAQSDQbZu3YrHE/fP1hubNm3aV8LH6/UWB4PBKex/XYefgMgdqnpHVta+cwSVwAJgTIpxvkF4Ea5C13ULKyriXsmtqnptXl5eq7myQUSWAXUT7kNt2/4wGAwSCITLgVqWdfrIkSPfqHv8qFGj3gsEAsuA8+MMsSzF31fDOGStmDWw+Nyb1qxwXa4BLgLty/7ZnQ7Im6L6nCfkPtLoK6GEF9Bwwl0ytNZCjFXfuJu8bfYlVNoBlFMZfcVLq8jYiZDWRJL4S6vLCnMdDrYZtQ0xJWWS4rpWWhLuCtXpO5vnlqalG0tb5ath+5T+l4roA0DPlo6lsdxWlkMx75OGYRitU6v6Y2EYRi37FoUUkV27d+8OXXXVVXuBtyK3RxvqIC8vbwewLBAI/JVIQlFEfkQk4Z4oEbk16mEgPz+/JhG9Y9GiRddallVTUuSYdu3aXQwkNSNPVR8EahaxGb548eLvjBw58uOlS5e2CQaDF0bFEevyugbVnXVfXFx8sapeDVxcUFBQ99LB5UVFRW8ATwMvEF5ENmUDbinp0Cao3Sq9sm3NfQN3Naav5jR69OjdixYtGioifwX6x2m2h3DJo92qmu6EezLWWJaVF126JC8vr7KoqOgiy7KWqWq8BV93qGoB0FNEUk2473Uc5zLbtv8MDIjTpkpEfunz+RozUzXtHMf5rW3bl1LnpESSZhE/4d5ki6XKYFpb/dS4TKxGXS/9fsBXwN3A3YP9Kz12RZscAKdLZdkqf/rWeLAsfch15Gqgk+VmXAIsqtl35O/f2l1WmFvzUACUUI+o5GGtBH2LET5Jd5cKITnEEkmKmJIyyfkiHZ1YSHX6ctsSs4xe0r244k1kseTmov4+GRVOxgxFf9nSsRyyzPukYRhGq2QS7obRer0N/BBAVR/NyMh4IBAIbBSR9a7rvg4UR9djB1i8ePEFruv+XFVPFJFuhMvP1HVkMkEUFRV1BE6O2jQ6EAiMrueQfiSZcPf5fCuLi4vfVtWTAMt13auAwurq6h+L7FuYqKxLly5pqX+tqrdF/l0Za39GRsY/gsGgRNolVMuvruETV49QkdsJ0Q8R2oRg2MSS9Sry65dnDHiq4R5a3qhRo75YuXLl97du3fpzIJ9w+aAOwGeq+pKqzh41atR7xcXFaavhfvnll6/905/+dLzrumeo6ulAX6CbqmaLSA7hdQN2qupHwFoReSY/P/9liXH9dEFBwX8XLlzY17btCSJyMXAs4ZrGnwDLgIcKCgo+KSoqatTJgtGjR3+1cuXKwZ9//vnVIuIjXCu+A+FyDsuBWfn5+ZsaM0ZTGD169FeBQKA/8CvgPMI12LNJ4mqI/Pz8lxcvXlzzuxtta48ePV5IX7TG4c5FYl2plLb2LSWSYE9b7d1oXfwbPi6/s/8oVV0qyuzyO3O3Z9+zflncAxz33KhHO+O2a1aa9jiEVrg0rNGsBOebdPSjUJ2OfgCwYq49kwJtn55+Gk/9fTLKHO/TAhc23NpInXmfNAzDaI1Mwt0wWinLsm53XfcZ9tc4zARyVTVXRH4O/DoQCFzm8/lWAgQCgVtd150OIPUv4ORNJg4R6UISCbioBHmyHiIya19ExqxcufLurVu35kXtD5x//vlVKfZd18kAlmWdAzxbd2coFBoWiePkuvsSMWxSyWRVfhPjkt5cUX1y2KSS21bMGDg9lb6jWaIxE0qq2hmsoRquwb7AEn081TGGDBkSAuZGbjHl5+cntBCQz+ebBkyrr00kcf5+5FaUSIw+ny/uvsh6BVMit5gKCgoeJYErRuqLP/JzSqifRPtsynZR7SsIL+7rT/SYaCKiRUVFfxSRWXV2PR75mRhGWnSbui6pq42SbX8oKi/sPw4FlADCVaq8WHZn7iuqvGrBJ9F/orYX5k4RuClq0wfNHG5sajVF4v+Qe28SXPOdLhkq6Um4u+o08Jk78b7UTstrXUSytBXUlFGQciezSFCTbG9q5n3SMAyjVTIfzgyjlRo5cuSrc+bMObZ9+/Y/A84gPNM3l0itVaALcBew8sUXX8ysqKiITiiuF5FRRx111HtDhgwJBQKBBRy4gGRCVLUi+suEqk4vKChIqiRNIkKhUJFt278Buqjq0Z9//vllIhL9IT2diy/uAdqo6qLi4uKHReQVx3G+sm37CMdxfqiq10a1S8o5N77SH20g4alMG37jmr8tv39Ao2ouvjRjUH0JpZeHTlqzTlT/5LqpzdI3jESIyA/qbAo5jtNk5WQMA+Aj/+CsLnvL2nTaXblHHtycrpOxjTZ84upbG26VvOUzB/022WOUyDokUmvj2QJn103HCUyt9TjNNYFTJU0wc5NDcOamImn/TmepttNWsdxw+lmWtI6SSdFsWtmKxY1TPqXfDaAjWjqOw0ETvU+ahLthGEYjmYS7YbRi48eP3wM8EbkxZ84cb4cOHX6jqpMiTU4EKC8v7yYi0ZeQLszPzy8F8Pv9FuGEfUoKCgp2BgKBt4BTACzLunDlypWFScxeDbJ/Vn3cWoCjR4/eXVxc/FjNcxORh4Ca57QusihsuvydcImU9qp6i6reIiK4rkudkwt/S7ZjsaxrqHmeQhmuvIiwFaUHohcQLtlhq+VeC4xLx5OJG4sncznBvRYidwIrmnIs4/BTXFzc3XXdAqDWF2pV/ePo0aM/aqGwjEOYjhhhV5ywabwi43B2nOx4PVZ55w5u2ZTct0SY08VeP1f8tGgta0UaffVSHEkn3BvDTbGcWrqp7TRFcvyQS7ijTVBr2aJTK5go3SSa6HXVKC56yCQ4t9/R92hEft3ScRwumuL1rOAcoufbDMMwmo1JuBtGKxUIBJ4BNovIX0Oh0EeVlZVftGvXrjvw3ahmXwJs3rx563HHHfcNkQS1iFy2cOHCp0QkaNu2H+jdmFhU9bciEojcP+nzzz8PFBcX31VVVfVxVlZWt1Ao9B3LsoZG6mQPy8/P3x51+GdRMQ9YsGBB5zFjxnwdZ5yHgQmARe368+mc3Y5lWXe4rjuM/eV6YsXypeu6dyTbt8DZkTuvZXr1ghemD6yo2XfB5NVdqoLyAsqZiJydSuyJ8vvVKtm5pmYh0HiLnhpG0gKBgAKoaqzyVTtU9e7mj8o41On1vTLLO29+FuTHdXZZCP0UHil3+l+o/qpLxV+avrrKhyPhXzn3rP9HS4fRhA6ZxOZ+6Z/hDtoxiYqChrGPiHUv0Lal4zBSZ2q4G4ZhNJ5JuBtG69UTuFhVb7Jtm/btw5O9VfdNN3JUdSqA3+93i4qKHhKRyZE2gzwez5ZIuy0i8ryqXpRqIAUFBcWBQOAEwnWwRUTyVDUvIyMD13WxLGtfbHUTcCLysqrWJNyHZGRkVAQCAYA3fD7f6dFtfT7fh8XFxX+tE+ter9eb1CKsDRk5cuTHixYtGmBZ1iPAsBhNXhKRa0aPHv1pCt33BHBd68YXpp9VEb3jhemDKs69afUEV+VfaLhdYwybWBK3xm7JzjVdgY6RhzFPcBhGmu0WkRGjRo36oqUDMQ495Z3aTwbqJtvr0AvKQxm3Uqc8ipE4gc1Y1v8TDtW5zYcmbYIa7qrWEeZlYCTrS/8pR+Awsgm6VoS1KC+i/FfEes8bcr/c6+zZ2+2+93Yl0kFZYe4XwJFNEJthGIZhHMAk3A2jlbIs66eO41wkIj8BegHHAFWq+oWIvGlZ1oMjR458tab95s2b7+jVq9cmEfklcAKwE3jJsqzJrusWNjYen8935+LFi19wXfcXwEDgKMIz0T8HPlPV5cBffT5f9Ox2KisrJ2VlZVUDw4FvAVn1jaOqDwLRCffn8vLyyhsbf12jRo3aDAxfsmTJ90Kh0Gki0klVd4jI6z6f78NGdB0C8Ni7SmPtrN4TKvVkeSE9M0e+23ATAN5Iw1iGEctO4BNgjW3bv7/88stbx0KLxqFHGB31aBOwWoVtonSL1CTvBSDhdibhDoAm+LdMqoBPVXlhz+6s+cfMeq2yScMy0k6QJphNrH3T36dxqPOG7FEIGWns0kEpsj2eezr7X2/M53PDMAzDaFYm4W4YrdTIkSO3Ao9Gbg3y+/0u8FjkVtc1kVtMPp/v2ARj+jfw70Ta1rjqqqt2Ab9MtH2PHj1Wbd26dQ+RS1FVNdbzSZtIgjCdScL3gdNUsnoQTgrVIl7v0VHtmp5Q5rgkXRrHMOLx+XymxoDR7BQ5WgBEfpd9z7pbo2dgqx+r3Mn9HTDRDZ+cbjnSwHoZShbhk9Y1thEpD0d45mW3qH0lCHtTDSVn6obvpXqscXARpEs6+/vK36c9TvgklmEkRRq6EikZukuUy7OnbXgxTR22SVM/hmEYhtEgk3A3DKPVmDNnTtutW7feyP66jxs2b97c6MU+A4HAiIZbxebz+Z5M8pA/Aaepa18IzKq70/ZwSSRN9KdUY9pP4semVKjwHiE7sPKBH/yv8WMZhnGwGjaxJMG6EHr3ipmD/E0aTIoEtgLHei25r265E/Hj7rqN6dUeJgJbYvfQPFbMGDg83r6hv/pXd7FDzwKqIjPVlVn/mHXW59FtBt/yr56eYGgiwo0ItrfazV/24Nnbmjxwo6WkZZFfRbPT0U8NCXlPQ7DS2adx6FN/n4xyhwHp6k/E8mVPXZeWZLte3yuzHDqloy/DMAzDSIRJuBuG0SrULMQYpcp13RsiM/cba2kjjk1uNq83ax7Bqq64GvP9VRFX4Ld4M+c1IiYAVswckNfYPozU+eaXfoTyncjDosDYPqNaMh7DOKQpCxDuCTqh7sD2uruDmU53HBvg8eYOLRGnjnvDK569z6D8APTul2cM9Mdqt+q+H2wBJg6buHoPKncEvdafB/tXDlnlH3IILvRpgFanaWHS9CbcRf5fOvszDg/lZPQiTbPIBZ7LvmfdX9LRF0BFTqfuOGk5v2UYhmEYCTEJd8MwWpsdwAbg7lGjRq1u6WCSteK3p+0AJsfb//KMAfc11djnXf9iptWuQ1t39649yx48v6qpxjEMw2hu2V9Z0yu6u6eqWkVlhbnX5kxd/1rNvvLCfgM0JA+LyLPZ/5PftmSc8WS323uVKmcChOxQg6XixCMPa4g7gIHeXd4rgflNHKLRElTS9bf6qI/8g7OO9a9KuQRRjchMYJNwN5Kmrh4n6TmBhCuyMC0dRairZ6azP8MwDMNoiEm4G4bRKpi60Knx+9Vas2PNOLUYH1ROoRoLb0d32KSSt8RlzoBOA+b6/WKm9BiGcVAr7+68C2IhfAd4dXthbpVAuUK2QiYCinYs7+6+W1bYr9axraGWuQoFNffb7K2saKh9sG2w3LPTGz5WGU0KCfftd+ZOT/aYaF3vWR/35LGRLrozTTPcPe2DO04iDYukl3fpmI9qWmvCG4cHS63uSoIVzBpgW+76tHRUQ/XctPZnGIZhGA0wCXfDMA4Hp8XY9gsgT1UfFJFVQIWIZKvqYOB6EVmiqnOSHWj4xNUp14tfPnNQvfXiz534z2NcsR8T5ZPlMwdefd71L2aW7FjzNMIFdb7fWCj9VHikZMeaC0f4Sy990t+nOtW4DMMwWp58t9YjyASOqpOq/E6akpfpJ5xQ8z4d8rT/AfDP+prbO73RszFPSGlI5dZUjotiEu5NTJH/pesVawun08iEe4W/X2fX0d+kKSTjMKNKu3S9BVdif5WenvYtAnxRuvozDMMwjESYhLthGIc8n8+3NvpxcXHxxap6NXBxQUHBc3WaLy8qKnoDeBp4AVhLEhRpsnrxqvYYYJgKtwEEPR1uRriggR4vqNhRfgswLdlgfPM23gi6b+FX1/V0Wzz++O3795dWAJ0j0d0fGHvSBICC+RsvVtVnatpZIiercpSihYRPfpQhrHNdbl88rk9p3XEL5mzs71ruNSLyQ5SjAUeR9yxYWuVmzn1y/Pd2xB3H1d6uyM2C9gE2Bsb2OS1mO+il6GSUvsBuYJmKTCm+uvcn0bGcN3tTZk6bqlsUuRLoCWwR9PG27t7pu5P9gRqGcfhS2u27K/LIsF+V/HjFAwM/jdX0nElrvi2qD0dt6tDk8RktQuCLdPWlFj8HHmlMH44jvxHonqaQjMOM4malq6SMXV3VAdiTjr6skPd6hK7p6MswDMMwEmUS7oZhHHZU9bbIvytj7c/IyPhHMBiUSLu6CfmWI3oBCLbqsvBjuXL/Pt4TpUSR7Yp2BwYLkQU9Ra4ghYR7Xd4sN6XrhF3VK4GJ7D8ZipMlAAAgAElEQVSh0BOlpyUMuHJB6UmPj+nzZU1b37zSyYpOE8SOnrUv6GkKp2XYlR2BwljjqOr1KoyTyIECVux4+AXodVGbsoACUR2W/9hbA4p/fsqHEC7Xs7nNxj8rcn5U2+8qcs9uq82paOz+DcNoClLvFUAHga1AZJa+nIjNO0MnlvwZZL2ofgmgIkcK2h/VS6m98OCWZo/WaBYibNL0VOAA5bTtd/b7add7NqT0uaW8sP84RX+RpmiMw5CIVUmaSsp47Yz/A/7X2H7K/Kf0xJGb0hCS0cT0n42+Kisu+SGtcn0XwzAObSbhbhjG4ehkAMuyzgGerbszFAoNAxCRk5s5rnopcixA1d7QB5FNPSM7pq+YOeB2kH3fcvx+tUp2rnkA+CVwTDrGrwymlnAHfiGqI6q0zYoMq2pM1Kz5nFCQfGAmQP780hEo0Zeyv6bCjXZGqFT2ZhztWO5l4sZfYE7hSoVf2aHQkkXX9K3nUmS9QkQu0SzvP7Ry7zDBegJoBxyJYz8KnAvw/tHvjBeITrbPcF3PdI/tHOm6WoTwrZR+GgeZyBUh+64QcBznZI/HcxRQqKqnAWUisg64PT8/f98VC4FAYBPQq4Hun/X5fJc0SeDGISVn6rq8lo6hUYSXUKKTmW0FCkALak5FSrxElchLTR6f0SJE2ZiufHukv0XlhacOyJ669r+JHqMg5VNyJyraZIu6G4cJYUea8u2o8BNgdaP6uL5XZrljPQVkpycqo0kpjVp3pAEm4W4YRrMzCXfDMA5He4A2qrqouLj4YRF5xXGcr2zbPsJxnB+q6rVR7ZJiicaqF4+qdgZrqMINwAJL9PEU4u4MYHvbtAO+ITxj8tiQFZwRnWwH8PvFPfemNVNdV39JmmZHtrOrU1t8VZldNO6kp8Nx6exNR2/0A50AEI6vaSbK7VFHlWnQuaD42lNqFhd8H6i3rqyo/CEwrvfshsNhduDq3jUnWv7sm1f6A+DmcDgMz3/sre8W//yUDwUdt69v+KDX571viSxAu71g7n+vVaw1DY11KPJ4PFeqaq0rFlS1JzBg6dKlJ+Xl5X1Zz+FpN9i/0iM7vMfb0BdLTkT1W8AxCD1QOgMZhF9vIYRdKDuAHcAXoOvBWu9xrbV/u//Mj5sr5mG/KvkWlgxFNBe0N9AD5EjCs5qzgJ2E33++AN4HeUdwSrK+afvaX+aelpZL7A922245voO3bcduwT07t3W7771dLR1PQ2zXmuGIO4Zw7flkVKu6D6Q47Ip69wqdUXoAR7D/O8EaoDLF8Ywkdf5617vlnTtUUvuKhkaQDopbsv3Ofjd0vWfDwoZab5tyyvHlYs8CzkvP+MbhzMX52ErXxX+q12y7/dRZ3X69NqWyS3p9r8zyzu2fAPl+egIyDMMwjOSYhLthGIejvwP5QHtVvUVVbxERXNdFZH/tSVX9W7IdvzRjUH01318eOmnNOlH9k+vy3IpZg+pPhhzoa6CbZQfPBp5UWCBwT4ZkHAlsr9tYXPcoENCUkvvpY/FyzV2/X1zfvNKviSTcNTLryFe0qSOV1X33HaO8GJVsT4ywLKF2KrVKCSmyStCb93XjeE4/b/amz6H6lKhmqyLJdgCKxp70Wv78jVWSfPLsoKeqvxCRER6PZ0V1dfUYEdl/xUIotO+KBZ/Pd1z0cQsWLMjKzMx8SVUHRW1O7v8Y+Mm4N9pWtqs8S5EhYjGEnfRHIv8P0bUZDpxll4GSA+REHueCnA9KyHIYNrHkbZQnQhqct+r+IV8nG1dDLpi8uktVtVyhcCXQd3+AMevddozcjgzHqSgWle33Vg+bWPIP0MWVHnlmzX0DayWah08oOU2F11OPUu4aNrHkrkRaqriXvDzj7AOuEGpqZXf2G4ErtyP0c5wQVmZbthf2Xy+qv86Ztv6p5o4nUX+fddbmYZNW34DKoyS+squKcN2KGYPeT2XMnKnrhyfS7iv/6UfaodBYFe6wIEtt5/Ic/1umjE0zkAc3V5UV5r4GnJPGbjuKyuPbC/v/SuAJC+ef1Y6z9Yhde7+uyOnUXR33aIG+ChcDw4lTfs0wkhbyvIud2tyMGNpbtvv0V/4+5x7hL/0mmQN33nZGTrkn+AwwqMHGhmEYhtFEzAcso1UqmL/xYt+8Uq25jZq/8aSWjulQ0RQ/24Pt/8uyrDuAekqOgKp+6bruHekeWzyZywELkTuTPlgpjfw789yb1pyT3bHLb4HnXFcXD51QUutLxfAJr/zQQYpBnq3Y3SYtl1HudjJq/81ItIa5Y9X6WSscUBZG9wa7EJWEEku2JhufupLQzGpLKa+1QbTWyQoR7dw50+1A1N9Ipe4xolJ322FCRGbn5+c/nZeXt2Pz5s2zCc8WB0BVj491zNKlS+3MzMziOsn2/1ZXV09MdvzK9nvvRmS5CLejnEn6TnqchHCfx/J+OHTC6mtB07Ly23nXv5g5bMLqKVXV8iEwS6BvgwfFlwH8GGRhmxDJv4cc5MoLcyejshShX/R2QXMRniwvzJ3cUrElYsWMQXNRCoj6nanHDpSC5TMGzm/quI7wv/5lzrT1Uy3kBoVTCdl/2eo/tW1Tj2uEKfpyw62SJ2gu6CwXa53H9n5Z3rnDXnXcT4BXNby46o8w3wWNNArPRtcP09jlmbaT8eq2O3JjXj1al4471bt9Sv/rgp7gu5hku2EYhtHCzAx3wzBalG9e6b55qAJ3F43t42/qMUeOHPnxokWLBliW9QgwLEaTl0TkmtGjR3+aznEjddXHRB72T6GLF4HBKtJTXX25YmfFXsILSn1bhFeGTSypIpwEztZIElLRtl3a730X+F5j4890ZF9ic8TMz9ogOzskcpxl114STuCA6U+S5a2gslqJJN3V1R7Jxld3nHhcqVPLU6Vr9HRoVfn66yprV3YbXCLJCKlb/1NVdP7G7LRkZA8yrutGXbHgdwOBwA4iVyyISMw6qdXV1bNEJLpW+xbLsi4YM2ZM2meSp0EXEfnDsIlrzvEGX/Qte/D8uOsGNORHE1f3DSLFQO80xndY2uY/tb86br2LPytMq/D3+1sX/4YNzRVXslbMGlh87k1rVrgu1wAXgfYF7MhuB+RNUX3OE3IfWfbg2duaMza1vUtwqucg9MsKOdcBv2vO8Q9XautT4si9LR2HYaSDivxdlGvS2OXJlsV/ygv7rwL3KceV/zhe59PuW70VFV1o63q1h2W533VVLizH/YnA0Wkc22heDV35m014XapuUdtKgL1NFpFhGEYjmIS7YRiHpVGjRm0Ghi9ZsuR7oVDoNBHppKo7ROR1n8+X8uycYRNLPoi3r2Tnmq6Ey0RAuDxMUkIanOcR70TCZSYgXOv521FNMoGjoo8R+E6y40QdWx6dwVakK+Ga0ng77BpC4mURGhQoOG6nb17pmxCZuSqcn//wW12SLiuTABEdTNSHelH3h0SXErJDry+7oXeVb17pWzXxKPwQVUHCtfIL5r19pop12JWTiah7dUi9X3SKi4vvVNXrozaVicjwkSNHfpb+0NLqsmpvRwv0srprJCTi3AmrfxK+yoT2TRDbYcdy3GvYn5guE+VF12Kr5dJDhQsIfxG33ZB1LTAubketwEu/H/AVcDdw92D/So9d0SYHwOlSWbbKPyTUUnEJoc41L3RFCjAJ92bRzf/m+2WFua8Dp7d0LIbRWJZjFavlpjPhDiCKDgEZYllgOTbl3cNzNwTCH8/SPKDR/GQwCZVB0xK+RYjJwDVAiCwukx+ws2mjMwzDSJ5JuBvGYaYovFik+Vwacfnll38AxE2Sp+C7CbZ7I9mOV90/5OvhE0p+osLz1EmsNwVX9N3oNKNazk35D791o3isXqCpLuJXn3uBJyP3c8RrvzBqTukE2oTe1mrPUbhc5FqqxVefNKu+ThqkXJ8/r/R1aZOxUvYGz4laJBeF5cU/P+XD8H2ZK+jDkV29fPM3/tad8959SKi7Cn9oVAwHMdd16yaf4xZsLSoqGquqd0dtqrQs66KRI0e+2zTRpZfAJcMnldywfAZJvd6HTlx9oYs8RbgEjJEeZ0f+fc0Ohi7oPP2/+07GfT355C6O1/MCcCayr91BIZJg/19LxlDm/35HcapOVkf3lymSxl8VZSRORB9QlaKWjsMwGiv73rUlZXfmvoGSUBkYw0iWDORT4Fr9J7tRbmIvAVUuEomxeo9hGEYLMgl346BRMG/jcEULgdOAMoR1rsvti8f1Ka1p45u38UbQfck41/V0Wzz++O3795dWAJ3Dj/T+wNiTJgDkz914uYgurmlniZzsQK64Ohnhu8DHiswuHtv7kfNmb8rMaVN9m8JowjONPwSere7EPU/m9amu6SN/bmk/EdbHeCplwAeC/lXbZD4QKDiu1hn5gvkbL1bVZ6JjUeWohp57zONc7e2K3CxoH2BjYGyf02K1W3R177drHp83e1Nml6zgzSI6BugJbBH08bbu3um77Tbvo/tmTBcFxvYZFeP5heNp4P/LN690OXXKuSjc5ZtXGrVgX+iYwNi+WwB8czdegug44PjIz3038ImovKKW+/RxW/q8Fr2oZSKKi4tPUdXrCJd72Ams8Xq9j+bl5TVtbW6hzHFJqT788lkD3xhwS8nxWUHyJFzHuBtIk9RgLb6q9+u++Rv/A5wBIMhovPbo8H3maviSzk7pGi8wts9TvnmltwHTCM9kPdO1+BdVkT9VAhLe1ygKTwg8S2V13U/m/7OEfcn3YKcT52bs2HgR8OPIppstK3QzgCrPSrg0zbcaG8+hqqio6EIReThqkyMi+SNHjny1xYJKgarcPfS6fxe9/IfvlyXS/txJr57gqrsYk2xPt54A6ro3RifbATpP/2/F9sJTJwjuv0B7tkx4rU9ZYW5Df8sE6IxTjYbniUbv2xX7EKMpdPnSXlre3bkHJNGT9k1Md0XWS7iqpSMxDj6uy1RLeK6l44im8BcJf57t3tKxGGkzG7gJuJBXGAEsbeF4DMMwajEJd+Og4KpeCUxk/8zsnig9LWHAlQtKT3p8TJ+YiyV6sw6YiZnYeHCDqI6Nmgd+gqAP++aXdkOrz1YYGtW8D9AncwdHAlcn0H0OkKPIGeytHjV64TtnPnHFiXETOak+d1W9XoVxNSf7JYGFsfx+tTZlbXya8OX5Nb6ryD27rTanJrpIZqoxx+Ob9/Z1oA/V2dwG6Kqip6IyYdPR75wJ/CvRPgOBwChVfYza74PnB4PBa4qLiy/Iz89/K5kY95Mn4+5SKlR4j5AdWPnAD1Ke0bjmvoG7gD+menzCRNRe+M75oWpnuiCDCdfF/ECEh4qu6j3XN39jXrqHDIztMz1/bunfEL0O5OxILU5XkfcsWFrlZM1t7Bi2JXMc1RUCkwkvYLlb4O+hkDVlyTUnflzT7sk8cc6bveni7LbVt4oy2oWeFmwBXdhO907fbbV538yliW3BggWdRWQp+3+/FLg6Pz//2SYa8kMRViu8aYm86bjuFhzvjj2Wu/O1WWdVXjB5dZdKx8qWkHucJXK2wuXAsQn23UmygmOB6Q01HDFiqV2hGsCUkWkKIYBQlZbG2unae0ttJwPAac6gEjV84upbG3P88pmDUln8uksjhow1YcBoIjJ3bXD7lH6TRHim4dZNLohYIxSOMxNGjVR0m7b++fLC3OcVLmrpWAAENlu2jnYdeaelYzHSqB1lfBO5r1yFSbgbhtHKmIS7cbD4haiOqNI2KzKsqjFRs9hzQkHygZmxDqoMppZwR/USgbM9nur/BoOZf0L03PB27gZ2qMrwoGa+nmHtXQj8NLyLK3/+x3cnPHbVCbsAisf12UCd0i0j5nzQKUP2niXCQoVuKMc51e5NwG3pfu4KVyr8yg6Fliy6pm/dmssxvX/0O+OFWsn2B6vtjKkZwdCRWO5iEp/N22DMgbF9hkNii6YKMmFfXVnh5mAVj3bIsqXSDR5rqXWWCJe7ognPbl+yZMmJjuPMI/Z7YE/gxUWLFp1uWdaPVPV0YEtGRsacRGa+r5g5IO1J6EQNuKWkQ5ugdqv0yrZIUr7RIieDxh6w42oIxEnmNFS2KDC2z4n1jRn53TlwzCTHqXeMsX2eg4ZnXy274bgq4J7Ira5EE7aHnXbt2mUFg8E2UZsEWBAIBBbUafqsz+e7hNRsA3nMEvfJl2YMWltfwxemD6oAKgiXj/rbqePeuKtz+703Ra6YaPhEoupoEki4lx/T42pBU1kQeb2KLFFXVrmeqk+7tTui/JuyXVlVWU43SzkBVwcDFwInpND3oUF4H+U0K8vqAWw6YHfIPhqJtGuFFGnw9dOAVBLuKRM94CS30cS6TtvwbFlh7p+BS1swjJCgV2bfs/7v2wv7H9eCcRgHOcexfmHZ7uk0QwnEBlRgO5d08b/1dVlhbguHYqTVbqI/P/ZtsTgMwzDiMAl34+CgzC4ad9LTAH6/zt509EY/NaUshOPjHdbOrk6qxEiUGUVj+6wG8M19+ymQc6P2PVI8rvcKgIL5Gx9X1Z9GttvVIfc4YF28Tp8c/70dwLL8eaV/FRgTDp8fUV/CPcXnLip/CIzrPbvBZxp9DDou6sHH1R17T3gyTxxgW/78jdeK6j8T6ijFmON3V1MGCCzY1a5t29BjY47dC7wVuT2aTH+u604gvMAohBeA/AfhhOB5QEdVPdqyrE1AO4ksphkMBq9auHDh96+44oqEyko0p6GTSnzicgshTkGENiEYOrHkTVSmvzxrwJKWjs8w0kooA24LVQYfWvXwkG8abB/D2rmnBYHfDJtQ0hFhcgKDnvjjG1/7zt/uP/PjeC1GjFhqV0Cys5i3oTJ2xayzno+xMGs14VJXHwAvgN4yfMKrw130VhHOidXZ8lkD3yDGSahhE0sSPPmsd6+YOcifzBNoNqp/AjnNxroQOGAdB1vsS3RfO6ORZmdP2/BiSwdxOLJsvcpxpK/QIjX0q1VlZM609X9ugbGNQ0y3X6/9ouyOfj/DkuVA2xYKY6e67o9zpr71dsNNjZamK2uXGj2wATYWHRG8uJyF8vOovZ3jHmcYhtFCTMLdODhYvFxz1+8X1zev9GsiCVyF7HQPF64DG6aiZRKVvxDltZr7jisVVlSOxJXasRTM33iBKj8HPZFwveuudcfScD3y+FJ97sKyevut47zZmzKh+pR9cSkrI8l2AIqvOnF1/vyNVbI/UZ3+mOMQeFvhh5G4Hq0O7XmgYF7pRlXWA6/TNqO4bi38+qhqTbLqNeACn89XAVBUVNRTRP5JeOHTdnUO+57H45kM3Fxf38Mnrh6RaBzLZw56Mrr98pmD4pejiWPYpDVTUZ1SN8Um0BfRxcMnlvRePnPgnbGPNoyGRcrAxL2SwOfzHXDFQl5e3pf1HdMYK2YMbOxM4X1CVnCGR703kcDnoaDlfB/4ON7+r4/p8SOSu+rhI49rn1NfEr820eWzeAl4afik1SNV5egkxjroSbU9z810u1rqxvm/EldFf2tV2fOaN7JDjOqN2dM2JHWy3kifLv4NX381pd95dvizSHPODK5A3cu7TnvzpWYc0zjE5dy74dWyO/tdjMpzhEtBNqdyQS/KuffN/zTzuEaqhOUN7A9TYn3CTOhqbsMwjOZkEu7GwcGxav0RVahKJJOz28moXSpAsRJJAanr2TeLWZTq6GMc29pWc9+WkMQra54/9+1bVTWRxJC33r0pPnd1Jak66Z0z3Q5ElVYQ2F6rgYjKvNJyEvkCmGLMcal7O2I9AxwRiS1TIRchF/g5ldW/zv/j25cVX3XSygR7rElUXV+TbAewLGu46gEL7u0g/CUhAziXBhLuiiRTP1DqtE/qxzRsYskPUK138VWFKUNvXLPs5fsHvFZfO8M4HK2aMWT7sIkln5DAbFIrvF5HXCr6MzThX+G9YF2WeLK9tuUzBi1uuNWhJfu3a3dA/KsRsqeuu68Zwzk4iNZb4kyRLFztKWLlgv4UyAC5suyOvk9x75ufN1OURh1HTNuwafuU/kNF3L82xyKqoqyzcH7WedpbHzX1WMbhJ+eeDcu3F546RHCfpaFJRunzX9v2XNzZ//qHzTSe0fLM9xzDMFodk3A3DgqWrbUuhxdIqFRMpiP7ZmOPmPlZG2Rnh1TGq7XPjb+vxnmzN2WKVE+peSyw3lFGfbH1q/dW+YeEfPNLF6BcmUosiT73+p5DLF9XWbuy2+ASSborWrs+t6ro/I3ZiaSTUo05nqJxJ786bs4bx+6x2v5M4QwR7atKLvtnoXexXLkLSDThXg1keb3e9wD8fr/Vq1ev6aoanUyvFpHbjjrqqNlbtmw507KsV4DvNOZ5pJsIv1ANJ+kFSlX5S1R5jCcAH2Bj6bUcxh9EG1Pr3TgsVDTcBDTGFUq19qsMSeJFNn/FzLPMopSNsO2W4zt423bsFtyzc1u3+95Ly5oVTUpYEXef0oXw+iHd6+xZg1CZ6pA592xI+Kqpbf7cHpbLc8BpIvK0jjt1kMxdG0x1bKNxuk5b987O2844o9pT/bggFzbFGApVlujvd9idpx3rX7W3KcYwDICuU9f+e9vtp/YX25nbVK/nCEeEh0NW9e05/vUplZwzDkoKmHVHDMNodUzC3TikCJRHZ3oV6Qp8AeDtsGsIzZR0y26zpxt42u8PRBYuHte7FMDvV2uTu/GM1pb+W3bDcVUF80rfVMgFEGQQqoKEa+bk//GdQQmVk0lekMgsfxW14zWaO/60PYSTyE8AjJvzhne31eY3wCQAhXoX4qzjC6BjdXX1SUuXLn07FAoFVPWiqP1lwKX5+fmvACxduvSNYDAI4UR9q6HKAACEpcEOQd8q/5DQsIklkwFWzBx4xdCJJa9KuL79wJaM0zCa2nnXv5gZ9HQYJNBXsf4P9P8QjhHVTBVpB3SgkZ95RDTmIsEA59605gjX1e8k2pdry/2NieVwVnZnvxG4cjtCP8cJYWW2ZXth//Wi+uucaeufaun44lkxY+DwhtoMm/hqLji/Axka2ZQVsj2Xr7rvB1uaODy6+ddvrSjsO87FWgfy/YruOgaY29TjGvF1/M1/yoCflE3J/ZkK09NY190V5HnXdm7N9r/ZKhcZNg493X699gvgJ9un9L9URO8l/YuA/8O1rZu7+dfGXUvLOCQpcIcMZnVLB2IYhlGXSbgbhxRX9N3oZefUcm7Kf/itG8Vj9QJ9oLniOO7zU7ZuOnrjN0B7ABW9bPQj7z2l7A1u9mz0A72bK5akCHPQfQuQHu+bv/HX9sJ3fh+sDh0tqn9oolE/I1wzHVwZcOWC9Z0fH5P7dXSD/Lmlz1iw2cH6q1fdj7Ko/GK35e2+7zhASKqEzvvA8cCMUCjUTlWjV7Z/z3XdC0eNGrW5ZkMoFKoZZzMNsERPSyKOpNvX0QPAwrprlX9IqO5O8WYtIbj3UWm+S3gNo1kNn1hykSpXBIVzgfbht//9fwRU0ndmU1XiLsjlhPiexK4uFssH//jdgA/SEtRhprwwd7IqvzlwzQrNRXiyvDD3tuyp69NW47+5rZh51vrB/pU/9uz0/C2SdD/V44T+Mti/8sxV/iFNPgO5qlLf90aqLCs6GpNwbxVypq1/SkeMeKb8xA9+huqVwFAaKkcY21YRng65+uAR09ZvSm+UhpGYrtPW/VlHjHiu4sQPzndVxwoMB7JS7O5zRZ6z7NAj2X6zMOphxAG+BNYAD5lku2EYrZVJuBuHlOKrer/um7/xP8AZAIKMxmuPDt9nroYXLu3U1HFEFgp9iP31Zgc5ntCWyK/cFoTnUS6K30PL6LWl97xNPTb+BOGCyKbJTrU72cJClWdF6AQck9ZBRV5GNZzQFoYEQxkVvnmlKPJG8djep0fa9FT0Ygv3Jkdg94HrLjmKTk1i1D8DPxGRs7R29ZsSEblk1KhRterXq+p5kX+fb6jjl2YMWptEHEm3j6W6Q9XHsbZbwd0dXWwIfzA1jEPG8BtfGaCW9XuFHzTj1ULt4+0Q0YTfF0X09fSEc3jZ5j+1vzrutPraKEyr8Pf7Wxf/hg3NFVe6rfIPCQ2dUHK3COFZ7ko/7y7PeKDJJw14sqzoWfgpzz6N/Pxb2XV8++VMXd+ci5GmhTz5pAP8CfjT15NP7hL0eAaJcCbQR5RvI/QAzQTpAOwEdiqyzVJ9G5G3XdyVOVM3vCHRZyQb0HXquodoRWUacqat+xut7HXVddqGVleyLnvquiKgqKXjqE/k9fwX4C9f3nRKu4y21mBVOSN8lRrfUegh0BZoB7oLZA/h1/UnIvqe61rvWJ7QP5NNsrem333zPnkgGdx6fx6GYRipMAl349AiovbCd84PVTvTBRlMeHHMD0R4qOiq3nN98zfWu4BYOh33ee87NvXcuEmUX2r4i+tOlJcc255su05hc8WRDL9f3BFLSy/N2CE3CzrGhZ4WbAFdWL43877sNtVRM89lRzrGzBRrUpW61YoOF/gWMWa5uJb1U9txLhLhJy70knDSvwr4QkTfxNUHi8ad/GoSw26su0FEntq1a1f++PHjD6hZKyLfV9W1tm23ti8wW4FengrvEcCn0Tt+dOMrRznYsyPfrc2iUcYhY9ikNder6iwgbgmqZifaPtHvzaqyreFWRl2W417D/v/zMlFedC22Wi49NHySOBuw3ZB1LTCuxQJNg7a7s9ZWtt8/oV1VLieFhHt5Yf8Gfw4ubjVIR4G+wOVRu9rFO8ZoWZ2n/7cCeD5yM4yD2pG/f2s38ELkZhiGYRiHDHMW0TCMhIyaV3qOCy/v2yBcFbi6z2MtGFLKAoHA50TKsUTZo6qPAytd13139OjRKV2aOnzi6hGpxrV85qCEF7gDGDqh5GURzkEYtGLGwBKAYRNLDpi9JvCb5TMH3p5qXIbRWgyftHqUqiykZT6/lKyYOXBQrB3DJq65BvThxLrRe1fMHDSl4XbpE+t9ITa9e8XMQf4mDSZFZYW57wH/B7xmB0MXRJKOAHw9+eQujpASVb0AACAASURBVNfzAnAmyHs5U9eluzZwsxp+S0kPDfF51KbtK2YO7JZsP2WFuUktnh5N4YOuU9f3SvV4wzAMwzAMwzicmRnuhmHUUjCvtEjhbbF0mXidzbbj6RAMyQ9d9PdRzT7PFDup5HArU5Ns3wO4hEtFtBWRa4FrbduGFBN6iixtRFxJjWlZvKzKOagOA0riNPufJ+jOakRMhtEq/OjGV45yVB6mVU4WcKsSD0s6Nmkoh66eAOq6N0Yn2yE843d74akTBPdfoD1bJrw0cnRonddTTnOHIPDP5h7TMAzDMAzDMA4VJuFuGEZtwrdRfOrKb7TKgwv/n71zj2+qPv/4+zlJWq6FtiCKOi/Dn07mpAWd0BaLFLxu8zKcwHQyN3U6pi06UClGCipMLoJ3N6eOqpNtuqkwuRZoRadQZOJ06nTqvABtoQjSJuc8vz+StmmbpEmbtkC/79crrybne3u+36TJOc95vp+HJpKfnyvWDx676qQ9nWJf4tgDXAB8DjwA5HWuOfGjjvUC4sxW5ELAG6bKx47jXLR88UgjYWE46PG7XFNENaKOejOU11T4veXIa0ndnP++dHdOVbhqeQWlrwNtSV4MKl/F6m8X0bgjlQ0A+AH8NbotXKHj2r/NZSfBIZCzQh0rG6Ezb2rXiss2N2oNBoPB0GHoOqa2pb2cyZxE2WIwGAyJwDjcDQZDI/yWM8HlWJNQLpBA4qK+QBXKNoEXa7Tb75Ze882E6Ld3Irssyzpn/PjxrwVfjykuLh4CXAhkAd/sPNNiZ9WCEf88f9qGtEYHVR7B0t2Cln/luJ7fuDD7604yr13ZWZgxXaBxolzR0vSZW8JKfiSyz3YZe/qQC0XkuSaHv0ovKu/d2j4PLVREy34cR4P8VQuy7gVpWVJDSWprzLyqfCIxDBWse3rbRuuiCP9GGWZ1swYC7zUr9ruORIL1DnJWLci6phOH3y/oVfEmIzQYDAaDoU0od7exB+NwNxgMBxTG4W4wGBrxzE9P+QSYGXwckliWddb48ePLQ49NnDhxC7ClzX2Lti1SNk6aRu12sqPGYGgXRt1Q9n/AgNhqy9Or5mctjLlzoc0R50m2/b7PsmKtfvxZN5d9c81vsj5o67hdCtU/ggxzYV0ANIu+donrIq2vd+AyPP+V7j1wJlgWOTjaUy3ZKaprfCn+50q8o/yJHU1jSpitiIro54qUuR374b6ztn6YWDsMBoPBYDAYDIauhXG4GwyGLkdTZ3siWTEvZ1N79W0wdFXcLucoJTaHtiP6h1j7DSanPLzVhgVZvnjkjtEFpR8JHBtLfcvWG4HJbR03DmzA1XI1q1u7W9JKpNb1qJPs9LPUiXDuKo6KzrFqXI92rGWxk5f/yimI8wJwjCogAgqKXOuuTto89qayc1fck7UdYHRB6ShRrX/PVi3IWRXveOlFWw6K3VqHMnkFpWcAGyOVKyxZPT/78g40yWAwGAwHCU13wIrLPiV0B5qCVBZmTEK4BuV4oF+w6KP0ovLjOtpeQ3gqCjM+JHiNoOiSfkVbLoeW398DmdbafjDPuTUYh7vBYOhyFBcXj4u17sSJE9uko5vrXdut5353d2fvnn3LF59X05a+DIauiiPW4TEqtiDi/C/mfn16oYgkJAmrIGtAfxpj9Z+ddeP6369ZOHJzIsaOgT0E5MFaQI9ud0taSdqcTbuBaRHLizbP7UBz4mb09a+lI77lwJHha2imbfM0MBpA4E5EzgipcAAmCzYYDAaDwdBZVBZm5APziPEc2WAwdCzG4W4wGLoiz8ZRN24nx7hxz7oqjzriGkSulmpOqQELT4qTN6V0qzg8nNUn6xGvV5x4+zUYuiqi0oMYryYESWu5VkDaQ8S5qU2GheCI/slSYnW4d7Ms60/n3LjxrL8vHP5RvGONKSj9voMMWj0/a36MTaqJyeFO1jjvtqSl3sG18dpkiI4k1+aDRHC2B+sIZ43OL81ZvSB7A+jL0MjhbjAYDAc0eQUbvCC3RyoXZNLK+VmPd5xFieXpp58e6DjO34BPJk6ceBHAkiVLskRkNnAyUC0i8ydMmPBApxp68BJ5J5eQinIUTeUFhTKUQzJfVSwIfE8bnm+yfP4xfe/+Z1XURgaDocMwDneDwWBIIOdOXpZc5Ul5XuCcJkUWyhAVHizdXXbBOO+2i41T68CiX1H5LGBWZ9thaI6KvUM0NkkZVesCoKSler3EWayQsO226R9/tqLq6IH/AY6Psclxfsv+x+gp669ePS/nr7EkeB1704bvOrb8WuFiQe+J1TZBv1DkGzFUPaZqT9VLo/M3zHO5nHeTq3t++cIjw/bFOk5HUOnN/I7azvUIJ6NSrWiZx+V7qI93W2Vn2xYd+UFMtYSLgQ2WZa13nMSErH2SP7x7j977J+CQg9BTYaeIrkmz+j4n3pIE68YbDAbDoYlt298XkaHAWoAnn3yyp4j8BTgsWKW/qt5fXFz8v4kTJ/610ww9SJFcxrRUR9eRAfwGDewGA7qhXCaj+LR9rTswUTim/rmyxTjbDy76zdryPF1sB2NXm7NxuBsMBkMC8Xn6TANt6mxvjHB+ZXXVVKCoY6wyGA52XP+LOcJd9foxN65/buXCkWXhys+dvCzZ5+6zSNGrEmnh0qWX2nlTNsxB5eE4mvUXtZ7LKygrFzb8USxKxK8fp/RNr/hsX1Vyd5/2F6xBapGD6tmOw2mtO0WVcuD0mKoqeSKS5zguvu61n7yC0ua9CT9fOS/7t62xpC3snJFxudr6GIi77uMgyHl+O+kXld7M89O8m7d2tE1x0PhGjLBRlXdFyUT4TkjJUABb7S8kxrwF0agsHHqKsv8FlGPqPjsCoHJtlX/35i+83zn3cO/W7QA7Zpw6ShyrXje+36zyuHXjDQaD4RDmAgAReRHAsqwf0uBsD+VqwDjc2wE5k3JdyzlY/B1lNMpQhBd0LcNlFPsTOVaFN+NkbLbVj41mpxVtKQOomJH5I1SfAUDlrfRZm0+pb1eYsRLIC5TxdPqs8gn1ZbcNGaFiXSeiOQoDJJBj50MVXrT9vgUD7nzry5hsK8z8PeiVjQ4KV1UUZtSd2/42vaj851XeIUMcW8LlLqtA+ACHF3En3Zvufa06tDCczrba7pMRvRllsMDbaUXlw9oyL508KLmib++bBZ0EchTop6g8nrbdurtygPNvwmieVxRm3gi6oK4Pj8vqn+LdtLNhXTKqqN/RqQvTi7bkA3TEOujkQcmVfXr/GtErm82H8Bvbo+mZJ9RmxzoClUJgGFAhsFlxbk0venNbo7YzMi8S1auBE4HDgb0C/1XR9aL8OdW1ZaN4I0wGqJgxZExL40Sbc7gyx28NEmEayKnAXkWXuxyZnjq7/L+R7DiQMA53g8HQFRkW7qCIpKnqucD1IvK0qi6Ov2u9ouGpvIewAdgB9AcdCQwCELiCLu5w18mDkqv69r5IkbNBhwIDgT7ALlS+QPRdYJnf9r0U6wkoBBMIzci8FNWfAacAaQTeg1csuC+1qHxduHY7CzOmS9P3RLQ0feaWnFZOMWCPN9dd5a++Si2dgDJYoRfwqQXL/aqLDpu15b1Y+4pm44fe3G4pdvW14FwG8k2gn8Bf04rKL2zaT4X3uynir52owmiFIRJIstQL2An8B1gpLut3ad5NH7fGlta+B5FI+/h/m6uOHlgZ7KcluqllrRk9pWyx5egzvhrfOxyG37PXOhrbGutDbgQdFM/4sZL68ee/qzp64NUEnaZxkKFIhjqAJVRVV9EdQAQNZNVsE4psanMnnczO6ZnfQvVRwp+7HqW2Lttx69DTxGWfDdZpqPOpx+17+ACKfA+5QNHZq+blTIeABNmubxyxRFUuCxYeD5BUyw6fp20DVt9yerqPyLrxKmR6bFe9bryFdSeC0Y03GAyGMIjI/wGo6kfBQ6eHlF0LpKjqXOCkjreu6yCj8GsJd0B9lPsQLK4B7k3kOGne8n9VFmZ8DhwRHDkHKANQZWT9D6To4Grv0H4p3k079eqhnkqc4fWdWKyue1oxI2MmynRBBRr9wA4WZbDb5Zm0ozDzvP5Fmzclch4RSEdJRzgdu/by6ltOH55y1z8qIlVW25oMenXdqaSD1EcEtGZe6sWqtFP+LOj5DS3keISZVQOcoRBjxEGNq60ntwlZh8B8ev8FOK9N82kPmx3XlSgFNBh2lMJRYGVt95727cO8r38BsHN65vWiel+T5t0V+qEyVCG/0pc5HDa/2pZx4sKxrhWR60OOdBPkx45F3i7vaVl9va//J+4+OxjjcDcYDF2OiRMnRjuRWVlcXPyRqt4rIsuAeE96Ao4N4Ter5o+YGioT4fWqVVZd+htFCoADNjlhR1BZOGRCJTIfGBDGEdgP0X7At4FL3G7Pq8DwppXC9jt1aJ/KJOcpVM9rUjQQ+KEDl+ycPuS2frO23NXWOcTCjluHHlHp370MYUhDRC4A31T4pUtkUuWMjJ87jrZJf7LittOOxr/7bwhDovnIFKRieuZ12LV3qpASYk8dA4KP4Y7tTK0ozJiT5iq/I1o0Q1Pa4z1YuvRSO6+g9EUCN6piIUlUp6gwxd3NA9Ud425euvRSe9QNpRNdLl4HenfAkDHhl9rn3OpZDCR3ti2tRSCfBvu3A2tQBOFcIAU40nI574H0DHzSBZ+ddFX1Lad/N9qFSAfyKUEnjNqe+pu5S5deao+5sWwOltY53PsAfJ1uV7mr23Z95vfU5qPRdeOBsyoLM3PSijZvAHkZ1OjGJ5BV87Nfxdy4MBgOFY4ESE1N/QJAROp2J+2vqal5wnEcT7du3eYSiAw1tCe92MRXIa+Vy0iww11Ad6qsEdGJgSEYCdwNIMrIkG92qXU0B3iucoAzDOhZV+By7DUQuO5RpTB42BaV6/HJM9rd11ts92JFLwQOs9DnPvMOPWmgd1NUOb/0os2TgEkVhRkfEowEJxjVHlov1btlC01+gyqnDu1DsjPCUZ4Q6A+cUOv23QTcEmU1rlS4we+yn6nbFdeWeVX5M65B9Pz63oXFHh9FPrd1uOI8DcQig4gm743p9L691yEwHxque4R5Hsu624/vcLVdS2KdT7vYrFyLME5qrFWapJNCdgiku2z/BCCQD0o0P6TRzbbL95Ds84urR8/jsHWEA5eBHfl6MNZx4kBVfqKqF4k7eY36fXki+iSB/6/Dbdv/EDA23j47mkTeaTEYDIZDAtu2nwFQ1Ztb0fwzAD++uU01mb1ecdw+vTv4sktqDQJUzBgyX5FimiY+ajPSjSTneaCpo7dRJRGZXVmY2aao9Vj44qbv9LRczuqAEzwiPVV5EpGzWzuOqHQXy/9chHHqT9QUpHJ65sMieh8BB2X0fgPOzRmV/oynNGaHUfu9B4rOBnzxtImBTcA/E9nh2nuz3xW4DDhgcjSUzBu1E/hzZ9vRFlT0rODTjS6f/6T0ovLx6bPKL8NlDwati3DpGdpG4Js+t39ax1oaHhV5qe657ft6b2iZuL8K3eXSE6B7Rfceoc1bNaZjxaQbrzgXB+qzvjXjGAwGQxehBmDHjh39Hn74YQ/Un3f9a9KkSfuTk5PrzpUOqNwnhyT7myWCb5edixISoQ6M0HHjXNW3nJ6O6ODgsZ0AAmeG/g2g/+k7a+uHAKoytb5PKE6btfnhtDmbdqd7t35q23JdyBhHd7PtZjtTE0nanE2702aWLxfVFxuOtnAdInp/v6LyRaFOZmj9vDQgu1THR6n/GpTf+67yHWlFm/5pOYS2i4qDJ+aAoKYkdB1C5qPwQZpV/usU76adad6tb+FozPNpD5tFWJQ+s/zPaXM27U5zbV4E7A6x/MT6ejT8T4lae/bS399/7rt70rybt6YVlT/Ur6g8t9/sN//R1nHiQZBF/WZteT7d+1p1v1mb/4JIaELqMbu8p8WaN6vTMBHuBoPB0IQrrrhie3FxMcDgluo2ReH3AjPF8QwgeBIWip3sGoCjoPp42y09+KicnvELVfLDFL0NcofP5S8Z8JmnasdAPcbt10tUiP2mhzIs4JWSe3D5760mbWcfZ9clqvIoBBQ6goji/BLY0Ja5tISnu+tO4FvNrBRm2Zb7gf4VVVUVfVKyRPRBgWtbO45GkS9xQhzllYWZN4D+vEkVVeEhLGuR9TWfk2xnq8ojBKLRAwg/qirM3EzR5rkxGNNu78Hq+Tn/zisomw86teXaMbHDccmPLDuowZlAVs7PXja6YMMlgjxNQKqn0xE3N6ufMQQiYg46JBhZ6CCT00OTgjnuMaBHNam+m8DnLQnVsRDH90g74bGt+/yW/TOgj6e7+yLgD3VlK+45e2+IVr4A2EnOwBA3eyMHfcyINr0Q2QjyLqpNdONlKIC49QvsVo3U4YwtWHe0g+tHIBeAfgM4AmEvyucIpRby9Ip5We12AyFv6ht98O2fhHA+yilAOgEn23t71crZuGBEm3YtdSZ5U9/oI7X7T3CQQYieAPyfKEch9CZwQd4r+OgO7FbYLVABulmRTS7sZSvmn/lJYqxRGXtT6em2Y2UJ5ATlwFKDDzewC+VDLNkkqi/7UnwrSryjEqrjnCjMuh78qOoXIpLqdrsX9e7d+0NV7QUgEtBZtizrWFUFOCi0hQ9q/PVyMnWkt8cwlq1rnIYQ1T47B//nVPHb3xBEgL0iPKrKLaqMhPoo+ABqrYaAjCN2bb3Gu8IVFYUZITs2G/uMVawhwFOJmkPljCHnq8pPCVyT9CcgI9kIQVvalbG86YHWzksnD0quDD0HUV0rS5fWn330nV2+oaIwo0YSvCuzvdah6XxEKQndGZw2e8vG1s4nETY7NNw0Ei9ORSG7CO6mBKmX6lR4q+6GkYo+1Nvefe/Owsy3BS0XeF1dSU811YtvzTjx4KiuDX0tjlOiIvXn9LZjn0ZACvWAxTjcDQaDITyt0s/b9VW3u1N77R/qslgy+say61YvzNpYVzbmxvVZjq0PIPJ81d5ucxJn6sHBjl+f2FuFWc0KlC1O7b6R/ee+uyfk6PvAnGrv0N/V2s6UWMdQ4cF+MzeHOteKK2cMGa7aSP8NkKz4rI+PoHZyU+c2iCxKn7l5RsiRNbumf+ccW1xvA93aOOxqQe7Y75JNnlr6iNvJEw3kK6icOrSP4tzetIEiD/abuTl0bV6qKsw4z4HNhOyCU/S23d7Bv41FD7s934PslBG3lla/ciKBLaptYZco5635TdYH4ZKCJoLV83NezMt/ZQTiPEVAHqlTWTk3+7Mx+evHqVh/IswJ+0FALdBNXTXvQlAv08m8m8Y7kWqBW9JcfRZV2dXDFV2P1G+17lT+vnD4R2PzN1zuiDyrKovOmlK6c8287GYXbnXYqmNDtpVEvMBpgfoLPhGdnTZzy3QAHTfOVXnS+0sI7MSAOt34GnbUdtKVQV5B6RnAxkjlCktWz8++PNe7tpun2n2HE5BmczcK/le6EdA2/baDXjumoHSlWPY1K+4588NEjQ+Ql186Ad/+xUBak70HKcBQy+PUr2I8/QKcc+PGY/2W/QGRdyGvWDU/O+YdUXkFZT8HfSRSuQi3rZyXfWejg77976hwuIROLvIep1QJOGmPBRkq8HMHl51XULbcUSlas2BExGi4aAzPf6V7T8u+HC290XHkWxJ5k8dhCIeh+l2F69zVnt15BaWPOmotXLNgxP/qKo2dUjbSUY2SO0QeWzU/K+ZE2mMKSmcq9TIKzVCRcavnZf2p0cFDcF3H5Jdeq8KDsY6v6O/zCkp/H7mCFq5akNP8PPEAQUTeJOD4ujjoWK/jHwCO44wQEcDsFuoAsoGl7T1I6uzy/1YWZryvwQh6y2/nYHFM8F/nVQdWC9wi6KnV3qH9fLadXfePLaJrACxfbapjxS4tpqoJkySsnJ4xVZW7W65J1Kwxoq5m+tutndee9D69sUNuY1hWowA1Aa2ASuq18yNj4Wv6Wxn2t7M916H5fKTRtVI88wklUTZbam1vcqgmXD1x9FYseY5gIujADQLNADIUfopde+eOGade0n/mm2vDtY91nHhQt9VoLR3VncHv2KDNzXa6HHAYh7vBYDCEYeLEiWETq7ZEaq/97yhYohwrlr6SV1BaQ+BHNk2Dd7YVTUnttf+dpo6+VfOzv9lmww9grOSe54I2u8Mtak1u4myvJ5h5PoqWXiNUbHczXXAHeU2gibOXAQGV5/aR9vZ5/Hloo4huAMSSZvp1fWdt/bBiesZzCOPbMOSqNFefc8Vb4g++3kcggjYQRZvknAvNTkrsJL97RpNjpBaVv1lRmLEGyAs5nGLbnsuAB5rWb0K7vgderzjnTl52mS+pz3y0lVs0Vd5DrR+sXDj8X61qHwerFoz457mTlw3zJ6VMUeUmAg6UTmPlgpHrxhasy3RwzwvetGhjWs6ORD4HTXH5kr+93Tv4rSo7qRj0+yEVKiyHi1Nnl68H+CR/+Bs9eu2HA0TaJ2/KhqsdQJRihassZdnogtL1orwi8N/Qf4K8/A3TQW8KOfRBK4et1433+f31uvGydKld5R0yx7GlkW58r+Q+VZX27ua9HCCcO3l9f1+1tVoDiZhbRGGMOq7y0VPKxqyel/V6ImzIm1I6DaXdcoD8feHwj/KmlK5BG33/hjJ69A2vDlh97xmxJRJXnRDFHWLbjvVEK8xsCRfoBZboOXkFZd5V87Nmx9P47IINp9o4z6DSmsSTfYCbXNjHAuPqDq6Yl7U+L790a+OdHaHopVm/Lr2xbG522HORZrXRH0bxllcm1e5+IS6rY+OAW9euhmVZix3HGQe4Qg5XOY7zNIBI4DtVVQ9qCbeDAcnlmo4aS4XVaFCyRmSkKMcEf7PX11rWxmTbqQWSfLYzGaTOWa61roB+u+NJqsJuOBVRuLtfUXms1zattzsQeT29YVwpF+zL01yp74q3xF9RmPl70Ctj6szla3au3tp59a7Yvaeyb2+HOue4aqNzYwWpgLRYPPm1td3qo8Y/yR/eHfY3u1nR3uvQbD5O42vdeObTQTaHleFJn73llc+8Q49Lsp0fWqKnK5yKSgYNco2potbtQFiHe6zjxIP4nUZraYn0Cx1ELXa1dYz2xmi4GwwGQ2I5XmgUUZlM4I52/QlBsPz4MI9DHA0X0bw9dfamsoT0DjvTZ7/efLu1I+HkGNx4c11hjieGYGR5E3aleTd9HK66wJttGc5y6c0hzvZwNFt7RbZGSSb5dpj6o1qyoyPeg+WLz6tZNS/reoEfIGyJo2m1wF3d9yYPWdUBzvY6li8+r2blvOw78XQ7TpEb4rS5KbXA30F/8rWbma3pYMX8Mz9ZNT/rUket4wT9pcLjQZs+ofWR1O2Oov8GwKXzXHZSqUKIs13etV1yRp2zHaBHr32B71Th/Y61NAIqD6PysEJ9FK3ASIRpzSJERYqo34YL0MrPjFCvGy9J2uh/sOYrp5lufCVft1k3vr0QJdWXZK0gRmd7CH1E9eWxN5W1eZfJ6Pyyy1DubKleytfuNiVJVUd+F6XYZbl9l0Upryf3168ehYTIGzRDlodGK7cDbtBZY/I3xLxLbcyUDeNt5FWCN4oSiqX3Rynt1d0vMa1r4LMkTeXiGhB5Zvni89oc2ReFA2tduxDjx49/BRgfjHTfDqwDLvnxj39cDWBZVj4w7P3334+4q8XQMvoK3XUdV+laHtcSluo6HtQSxunaTgoWVVkT8mqUBrX7HdX1wSSgdbuif9XQhn/W6Xyne1+rRtlaVyQqF6g3t93nUpneoz8hsoaizhPpRW9uE2+JX71YoKe3pf/WzksWv1+jSMh1j+SE5oradVtGTiT5FUUbRTy7XA07Nnv2/HoUYe6Etvc6yOL3axqtg3Bm6HwqbxsyPF45mfa2ORIDvZv29SsqfzJt5pZfps/ckpP2pZWKMK/ejuZSqe2KZWlu6GtHQnMkgMtyJSSYoj0xEe4Gg8Fg6BiUAc1Pg/TDxEWZS9hEtBbOfo19x2NiUCcdaTZmRMeGY/GZtH4Vvgxmso9sDnpY03NQQTMqCjNiHlU0lptCHfcerJyf/TfQF0YXlOWKMhYhB/gGAR1PN8IeVP4L+pYKK5Jq3S8sX3xGM4fyqvnZpyXUsAismjNsN7AIWJT761ePcvt9Z4FkCAxWOBJhAEoPgvq9wFfAFyL6nqr1jmCXdvuqx8YXHhmWkGRsQUdbNAfUAYb+BeR7KCMaHRYt9VjWRemB3TChBecCqKN/i3ukUnqj9EfYIdnEFPHangjOX1vTzrL0PseWnwF9LCepkW784fds3VtRmNEwBKD4B4b8l7ZON769CGilt5ZUR/UPQ69+4/RNjwxrXeJlZaCIPkjMCaRbj92n9nl3tacSCK95qkwA7m2pH7fPPx6JHFylYkdz7CcMFZkzJr903coF2W9Eqzf2prKzHEcfB5Laww5L9hU72nMOzXd7BVC9Cni0pX4cx4kW3Y7C4600MS4OlHXtakycOHEpEaRMxo8fX97B5hxy6DpOoZYXgGPq/80C3/3XImzWMs6VLLYDaAmj0IbdBjKKVe1hU5Jf19a6UQL/+HXR2LX793Z/DUCF9aIMJ/S7JSgnU/9SdI4ixcGyb1fau4p3eofevofeH6X49vYXyz5WhdGoXuhxWXkpzc5p4ieNrZ9VkvEVdY5bkUt23nbqn/we9VU4Lq/AyW0do7XzspSHVXgo0IueWFGYcWe133OPP9l/pOPn/oiXho7zDlboz5pz065pp9zo97gGgYT9XeyQdYBHNLgLWGFQ5YzMOdWWzPXZ/gGoxH2u3RE2N6WyMPM5hfct9EV1WR+mfsbnlQN9A7Ct4+t/85RmkjrtiapM3jljyOtiJa9Vf81ZQqNEvCv7el8/oPXbwTjcDQaDIcFIu+sJGsIj4oR1EDlIbQe72zsWoeUkaipt9nerRHD+hJrS4e+B6Or5rCXS9sYDlJK5Z3wKPBl8GGLB0bexmn2K/pT2hWuCPLIpjBNVviuwfDsNdAAAIABJREFUCfUsiXUIXcdElF/jb5Cd0BLeRLlbRpHw5Lox8urK+TlrWq7WnFTvlo8qZ2RerqrPirKockbGzrSZ5RF147GdsSGvDtjdDq1CGdK3d00+0HLy5zCIcFasdX092hbhXuIdtT+voLQYmByuXJHTz85/ZdDLC0ZE370RXabsy117erwUpRxgL8hK0HUqbHOJ/b7Hbe3q8cHn1VXHH9/L8tce4Tj2USDnIfycyAmiXSrya+DSSAONvuHVAY7j/zPt6BQOJid+HLgxbAXhu3n5r5yyasGIf0bvSaJJqrwdg3zRIbWuXRGv12sNGjRoYFJS0vZLL730gJAtOxTQVaSjLCeYJD0Mmfh4GuoTpt6JcEZIebucava+q3xHRWHGVuDUkMOvH71g49cAFqxTmBraRoIJU+tIK9ryVMWMjJNQpgfslEvFdi5NYTdYQfdygveViRdnZyH3CUwLHsoRy/rUE0hP+qnA3xrvFoyf1s4r1b350Uo783ug5xNoOM3n9k3DBhF5XgO7/I5u2i599puvV87I+AfK6cGur7A97isEUPQRkP403iHYIeuQ+u6gRypPev/7wDkAqN7ss/VmsILz0TQCQUEx0RE2N0VFj0K50IGbsB0qBwB2o43INlCUyDFbQuBJVJ7HrkUaB7J9abukddKiHYxxuBsMBkMCWTU/K+KFT5dHCKM5K8e1p5Z6pyFWRZgpRbqAwHIYqK2+TND9LZvDdm37CptzBkOnIZb1XJjD51UM0IUV0zPWitt+J8279a26gvSi8rh0hnUdRcELxqacivC0lnCy5NIs50E78z42P4LW7X+pLMy8GgWUYoSrVFlWMSNjvSqvWE1043cWZkwXSIRufHvjE3SxY+kT+2z3e339lqfW4x8qSAHoBdEaiuoNQ69+Y0Gro9wb+BK4B8f1Uvd9nv86aV8n1+63jnEsRgp6ub9mT5udPuLIY2ppWIc7gC06EbgjUvnoKetPRsmIVI7wZOR10DdF+LWvt39piXdUpN+X3cHHO8Cq0QUbHhJkA8Fka2H6vDj35rWHl/xmVNjoOHH5byNS5HljuzeKyiOqzvrue7t/4U/ebvu7p6TbNqe6VHMVmUiU31px2Q+o7bqBCI45Ra8ikkMeGJVfOpgokYUqEkUT/9Bd166C1+u1TjjhhGnArUBPn8/31ZIlS4p+/OMf19/IKy4uHgowceLETZH6MUTART4tf87O0hJyJJcNKC83cbi3J6sJcbiLNCTGVSupDLvWpkHb369uT7PEuekzy2fsLBz6kqDXCpqtAclRS+B/IJ846qy0xPViIqLb68d0ld9WaWe8p8gvBT0JqBZlhe1mmtgUJuIORWvmJV4c9dZcXOFPvhnRScBRwKeiPJG6u3puZd/e9drcllCfXEZAq32e83xu390CuQpHovKBwH2ps8ofqSzMCHsd3t7rIEuX2jp50IWVfXtPVbii0Xy2y92VA4KyiHHQEe9dKI7FD1w231f4HoEkwUcTSHz6OfAmji5On73llQQPGx2X/bA61ipBpqGcCuxVlZddbmd6urf8ow61pZWYi2eDwWAwdBBSBvqrJgcPqyocMoKiLQnRcT9gEN4Icwuhb6V36DfC6birBPQg2w3lFZpESwpsSisqb1VyYIOhExgY/LuPQCKmXkAPQa9DuE4DUTituv7QtZyBclsL1aZrCcsll9Zq88a47VVrgI8R66W9jvx2470jvm7leCj6MNB4VZSRAiObfj1Jk6glaVuugfbCVvTiVfNzXgw59jWBHS5rxxRsmKdIQZT2A1N71XwfaH1CQ+W15GQ996W7c6pCju4Dqgho7S9qdd8hrFyYtSWvoHQTMDSCIROI4nAXlQnR+rewHotUtmp+zjmxWdnA6vk5/87LLy1CWByhisttJ2URZu3PvnH9ETYtJkD0KUxePS/74TBlnwUfy8eNe/bWXUcfOd6xJOxv6srfnPleXkHpy9RFITZBLP3xuZOXTY2kwe4S+WGU+ADbcmnEHTWH4rquXJD9ENTJQkBewQYvyO2RBhNk0sr5WY+3YNMBywknnDAJCE1W20tE5hQXF781ceLEZcFjdRI/h/TmynZB+EGM9S4GNmCxvqPCddKLyqcAYfMmpHtfqyZGv1q/ok2vAa/FOm6/WVueJ8pnKb2o/Lho7cWLA+WPAeG+838RfMQ9brP6cc4rYNu2WgL/T40SQO+cnnmWoN3qXqvK5tDyYP6pn4fttKg8NdzhjlgHWfx+DTAz+GhK2PcpWv/tZXN6UXlYHfb+3vLPCHyfPxSuPFHjxP3Zmrnlr0CrpBUPBIzD3WAwGAwdglOzd7mV3KO5Lq3Kou3ewWce5t32VdM2lVOH9tEk56b0ovLCjrIzEXh87lU+t28fEJqEEHW0gCbRc7umf+c4Gy5sT3vEpX9XW3YREummkFl529DstNmbSqO1rbgt8wy19FaXw+TU2eX/bU87DYbo6B7LkQt8op+7RB4A8hLU8bU0nPxvQ3gBrd/G+yQwkUDk2nXQOof7qvnZ32yzlR2IcwBe3Cg8tLqxs70RlV91n5baa/95REkMqeg5tN7hvtPjd7730oKRVS1XbTuq+piIRHC4839j8kuHhdfvVoGyaHIypSvmjXgnETaGYrmkxHEie79UGE6YtfeLdZ60IHmiyE2r52eFcwo3YunSS21gSfARoS+9X5Dwzm8lvdaTciHwx3DFgo6L4t9buXJu9mct2RgvB8u6dgVEZLKG2S4oIpOAZc1bGOKkaa6gjcC7QCY0SL2hwRuRwheH2P7YLsXO6ZlLLNG3BJbXfG2/b/VK7u1y7DNRvSek2v+cmn1GrtVw0GIc7gaDwWDoEPrPfXdP5fSM6SqBpDJ1qJDpspNerSjMnOlz+UsGfOap2j3QOtpv+y9QnGkI/wUOKod7yl3/qKgozPgt0DiiX/VXFYUZexwXD35Fn8re/t3ZdmA9uoXtKEGkerfsqpieORPR+SGHRS1n+c4ZGfe7LH3GwvdxSkXN3p29+6SJ5QwWNAuRS0FPFgBPs90JBkNHsktxnZM6e1NdBNWYKu+QIY5jXYhqFtB6h7aQFXz2LMpEycWvJQGHu+TyE13HKygPAdltmsHBgvBq+szyVunGty8aNXp80yPDfHlTSh9BmR+pjgXD22DAnOWLR+5oQ/u4sNX/lFs89xBIpNwMFSbSEE1bz+gbXzmD5o6regRpl2SptZZrl9vxRywXR8NG+InF2OhOM/1XTkrWfaujVYmDnJTsZaXVZR8SIeJQhJ8RxuGed+PGbyn24IhWajQ5mdZzsKxrV0BVTwg+XQ/8BfgJkKGqCU9g2EVx6p8ps2VUQOZNn8XFYSwBLguW1n2/ddj3sSHxiOUcoyoTFe7ydHeB3ex77nMH+UH/ue92evJ6g6G1GIe7wWAwGDqMtFnlD1bMyDwR1RuaFA0G/aPHdlE5wAHbCd1rdlBGVfu+tm/1dHeNAUK31Akw3bKZnsLuuphav8JDEoiybTfSZm1eWFmYcTLws5DDvUSZ6tgy1SGJyr5JWPXXO2Y3tOHAwcI5K7WovDz0WKp3yxZIiPRJQK5GuV1G0dyzVcszeHgIODwBYx3QCLyPZf3oAMyr8fHq+TktaqC6VNfYUb67FL419Oo3PK3QcVe/y9eh0b0lC0ftyiso/QuBHRbh+NG4cc/eFIw+rkcsjSYnUy3WVzFHC465ed0Jju0+V+BU0BMIJH1LIXAToPGNYn9kpzCARtISVzKjNhR50usVJ2qdOPB6xcnLL30QiZBAVzlr7E3rjltxz5kfNjbDjhbdvsvuU/t8rDYciuvaRfgK6GFZ1vjx48d/tmTJkjUishUYAKCq8tRTT3WuhQc3n1K3Q8lukFGSS7F1LXOQeod7n2CdKnOqehBjeyZg+ScBFygcK4HvsipBtin6otRav+s/Z9PulroxGA5kjMPdYDAYDB1K+szNN1YWZr6h6DwiJgI7+Dn8nq17d9w6dLTLcl5UiXjhu09Er1aHvYi0q8NdQLWo/Oqq6ZlvqOhdQFidQ0NiqLotY6Rj8QsCUdGHAX7gY2CFS+2FfWdtbeTM2Tl9yIUiUp8YVFz2KWq7T0b0ZpTBAm+nFZUPq/IOGeLY0sjxHKQC4QMcXsSddG9QUzR6/451BCqFwDCgQmCz4tyaXvTmttC2OnlQckXf3jcLOgnkKNBPUXk8bbt1d+UA59/AsQCKLulXtOVygNbaGYnUojfD9ZVoPgp7NImUoPvZDlveCs6d/GqKz+0/Bwl8PkRUUbYDpfvc8veyudkJiOjSGHXjpQb4WJWX9u3t9tujF2xstW58eyEBWYEWqUnxv+uu9kSrYqWn1KQC2+M04cNIiSnbE8uSxxxHIzncj6j8xsCzgJV1B3K9a91UEyV5u/5xxT1n740+qsqY/NILHZHb1eZUSdC9F5GIvzn9o7ZznNbmTYiIC+t3Ns4dhN89YKnjmgSNkySr8MNI/Qn8MUoi1PoeDvV1PdRR1RUi8mOfz+cH2Lt37zu9evWCoFTi0qVLU4JVE/Zb0aVQXkKCDncXjb+nanmP5PpXPQHoTg/2h7Q2HFSkz379EyJrnhu6IPHqux8MGIe7wWAwGDqctKLNS3TyoKVVqb0vVpWxqGaqcIQEnMC7UPkC0XeBZX6/76XOtre19L9z0+fqzf1ulV39UwedIDBYobcFnzjIClX/ov5FW9/dOX1Iu2q41yGgzNr88GfeoX9Isu1LgdGCZBCIzkoF9gJVKFUIXyqUi7LJcusbqd4tH3WEjYcClTMy7nQCGuChJ41JBCK3TrLF9dPKGZkT0mZufiFSH2pbk0GvrruEdBCrhWHTUdIRTseuvbz6ltOHBxNLhe/fcV2JUhBi41EKR4GVtd172rcP877+BYB6sSrtlD8Len5DVTkeYWbVAGco0JJdbbKzjooZQ8bFPMDMLfHqfX4GDMLDYQRuitSj6zkCpz4RZowO7OiMKdhwvQ//TELyWajWf1R+1d2mYkx+6fRgQsJWk1605aDSjY+GIrtiqVfiHbU/r6D0ayLIsAD4fNoKh7u+F1/9xLDinhFr8wrK/kMkiRhlAiEOd2uPZwxRbmRbFlHlZHK9a7u5q8seV+RH7XDF2+xOyDjvtqSq6qqUcJXrUPXEe3OkRV5eMKIyr6DsadCfRhh00rhxz95Rt3tg7JRXTnLUOSVSf44TXU6mq6zroY5t29PcbneuZVm3e73eyddcc42vuLgYgj+OtbW1I0QEwEhgtI77COzC7INwEfCHugI5m71aUl8v8G/0NQNDzrJauJFoMBgMHY9xuBsMhk5D13IhwnMNBzhFRvFWJ5pk6ECC2dyfDj7iol9R+SxgVkx1Z5WvIoa75bH2Gc/YAOIt8QOPBB8RbIztjn68Y0dioHfTPuDx4KNVtMd7cChQOWPIRFVuqT8gusBnOXdbfquPS+R3QA7QS1X/WOUdcnLkGxlypcINfpf9zOHerfWOkaCMSqO1rJw6tA/JzghHeUICUY0n1Lp9N0GIHU1RrkUYJzXWKk3SSaALgiXpLts/AQI62FX+jGsQPb/eKmGxx0eRz20drjhPE5BCaEbC7Ky3V55tsU4D8X7WPgYG4eMbNHG44xCaBDFiws5YGVOw4V5FoudDUNJVeHBMwYYTVs7PmdLWMQ2JwIppJ0biEUU3/B6RorClcHGud+0v6qKrLUfGIxEDPd9acU/Oa5EKAdzVSY+B/qhtNh8cOI59v2VZYR3uKnLUrqMHnk0wEabj2D9EIn6t/Hv1wqyo0eJdaV0PZdxu9wxgi4hcd8IJJ+QWFxf/o66suLj4MeCC4MsW5a8MzZFRfKQlXA48CyzSEnZKLssjN2BsyKtO+o42GAyGyMQblWQwGAyGAwgtQesfa/F2tj0GQ1dHHfl1yMv30mZumXK4d+v2w2Ztec/lcl9JQ1Kw7o4tkyN2JHp/v6LyRaHO9kikzdm0O21m+XJRDXEIy9nR2oiwKH1m+Z/T5mzanebavAgI0cnUE+ufwdUhzT5K/deg/N53le9IK9r0T8vhupZsa6udHURd3sC8KHW+xGJBlPIWySvYcEWLzvYQFCkYM2XD+LaMeaggaHid6ibketd2I0p0O4DHI1Xxjq9oTbxtEoXf43mcyBIVKZ5q9/cAvnf1Gz0QvShKV1Gj28fkl40F7dDP21Lv4FpacJSJ+NpFem7NwpGbESI6ylW5KsSKiDtsRIga3d7V1vUQ52oanOonA1eGlE2iQcanzTdnuyK6jqsRjkApJqDnvUxLWKfruEvXNs5zpGuZTmMpkg860laDwWCIBRPhbjAYDAaDwZAAKrzfTcGuDZEd0LWhySf7el//T0XhkI9AgvIQmhWlu4hRXZUzhpyvKj8lkJC3P9CvaR1Boyb4dBqczIgXp6KQXdQlIkPSIKDdXil8p2E6ulaWLq13/PWdXb6hojCjRghRVk2wnR2C8ALKbIQLIeyNy4+xuEhGsqO1Q5w7eVmyD7kn3naqsmCcd9ufgw60LovCiS3XguRq94ktiCc7FdXJcTvcO5OSuWd8mldQ+jJwXrhyxZoALN3Xs+b7Ar0idFPrl+hJX1UaOQ/D4QeeQvUPljjvunx7ty9ffF79jYjcX796lNvv/6SFPsKxg/rvnjB2WdZwYF0r+m0Zh/sQhoctE743+oZXB+Dy9YGQ78EmPYjaf4hQBnTRde3avKeq93a2EQclysNA0z1qI1FGNtu3JjTd9ZOIBOoGg8GQUIzD3WAwdBoyikMuMYbBYOi6WL7aVMdq+E4TkTDa5FJBvR6zpDUvD5aoK2yCxsrpGVNVuTsGc6JnjlSraeR8swjePel9emM7DbshLWtnIxtBK6ASOKK97KzDQYaFO26Jkwaci8r1KE87Iotj6S8UOZN/6gaavhePEIj6LyeJ52UEbUok6nOnXEL4JIZfosFkrcJxNNffHlBZXXUR8Md4x6ycnjE13jahpM0qn9OW9gnmG6MLNvzf6vk5UaUabJGzWkid9/amR4b5EmpZhyCPgYZ1uIOee/60Dan7fToh8tzlryXzRu2MVBrsZ1T0Yn6yakH2U5GK3T4ntVVndMJmlEGRx9UrvF6d6/WKE7FOK0ntk/qnquqq+QTymDTFI5b/CrCSIuZjFNasmHdmC87wrreuhzBhb9apao2IfKGqf7dt+56f/OQnRt6ko3H4a2ebYDAYDE0xDneDwRAzup5MHH4BnAkcSWCL87vAs/h4RMYEJAnCabNjcTLKzcBghLflTIZF03DXtVyGhGh7K6cgZADTCDirPgIWSS4P6jKS6c4tCFcAhwP/QXmew5gpg2kWFajrGIHDdQg5BC6ybOBDlBexWSB5fNmsTQkXEdhKemJwjL0I/0VZj8OfGcVGkYBUhK5lCEJ5mCWsILDl8UW6ca+cEX67byzrrCWspKn8gXC7lnB7yJodLaP4NNwYBoMh8TiepCrsWiV4I1FV05vX0vSG+4xaGbEzl6+ZhycYcT69/jVSLtiXp7lS3xVvib+iMPP3oFfGZGzz/ps5XXpX7N5T2be3Q50EoWpqI3sCdw/SmvqCEmpnkP5FmzdFKV65szDjIxHutQKay9HqhkVyGjtSJJdr4u0jGiqMabxOslkc+1crF44sCz06Or80RywWoQypr4mMpRUOd5WYbnhE40ByuCPIZCCiDFOud62b6kYSSM1QeDXhhnUAqSl9X6iqrtpB+Js2ybW1XC0QWZ4pkD8iIuPGPeuqCt93sD0Vq+ZnRc23ojint8YvrA4rRLg0cg35Vtme0slAwqOGl3oH1+ZNKXsU1elhK1hcpar7I81LW8iD0vXW1fJFvDkBOOr0SNxYHc/EiRMj3iQ3dCqvMoo1nW2EwWAwNMVouBsMhpjQtUzD4R8EssefAPQAegPDgLkkcVPExsJklD8G63ZHW/HdI/wKeJKAZmI34CTgAS1hBj15CeF24DgC2q2DEW5jOw80m0cJM1FKESYSSPaXHJzLYISpuNmqaxjaqM06rgf+ApwTMkY/lKFAPhallHB6DLNIB04HZrKfN3QVzZxxbVpng8HQqaR7X6tG+WfDERmlIbt4dnlPOx7k2JDyRs7WlqhM79GfEMkIUeeJ9KI3t4m3xK9eLNBYvodiRha/X6PImyFHchrN57aMnHByMh1tJ4DfZT8THOzmRPedCCw4re65wDb//tozmzrbAVYvyN7gqXWfCbzTcFRPa1qvi3Jt3k1l50cqdFd77iJwbhARkSgJ+A5glnoH1woaUbpEkTuApAjFH2f3Hr4yWv87Bvf3AK6IFRSP1xs5znro1W94RLgx2hiRcKuzDJoHRzQaXuU3Y/JLr41WJ1hTRk9Zf2HelNK5sY7vd7keJiDrEqY7ThQ4NULT6h57uj0XoQzogusqLSSuFDm55bEMhrh4Hzc/Emlhb5PBYDB0AibC3WAwtIiWMA64K+TQRixu5Gu20YMjsbkEbS5HEMKVwA14eEayaDEBYAQuIqDj90+EP0J9Zvo7UHajjMHP6yTxBMoPABCu1FLyJZs9ALqOCSiFwXY2wvXU8gxueiMsBi4EDsPiOX2Dk2QY+wILQH7DYnAz8BAeBIfjsBmBxWVYDdGhMootNJHK0ZX0wcMI4AkC0U4n4OEm4Jb6OnGss+QyJtim4QRTuUNGmcSpBkNnIiK/0QbH2AmVMzJ+s8fHnK+TpY/f9v9WGoIdvnapfV88faex9bNKMr6izpktcsnO2079k9+jvgrH5ZXADcmEYikPq/BQ4JWeWFGYcWe133OPP9l/pOPn/nDRjJ1h5+HerdsrCjNAGdxS3eB3bauQXJa2pp02kqzQO0oeGPVVpLrLF59RPTq/7A4RrYt87Xyd+wMDN44+l5dfep+oPPmVyLs9k5KS1Lc/EyEf5XsttP+fv7fvbx1iaTvgV3nMJRREKA6bRyGA/r4l2ZAS76j9eQWlu4ms+Z1SVl12AdBs/YZe/YYnrff+R1X5drQxIvHywpGf5xWUPkyU3QuAR4UH8wpKf4LKI+L2l4ru/8xVY/sdV680dbu+pbZmK6/8GLVOENU/xTp+ydwzPh2Tv+F5FflhPHYLLH3hkWH7ovbdxdZVcHZqFP0bgZ+Ozi8ttz3ul/v36L39UMxNUVxc/DDAxIkTE7pLqovwnxjr1SB8jPISSfy2rZJvBoPB0F4Yh7vBYIiFW0OeV+Di/JDt9/+msZM4HPdLLovaZIEyT0axAUBL+BMNDncQHpRcVgHoWh5Hgg53cOFwArA52Eeonm2xnBlMzgO7dT3X4XBh8PXR7OVCoE5Ts299K4s9OPglm/3A1uDjoZbMD8rtLNcSXgQmBe05mxCHO21fZ4PB0MmkFW1esrNwyCmC3AwIypRaN1NcdiPH9F4Vndi3aOuH8fQtXpydhdwnAWktgByxrE89gSyRnwr8TeH7CZlIkFT35kcr7czvgZ4PIDDN5/ZNwwYReV4DjqSjO9vOoG2xSsk827ZhWkW9w83t05IWazuutbjqg277RqvaxfAg5Ktofk8UfPuD+k0xtV1Y4h0VPpL5IGDtguxteQWlrwJnxNHMccT6fYx1NxLYyRcWhT+MKdhwp6WuP6f06fPx7q929VXHOVPZP1W18c7AeFHbPVtc/stp+bN+BqJnqO1C6YlTlwHCqdt707ogV3VxPw5xOdwd5YkYq3aZdfU7stUV/Ruyuwi/dfv9VFVXkVdQGlr2xqr52YfCbp46WSvjcI8TyeWbnW2DwWAwJBLjcDcYDFHRV0lhf6PttMuaat3GQCK2cDforgoVTc79N9Y/U6oauUPsQCK84DxOCSm5Qku4ov5V09ivgH7uU8Hx3kI5M3j8IYR7tYS3gXKU1+nOU0312HUN52PxU+BbBCLa+4WZU33UYoLW2WAwHAD0K9oytaowY5mj/AJhhMJhEpAs+FiEVZblXtjX+3qskVyNSHeV31ZpZ7ynyC8FPQmoFmWF7Waa2BQmOgu1eHHUW3NxhT/5ZkQnAUcBn4ryROru6rmVfXvvqqtrSSCPR2fYCZBWVB42seoBgVCNBmTEeqWn726pepJTucvnSmlo2zpWRTaHVA28l02TRZbBIRktWO5P8S3sbCPajjwGGrPDXWD1mnlZ/42lrgpLRCM7hoEURe62xbm7qrru9CQx/8mr7z3jy7E3lV3iOLqcyNI47caqe3JK8gpK34KYo8k/WL0gq7Tlal1rXft9+tk7VUcP/JLwSWgPeoqLiz+Ip66IfAy8MH78+AUiYiRPDAaDoYthHO4GgyE6e0nFFXLmr3wWdx/CF222w6Ki/rlDbaNrEWVHyFjhr1KazqMlhN4hr24FngMOC75OBjKADISfsp87tYRLJJe1ALqOqWhMyeo89c8Ssc4Gg+GAIbWofB2wLtb6/WZteZ4YvCzixYHyx4DHwhT/IviIu//0ovJvRR5zWy0wO/ioZ+f0zLME7Vb3WlU2t9XOQxblcwJ5PKjaXXkULWydr/X0Pqb+zQq0jZv0ovIxLdWpKjw1w8H6DTAaQKCbuuzL0r1bD6yE28pLWBwZmkw2DqosS644mKPb6/jarc9097MA6BlLfQeiJksNJad31tNl1aW/UqSVORZkDujUluuFZ8U9WWvGTNlwpao8RiBXTwcjD4A2y/0TtqbyJMTmQO1K67p06aX2mILSx7Tx7s1DiePjqauqxwO5xcXFuwj/W2gwGAyGQxiTNNVgMESnJ1WE7iUVBsbdh5OARDbR+tAY+u/ZJFpcuFtykYiPMxucQXImr9CL4xB+gnI/UArsDektNZi0FV1GMsr0kLJyHL6N4pFcBHg8in1tW2eDwWBoB3ZOz1xSWZgxraow49QvbvpOz+3e0w6vmJH5IxENlVT4n1Ozr1X65h2Ow7BmD/gtUI0yG2VM8NhY4E5gD/Bo8FhrebfuiYp1QUuVrUDekmZtE01q0Zvlaa4+5wCrARSG4ne98KE3txMcnpFRocpT64yF0KTEMbFz5GjwAAAgAElEQVRLlLEr7sl6qz3s6mjK5mbvUWLMIyBUJPmqn4+1b69XHNxyERCX1BWgqBb63a64clKEY+W8nKddgQj+d1qsnGD8+2v/ALS4+wRwXOp6MtZ+u9q67nNzF/B+e49zMCEiRl7GYDAYuiDG4W4wGKISlEp5M+TQebqB1M6yp7UE57G1/oByga6NfZePDGOfnMmTMopfSi459CIVZV5If4Ho0O70py5RIIDwhJzFNhmFXxULCBvh1IZ19tU/s3DFOh+DwWCIFbGcYxTucmCLp7vrK5ft/xzVZwhIkgB87iA/6D/33T2daWesyFlsCn0gHA38DIcrZBTTZRSr5Cw2SS4rJZfbgJ8AP6Nhvq1Al9WPj07Lm/pGpCSKnDt5fX8VuTlc2/ZAvCV+Qe5oOMCQFP+uA85BtHzxyB171foucA9gt9xCX3Y7royVC7LfaG/bOhKR2KLW1ZElyxefFy2hfTNWzs3+TGs8p2lgV18sfIxY565akDMrnnGi8fL8nDf9Kb4MkKuBt+NsXq0i82xcN8Y7bskDo74SNBZd9nV/Xzj8o3j67krrWjY3e4+FfRYBeapDjUdieITWrdv1FU9kvMFgMBgOEYykjMFgaBllNlIfUZWOzUu6hnx8vEUSRyB8H1DJZUFnmtkiwhyU4uCrbyMU61puBz7Coj/KsSijES5EyZNR7ATQEp5DeB+bF0niQ7rxOXsYgDQ6gQ7I5uTyGev4ijqnu3KJruZPdMPHOrzAyRHta906f0LdibySpWvpK6PYhcFgMCQK2zMByz8JuEDhWAkk4KsSZJuiL0qt9bv+czbFEhl6YCJB+YMeAVmwZvhYgwfBxS3AX1szhNqel8Tlb0jq6qu5hYakso2oTXJNFdWPgI/q2rZmzHjY75JN/8/emcdHVV7//33uTMIum+Beq4WvQkBEaSuLQhS1Ymu1/sgXZgKCEHBtxZWvS5uqrUtbd1GSIFtmQoOttlWsAia4t6K4MHGB1gXBjX1PZuae3x8zEyaT2ZJMNnzer9fAzH22c+88NzNznvN8TofoxL6WTAAebO5xG8rr94/YB9zwk2tef9TvsPNQPV9CSXuPAHYDXyLystq6ZOX9p7/cutY2Dyv+NPLVsde9+hHKCcnqCZK2nEw0Kx/98RbgF2de89IplmVNAk4Hvgf0BDYD36LyjmA/tRvHP1+/b0TGNf8rC3P3A8WgJWdd99owQUdhMwroJ2gvFelJ6HfsduATRN7G5oVA95rnw20bRSAocxwOriaJ/Jamnyy1Dt+l6/rCfaM3AKPOuf7VM23lYlR/GD7X7rSKXFBmcLvdKRciPR7PjEjd8vLyXn6/fwthOTFD28Pj8XwCfB9AVUvz8/Mnta5FBoPhYKI5clYZDIaDEK1gNsKdkCCKWrhTRnNbuO6FSFQUjzJYcqm3nTtZPa1gAkJZgrKfIvwjqmy45IaSqmoFY5Aop4lytuQeSBynldwO3Eqqv39KnyiH+5uQVEogiDJBcnkSQFdxFxrXkfIFoWiXC8KvN8sY+tQZtgHXOWxbEVAQp+ZqGcMPk9hsMGQcd3HVaaCvJ6lS6inIMT9mDG0KrWQv0AnlIsmlngSHvsjFWDwJ7JUx6Wlntze+LRx6pBVkY9Shzb3vWNMnYYMMM/baV04jOgF6DAqlK+8bZf52GJqdsde+8jwhOal47Ans9x9eOSd3d0vaZGg/eDweBXC73RLvtaFt0RwO98h7Hua3bre7sKl9GgyG9omJcDcYDGkhudytFfwT4UrgDOAowCakLVtOTZ1tlG0WGcOv9UWexeIyYBShqDgL2EgoWnw5wjMyJuRsB8DJz/FzAcLPgH6EoumqgS+BdxEeljG8Vlv/DG7hJdahXAWcCOwEXsDJbILclkxxvsHX2cl1+KlBOJtQ9FC7jRwyGAyGViLkcBcWayVzsHkJi2+w6YvFaOCKqHoHJWKHkqZGYSIyDd9NRDei8X2jIjxpnO2GFMT+HkqaINtgMBgMBy/G4W4wGNJGcnmH+NHUsfWeJo0dNMnqSS5LgCUJyp5J0q4y1dhyJv8C/pXKvtr6o9gEPB5+pK4v2MAT4Ucsl4cfiduneZ3Dtu0Crkqn7sFGfrGvUAklq42HKlO9M3IWtKBJ7Qpz/QyGWp4HXISkwG7E4kYgXqajf7akUWNnvTo38nzF/SObVVNdVEeB1T6S3hoMzcQ51z/fxbbl4kTlKrqgBc0xtHHmzZvXrWPHjn3279//7bRp03ZBfdkZt9v9g9axzmAwGAytjXG4GwwGg8FgMBi+uyi3IIwF+iap9RVObmkpkwAQnRH1qlkd7r3veKfNJUk1GFqaoN3lWoFDEhS/v+KPo1a1qEGGNonH43EDNwInAXTs2BGv1/uuqt7tdrvjBgu1RzwezwQ4IO8ZDAYHOxyOoYTyjxxPKM/IQ263+7Fly5Z12LZt2/8Bk4HDgf+q6tPZ2dm35+Xl1UT1eTKwJs5wW4D/AM+o6oP5+fk7owu9Xu+FqlorQxoMBgc7nc4jgNtUdRiwRUTeBm52uVy+6LZh224EphBKfv4FsGD37t13Jzn3Btvp8XiWA2Nj6v/G4/HUBreo6jH5+flfRLU5g1Ag1ihC30ECwOfAC8Fg8IHJkyd/ksZ1GKiqNwA5QJWIrFTVG8NVvt69e/cxM2fO9EfazJ8/v2N2dvY3QDcAEbnV5XL9LtG1MBgMjad+7I7BYDAYDAaDwdCKuIt9GnnkF/sKm3MsyeVTlJFwIN9HDC/gYKSM4vPmtMNgMLQ8I298pds51786aOx1r9wrUJioniD3gSQRBTR8F/B4PHcApYSd7RFUdQhQ5vF4bm8Vw1oAp9P5S2ARMJCQhOWJwByv1/vrbdu2PUto1+RxQCcgR0Ru8fv9c9LsvjfwI+B2EVm9cOHCpLJmTqdziqo+r6qnh8c7WlUvUNVV5eXlh0fqFRYWWtu2bfsrcDuhRYLs8P+3d+3adSkN94c1yM5keL3e3wOVwARCCwHZQGdC1/WXDofjPa/X+7NkfTgcjqtV9c+Eco11AixVnQMEw1UO69Kly8+j23To0OEnhJ3tQNC27UYlgjYYDKkxEe4Gg8FgMBgMhu80kst64GxdyQ9wMgzoDuzA4k05PTMavGf96o3DxArchHAeoZwbndNtO/baV+o5+lbcNyqpfNrWW4fe1HArD9DrzjX3JOonUmYwtEfGXvtyIUgo6jQAdrLkOgDoB/5D/KXNbpihTVNaWnoapNzpdKvX633O5XIlSyDfLlHVi2zbPiMQCLyfnZ39Z8LJhVX1t8AO4OysrKw3/X7/QiDi5J0yb968WVGSO+8QI/1ZXl7evaamZoSILAT6AP0dDsf1wP8lseUyERnvdDpX1NTUTBWR+8NFvQOBgAu4D6B///4zgXGRdiLyJ+DuQCBwuNPpLFXV78XrvzF2ut3usyG9pKkej8etqtHnd38wGLzb4XB0F5F54YWErqr657KysoETJ078NMGlmAL8KhgMLpk8efI3kYNer/fvqnpR+JynA09GymzbzhORyHVcHh1xbzAYMotxuBsMBoPBYMgInoKBb5BG/gaDoS2iikUl1RzKU5JDTeoW6XPurNd6BSTwBvD9TPabDBUSbpdPk3uS9GMc7obvCgGxtaCyMDfQ2oYYWhfLsi5Trc2o61PVf4jI7PDrRYAbcNi2fQVw0DncReRPkyZNehmgtLT0SRE5J1Kmqo/l5+evAPB6vQtUNeJwd2RnZ/cH3k7Ub15e3g7gOY/H8wwwNTzWuSRxuIvIQy6X6y8AhYWFD/Xv37+Q0EI5qnpCVNVoabb/fPzxxzcWFhbawOaysrIrVPXVdM+/MXYm4cao5+tcLtd1IqLANx6PZwqwjlD0fSfbtq8GrkvQz6Nut/uh2IOq+jBwUfjl2WVlZd+fOHHip+Xl5Z38fv9PI/VEJF6+MYPBkCGMw91gMBgMBoPhICJ/btUptmVfLiKjUY4Cgop8ZEF5td2haOnMH+yIru8qqTrDwr5cVeppiFo4HlhccGIdDVF3cdU1oJFoMmzb2ads5gmbD5T7tgE9Qq/0AU/BoFkA+SVVdbRHLZHBautAW+QGQXOAKmAbMRqoCr9xF/uiEvwGjvEUDMlYRJYqFquYzSpuRujCt+zWSu6QMdxbW+dFTgWQM3mrMWPYYl8jLehsNxgMGUFRZi1/4Iy0nXKGgxdVHRn+v/yoo45y5+bmBjwez2wAt9t9idfrfU1VHxeRUa1rafMQDAbfiDwXkS3RZaoavcCwLbrMsqxe0a/LysrOt237UlUdICJ9gEPjDHd4nGO12La9MvK8sLDQ9ng82wk73EWkF9Rqt0dL/1SGne0ATJgw4XWv11sNdIg3RibsjEdpaekhwOCoQxVhZzsAbrf7vx6P51NC0je18y4eIvJcvONut7vC6/WuVdVBgGXb9jTgtpqamp+ISEROZkvPnj3/3lD7DQZD+hiHu8FgMLQxJjzx/jGWbf2vpfxUQ7IDRwB7gC+BV1SkzDt94EvNNf74uf/pnm1VTwU9n9AXwt4oexHW1ew65PSl1x6zL1n7S+d92K0mGMy1LUaL8mPgMKAX0JPQl/CtInyFzRuKvcrqaFcsnjxkT3OdTyYYf9+GTtldd44BThdhhA1HSOicegHbFLYIfA5SqaLLvdNz/p2xwVVlUlHVj1QYaYfG70foWvYk9Dm+HeET0LfEluedWZ1fWDD1uP0ZG7+VaYvzyTXnvZ5WtvNiVf1/CMejHE3ISf21wL8Unu6/ceBfCwvFTtVXpnEX+2YreqcgjmiVBEGHKQzLduw7BLittn6R7/eozlYkemdCNiEN0RNtgpdOLFnrKps+6B+JxszqaDdK11hVr1ZhhoQNFbBaRSD5JaYC0QnDugL36CrWymiWAWCxOlzWqB0cCj9pko0Gg6Gl2SbIL5ffP9JIyRgiHAlgWdZvcnPr73hwOp1L/H7/4zTCCdseiHayq2qNRH1tcDgc30aeB4NBsaz40ugej+cm27bvDveXbLisFOZ8E/O6OrbC9u3buxGl0a6qW6PLRUQ9Hs9WQr+zmsvOeohIT6K+S8QuXoTZQtjhHllAiIdt218lGeoR4PFwH1MrKip+u2nTpryocs+4cePqXTeDwZA5jMPdYGhHeDyeTwhHyKlqaX5+/iSIn7F88uTJa1vHyobRWNvb0zm7i6tOA022tbTUU5Azacr8Tzr6/Xt+S1CuBZwxjqeOhBL1DBLVy1zFvuUOHDNjI0+bMj6Au8TnQvc/TMiheQDhEODUbt33JPzcmDLfd7g/wK+q7eDlCN0TpBbrBfRSpR/CKLCut6utre4i3yO2Oh+OjpKtdx5FvssQHou8TuWYE2G+u9g3P1G5qtzmnTHwzmR9jC/x9cqGq0R3XqUhvUaUeh633hJ6b/4HdKwod7qLff8WkdtLpw98NoWZice+b0OnrG47J0lJ1TW2xQDqjxuhL0pfkB+rcIU/sHdHfpGv2Ao6H1h0+QkbI5Va4vo1ZK6lornnU2PsHl+ujqwdVVcK3KmqoQihunZ1U+gHuNcfVbXG/YQv33NpTlU6NmQCV4lvPMpdUYdeV+EaR3bAJ/uzjwpa9sViS+2PK1eRz40c2AotKvdL0H93ULK6i0PnAacDXS2VP0947IOBSy4f8Gm8cff5G+lwhykKv3IEAksWXz6kzo9nd7Gvtk+B35YW5BQ2Zow0Dbk6wfGpEHa4N53+GernoGTFfaOMHJWhtdlPaBH3XeB5h1qLnr9/xNYUbQzfQaqrqz+NdzwYDB4Sedpy1rQctp34sz5ZWYRwxPmtUYfWiMikI4444qPwboH5hDTJG2NLvQCHHj167Nq2bZtN2Oke67hWVfF6vfWc2Zm0Mx6qui0c0S7h1/ESr/aOqp/w71Cy6x4IBEodDsddQE9VPWrjxo0Xi8hPo6ok/I5vMBgyg3G4GwwGQxtg/BPr+vgDe1ciMjh1bRA42ya4xl209mzPjEFvZsIGd7FvdoyzLv22Re//1B9gEaGo44bSC+HXlgQum1Tsm7i4IOfFxtiQaSYV+860lTKgbyO8iT9S1WfcRb7FNbsPmZlqV0As+fPWDlF75xJCUcYNpbsK1wedge8D4xvRvtVpi/PJXbruEHZ88DdgTDr1FYYSZJV77gdnemYOeD8TNqRClJujXm5Rf/B87xUnRbZ2fwx1729L5EaNrBgI60qnD7iOsIao64n3pkjQUashamUl1hDt4qhpVCS/qDzqmTGwnvZoKxBxhr+E8FeUS4ChwMAMjtHtwFNdKcqjCruSthBZfqCJnt2IMVc0ok1z9mMwtAlW3Hd6IVDYymYY2h+bgH4Oh6MvIdm1WhYvXnyEbduRz7OMJNo+2Ni6dWsfEekadWihy+XyARQWFlrAjzI53rhx46o9Hs97wMnhQ6NVVSLyLUuWLBlOHDmZDNjp50DkuyO2MD8/f6fH43kfiMjd5Ebb5fF4jidKgk5EGiVpNXny5D1er/cJVb0u3M8jhHbwAbwdTgxrMBiaEeNwNxgMhtZG6ZkdrHmBunp+6dAdkecnlVSdsXj6wCZF97uKqiaA/j5VveoOjnoRiK6itTchchdNj07sa8ML7iLfVZ4ZOY83sa8mkV/iu8pWHiDOF+UGIUzK6rZrgLt03Vme/P470xq7eO1EteUJQrsavnO0zfkkPdhX8zxwWgMbHorYi2fMXf3DopnD/E2zITnu0nWHsK9mSO0BZVmUsz1ufd1XU/s3R5QKojREvZee9F93se9TIluaIaGGaKMR4mqPtgK7gc44mSij2KSreBHlPULyRagirGryGLV/S5y2c/o/Hxj+aaoGY699pfb5ivtPb7DTu/cdaxrjpG+2fgwGg6Gd8znQz+l0fo8Yh7tlWZsiz0XkmZY2rD2wfv36Tf37999N2OkrIhcvXLjwSRHxOxyOQjK7yB2hCJgTft7P4/Hc4/V67wUOs2370WaycwPh707AyPnz5/eYOnXq9ugKIvIHVV0cftm/rKzsD+Xl5fdUV1d3B0o4IIWzLxgMPtKA862Dqs4BZoX7i9agN9HtBkMLEF9cy2AwtCtcLtfTbrdbIo+2Kq2SSQ6qcxbO50D0RUPpaasunjF3dYM1BCMoHCmij9EIB2d+8dqJkhnnaAQHwiPuIt95GeqvwYQSO/IgTXW2hxF0GPv8nsJCTfmZO6nYd6YiC/iOOtvb7nzSn9JwZ3sIYcheR+dLmjZ+anS/v64mqCWbklSvV1+VRBqiERJqiO4JZted25re90u1JZn2aEvyAgBCSJO3Cx+Gj4fOeQUZlQnotnHDhkz0YzAYDIYWZSWAqo5NUudrp9N5f5Ly7yyFhYW2qtY6j1X1dKfT+YXD4fga+JmIZDyBZ1ZWVpGq/jPyWkRuUNVvVXUt8CkxCyeZsFNEVka9zM3Ozt7m8XjU4/HU7kh2uVylInIvYWFCVb3O7/d/Y1nWOmB0uNoeYOLkyZNTyocmwu12/zfOAtD+rKwsb2P7NBgM6WMi3A3tnrDO2g3AVOBo4Atgwe7du+/u2rXrx8TRPC8tLb1GRGq/DIlIH5fLVav16/F4tgE9wmUPuFyuWeHjJwNr4pixBfgP8IyqPpifn18nkjWe3rjT6RyoqjcAOUCV2+0eFnU+NxLShqtzPomuQTI98wzbfARwm6oOA7aIyNvAzZFtdhFKS0svAmaIyAmEEgftAT4DXlLVv6xfv/716Czxcc7n7FTjJDvnBLb3s217togMAfao6nMicqvb7f4skR3tiJP3ODrPAu5tTGOBM9OtW7PHqnXQ5Zf4+qkyj8zr7joQyiYWv39CWcHgrzPcd1JcJVXHqmopSRakFVmN6L3ZDl7+/mcDv/nwmI8OdwQD5yNSSDihVpxWP113VNUs4E+J+p1Y/P5hNvyFUMLK7xwH43yKoKrTCEUsNRvSMWsb+2oOaILammAuxq8vQlINUSChhmiHoNRuyR5/34ZOyM5uiepGYzm0VXKk1iPIbByMwc9vVLlaBL9WApG5mMWIcM3kEjBpsnRp3kGp72swGAwHM6r6DxH5nYhcSHxJos9t274oLy/v2zhlBmD9+vW39OvXb52IXEVINnEn8IJlWbNt274tRfMGk5eXF1y2bNmF27dvv0lVJ3Pgt/XCKF9BRu3ct2/fdR07dqwBzga+R4IgGpfLdZPX612mqpcDI4C+QEBVPwdWiMgDbre7yfJEqvowcEHUob/l5eWZ/BQGQwtgHO6Gdk1hYaG1devWv4jI+VGHjwdu79q166mkuYvD7/c39Ud/7/DjRyIyaeHChcMvueSSeNGCADgcjqtVdUbUIQtC57Nt27a/AuOiyhp8Ps1hs9PpnKKq13LAGXa0qh4NjCwvLx+Ul5f3FUBpaemVYY24aDoR2sZ2qojM6tev33DgjaaM0xAcDsdlqnplVJb5jiKSr6pjPR7PyEx8mckQfhUeVrUXBnb1WJfdd3+WVlefKrZ1bTjCNjGqv5oxd/X9GZCt+FqFPzrUfraTXf3Z7mB2B5yOYxHOAJnUJXtn7UW0VW8TpFOK/j5EuCPLwYuffvbN5sOPOaKvFQyeI8KvgeOStOsuYt1IAs3oZkPtW0G6JCoW8HSx906Nuc6bgOIJ8z581qHBV9EDuosxzL503odFT0w7Ma7TzsK6hfBCXwpeV6UIZ/Clrv6arzZUdw927xLs7QgGh4COQcQNHJVGP22K9jKfRHRJUBwPdQvseXd3MLuDleW4UEOLXYcmafZj15z3eiaTeGkqnvz+O93FvneJ7JYRxiUb05Pff2d+cdX7ip4EoEIuqhKRlXE98d7xBA/MZYVaDVGBrdEfmoocCnwJkNVtVy6ZWTSp1UBV0YzsNkmIg18D7wBXsIoxWsm/I0VayRNA5O9v3B/mBoPBYDj4yc/Pf9/j8fTSumvFRaq6w7KsNU6n8+m8vLwG5expy7jd7iXAknhl+fn5z5Dgs37SpEmVicrCAVdPhB+xXB5+1MPlcj2dqM+wrQMSlY0bN64auD38iCXud8fG2gkwbdq0XcBVicqjcblcqyB90bpU1yEeRx55ZOWmTZv2Ap0BVDXeORkMhmbAONwN7Zr+/fvPBGqd7ar6cHZ29h01NTWHi0gZoVXllHTq1Ckth3s4uUidD7ny8vLuNTU1I0RkIdAH6O9wOK4H/i9JV1OAXwWDwSWTJ0/+JuZ8ap3tIvIn4O5AIHC40+ksVdW0zqc5bFbVy0RkvNPpXFFTUzM1aodA70Ag4ALuC9s8K6rZDVlZWY/v2rVLOnXqdJxt2yNEZIKIJIxuT3ecBnKJiFxk2/aLIjIWWAR0EZHDgceBcxrRZ6YJovYvvAWDo7f97QMqgApXie9PolybpP2Re6XjBYQipBuH8C+tCZ4X46DbC2wj5IyqTW44qfjD42yC7qTdCa90Du47t2jmsL1RhzcBC6bMX/O0359diTAkQXNEuXx8ie93S6fnbAUI63DXanHnF/sKFX6TqL0qU70zchYkszGaCU+8f4wEJZn0x/ot+7Knlf4yJ+6ixpJpJ25yFVddKeizCdoful8D04F6W43z51YdoejMFCb6Rbi6dHrO3Dhlm8KP58aX683ZO6omEiNT1NzXrym0xnxqFMLNpdMHRSce3QvMnzTv/fdt23qDxDJEgtN5Ks2ffPJ3wNLw896S5Xh20lzfLDoF1mqN8whsLrAtVe/0QfcDKPoHIKQhqvR3l1T9oeaJdfd0sGu6E6REozREHeqoXUi1RT+UqE9NtYLXu+a8d404rX6gD2boXA5ooNoycsr8NT0WTB26PXmTRhO9AD6QuvqsU6OeN1qX1xId1vBWsjR1ncRsvXXoTU1pn4xed665p7n6NhgMhraK2+3eFvM61Xc3g6HVmDt3budNmzZdQ9jZDryzfv16kwjdYGghjMPd0N6J/pH8aXZ29qy8vLwg8K3H47mCNFeM9+zZk9ABnIq8vLwdwHMej+cZwj/MReRckjvcH3W73Q/FOR59Pv/5+OOPbwyvsG8uKyu7QlUblaU8EzaLyEMul+svAIWFhQ/179+/EOgOoKonRFXtEdVm1549ewLTpk3bD7wXfiRNXtiAcRrCQ+GIAIC/lpaWniYiN4Rfn+3xeI5v/Sh3edwzY3BCZ07X4L7Ze6xO4whta4yLLfyExjvcN9dY2T9bekX/tCJwbbXPQ5JqnO+zkfwY52gtC6YO3Z4/b+0lasvbJN650SkLzuKAA7FZcdrWOA1H1MZDhAef+2X/6mR9eKcPeM5dUrWZBNHOonI+cRzutsU4SSElo3C9J76zvQ5L8yQIlIYf7YL2MZ+k0jN94F3xShZPG7zaVexblUyeybL0BzSzw91TkPOku9j3f8CdhJz/w22LN6gOf90TkFBZpH6pu2jtYEJ/DwW4LjtYc13MCvQeBffighNrNUS90wa+6S6p+jfwo1C3Mpksx+TwEEUaWsjt3qSTEVmJ6vFhu3P9gext7mIfiqz2Fgz8YZP6bhzr6EijFxNe+NPpbzW0zYr7RuY1djwAFRJK0WUA43A3GAwGg6GN4vF4YgMKq23b/mUyWVeDwZBZTNJUQ7tl2bJlHYCTog5VhJ3tALhcrpeBpM6xxlBWVna+x+P5S2lpaZXH4/k2nARFqRsFd3iyPkTkudhjcc6nMvoDccKECa/TyPPJhM22bdcmgAnbVRtpKCLRyfRqk5eq6uPZ2dnbPR7P216vd15paellpaWlh5CEBozTECqiX4hIZfRrVW0N500dHCrxFmBqKZo5zK+iRcnqCDK8seOrcM/SS/unrzkpnJWixlPe6QOT6uOXThv0rkJl0mHslONkDFWSJcECcSxP2YmIgiSTnRg5/r4N9WRTBE21y+KD/9k4MFaq6eChHcwnVTu581J4J2l7pGkO6DTxFOTcrcowRUs0JIGyB9ilyGpBbqwJdvpjnfozBt1kq5UL/BnYoKHPmT3AB8DD6gie5C3I+VudQUTUkW2NU2CxPN4AACAASURBVLQEWE9oN85aES4rnT7wMsJJwJpCB7GuA3k0fA77m9pfCrYleHwFvINwNwGGy2nsTNKH4SBFK7hVK9GYx8utbVd7pzmua3t/r1rzmjTT2BfG6TMjuTAMBkPa7CAUhHjepEmT2s3fQ4PhYMBEuBvaLdu3b+9G1KKRqm6OLhcR9Xg8W4EjUvXVpUuX2MWnuItRHo/nJtsOOV2i9MDjkTBKFsC27Xo65HHOp47sQUPOpzlsBr6JeR3X+W9Z1s22bT9FKPELQAdgqKoOFZFLgd97PJ6L3W53Rbz26Y7TEGzbjpWQqDNXLMtKRze7Ofl80YwBKbWBLeHFFCkGB8yYuzqrETrumu1oaDS0Dk1aLPpCOr0ILCdZ0larrixKM3NKskK1gx+6i33JqkRqJivsmN1j53FAVUPGBhYVFiaWYmr/tPn5tHvTpm9XJqtgKbuSvfOqdG3k2A3GOyPnHaAg3fplMwY0SEMUYNElA7bEHWM6eKBnvDal0wemrT0aznWQlgZqU5ExNHYx12AwGAwGg6HN4Xa7M5FPx2AwNAET4W5ot/To0WMXUOuAEpE6P/BVVSC9H9HV1dUdIs/Ly8s7Ad1i64Qj0G+NOrRGRAYdeeSRWeEPtAXp2m7bdj2/TJzzqWN7Q86nhWyO6/ybOHHia7t37z4OuAR4FHiFULRkhJ4k0Y1Od5yGYFlW7HWrI/dh23Zz6QKnhcJH6dRzWl1S1bP22VlxHV0p+GTB1JyGJaNVeicvlg/S6UZEPkwxTp8GWNU0NGnSy4xhB6x455T0PG21Xm8mc9oGbX8+ra0szA0k7zp5FLaIbX74GAwGg8FgMBgMBsN3ABPhbmi3jBs3rtrj8bwLRCIjT1dVEQmlcvN6vacTiq6uh4jERo8fCnwJ4Pf7c4kTgbd169Y+IhIdobjQ5XL5AAoLCy3CWrZNPJ/3OJDocHT0+SxZsmR4ovNJRHPbnIiZM2fuJZSYdBHA3Llzs7p163aXql4XrpIwk3xzoKpjiNJOFpHRGhUqLiJvtqQ9sVhRsjnJWDD1uP3uYt8+oJ4kSQTN7tCT+rsEUrGuIZXHl/uy2UFSaSCnbaV1TkFbtlmSJC64hZzg6ZxTpnAQrHNOaV1PCTT0PW03tJP59HXqKrI/A0oqBkMmSZAzQI6BOjlR3iS05dxgMBgMBoPBYDBkAONwN7RrRGSuqkaScJ7g8Xh+v3Dhwj9mZWUdBTyqifU36kRBisj1Ho/nGlXtB/GToq1fv35T//79d0NIFkBELl64cOGTIuJ3OByFwMAMnFIRMCf8vJ/H47nH6/XeCxxm2/ajDe2shWyug8fjeQpYLyLPBAKBT/bt2/dlly5dDgOOj6rWsGjqJiIiV3s8njdVtcKyrDNV9Yqo4uWtnzC1dRGMLnFLYmOlkm8ytD32pKyhuj89sRSDoWXofceas2OPbSkcOpCg1nHEi+KwAoG8Hne/n1bSbIPBYDAYDAaDwZAcIyljaNd8/PHHxar6bOS1iMx2Op2bVfVdVV0PbIjXzuVyvQn8O+rQZGCriPwbeJE4kV6FhYW2qtYmLVTV051O5xcOh+Nr4Gci8vemnk9WVlaRqv4z6nxuUNVvVXUt8CnweUP6awmb43A0cL2qVjocjs+6du1aIyIbVPWicHlQVe9ohnGTsQh4WkR2qOpTUKul/LVt21ckadci2JCWhvyU+Z90JEl0O4DUVDfYYaIN1MlfmpdTgyZ30gcsO61zcliaVAJHhPQTuTaBdM6pWcdOsegRUGffZOXtmXYyn1JKW4klSSVnDIbW5tvbTjmVIC8RkwtGhVOCWc5nv73xhHpyegaDoX0judwpY5CYx+mtbZfBYDAYDAc7JsLd0K4pLCy0y8vLfxEIBG5Q1amEnL1fAAt79ux577Zt22plCERkR9RzXbhw4Tin03k3MAY4SkT+AzwyceLEIq/XmxdvvPXr19/Sr1+/dSJyFXAiISfZC5ZlzbZt+7amnk9eXl5w2bJlF27fvv0mVZ0cfT67d+++u2vXrikTa7a0zbFYlvXzYDB4gYj8DOgHHANUq+qXIvKuZVkPT5w48bVMj5uMYDA41+FwrABmA0MIRas+b1nWrW63+9OWtCUeAiekrgUBe88JKfIN2p0sf8tEKAqbIbEMiKADqLuoFRdVPTFpudRNcNusJD8nu4u9r1vRzGF7m2n0b4HuiQotsYfTwKSW7YqDcT4ZDG2IrbecOkqxnyXxfTbc6tD5uW8Kc37St9C3uyVtMxgMBoPBYDAYDjaMw93Q7snLy6sBfhd+1OL1es8EOkZeq+rb0eWXXHLJFqAgtj+XywWhxJ71KCwstIEnwo9YLg8/6uFyuZ4mhac0wrhx46qB28OPWI5raP/NZbPb7Y6rwz5x4sRNwOPhR0oaO05Drmm4n78Bf0u3fgvzvclFH/zPohkDki6o2MqZKU64qmjmMH8mDUuMvAN6fMJilXOAhal6UTg76TkpaxpuW2NJek7WXulwMtBci0VvE1qgSsTkwkK9t7BQmpxEuG1yMM4ng6FtsPnWoWNV7KeBLjFFAer+FhjpCGb/9ZPCMRccV1iZNAlwU9EKJiCUxRz+jNEcLxJ/R4m+yMVYPBlzeCPK9yWXAIBWUgZMiKmzQMYwNY4NlyE8FnP4QxnTuDwzWsGtCLE7+F6RMZyuivASeSjTgcFAL0ILra9h84icmXpBVd/gEPbjRjgL5WRCCeC7ApuB/wLLcTJPRiXeDZnUxgo6ApdhMQHlB8ChCH+T0VwYbvsThOeSmLgb2IOwHpt3gKcZw0qRhie30AqcCFMJ7UA9EegGbER4AYv75XQaHICScKwMXNc6/S2jA524COFc4FTgSEIL6tuBrxA+Apbh51kZm05+kHC/jZxDyd7zdMdO0K8Ti2koLiCH0DX7IjxHHpLR6ecHasq8rNNPc98jTbiPtYKOWLiAcSiDgL6Efm/uIpQn5luUKoR/YfEvvsIneQRj+mixe9BgMBgMTcdIyhjaPR6Pp9Tr9c5evHjxkEWLFnUpLy8/vLS09H9VtdY5IyIbq6url7amnQZDMgLYVycrH1NY4RSVGcnqKPpGZq1KOtjKFDUumjzX971kFSYWv3+ShHaYJB5GeDGxCZJ0cUGQzkktjK0v+kKyctuy4u58yQSKJB0bGLD+yA+SzpFGjJnR69ck2sB8MhgORrb++uTzRfgH9Z3tX+BgCPX/9px9SHDn3z4pHNOR5mQfT0E9iadjWcXohG0sJsc5Oi/ibG+r6HK6s4pnUJYAY4HDgCxCjtj/h0WFVvJ/Cdsroqu4kv1sAOagXAz8gJAT1xHubzjwawJ8rJX8VrVhv/F0FccgvI5wP8qPoVEJprsCh6GMRLgSYTmreE1fIenf7nq2vEpfLCoJ5TUaFbalA3A8ymUEeV9XkfT7UFrjNMN11VW46Mxn4cWkKYScsr0JLWwdCgxCuRhlHk6eTtvWJs6hTKMvcQTCmyiPA2cQOscOwA9QrkJZo5VMbPI4ac7LFrlHmvAeaAUnI3yEMi9s2wkcCO7qRijgYjjCNKAIm3fpw/iG2BcmI/egwWAwGDKDcbgbDgaOVdW7LMt6x+Fw7Pb7/V+KyBJCciwAX6rqz6dNm7arNY00GJIhwmX5JVXnJyo/+si+dxGK8kqCJot6ySiWWM9B3cibGDoFLRbPmLs6rtN2yvw1PSyshST/HNrnJ4kjVjW55ro0LCmwFeQ5SOy4EWWm6/Gq/g3pM0L+vLVD8ot95ROL3z8p7tg2y4CaZH2o6B/cRb7LUg6mKvklVRe6i333pqiX0evXFNrEfDIYDjK23HZKnqo8RdRuvzBfBB2S27twTRWOrPECb9Ut1nO6B3csaU7bZBzVwPw4RfGc6uhL9AHOizkcRChJY7jWjO7sSBZPA+OS1BHgd1pZP+JYFWEVc1EeIYnsVhQdgF9TiVc1zV2AQifgKeDkemXp9pGY0wiwUl9Lnn8mio74+RvKyCR1slEe11W4GmtUc1xXreQ+FA8hR2wmadIcyjT6PF2wWUm8+XKALsAiLM5t9EBpzssWuUea8B5oBR0RnoZWc3o39B40GAwGQ4YwkjKGdo9lWS5VnaqqPwW+TygB5TbAJyLPOJ3OeXl5efWSoBoMbQynqj6VX1T1iI0u8u8+5CO61GRnOfedYtkyS+FnKdpv3LRxc3MkwY3L4oITP3EVr/UIEtc5EuaMPVant1xFvjtth6PikMDub/dYWYcJzrP9QX5N6H5NiAqPLZ2eszVRuYhuTv5bSS91FVetEfzP13R3fhNOTpqQRTNzPs8v9i1UmJagSkdx6LKJc9/7WdnMkz5M1heEktzWBPf+zFKmqM15IZOt38erWzpz4JfuYt9cIFkUexbCY+5i3yUCRXZQXnF09m/avL1zoHcHfy+xdIAtjGJeVb4q/aGe9EIdMn39mkJbmE+Gg5cZc1dn7bM6nW7DOJDhoN8DDgd2gXwgSvmW/VmPP/fL/nETSLvmvNeTLMf1olyI8H1ABT4Gnuxs73sgXm6H8U+s69Mh6D9P0fOBc6mTo0GGewoGprUjyV2y9lFUopN7b/YU5PRJ78zVSyi6M5oNDrVyexe+9R+A3oX/2vlV4UnjsoKOV4DaBUWFn6c3RhNQihFuoK483MX6PFfJueypU9dmIqFo0miWyWg2pDVS6zEMAOGP2DwIbMbiYpRi6iZBF+Aq4OU6rSv5FVJP/lCBx1EeIsCXOBiFRRGhSNtIb//LKt4Gki+8hno7NUmpRD0LIvwLm38irMLiaxxsZgSbWUE3HByOxTnAHdTNSdKPGgqAh1LaErpeCtyOxePsZiudGI4wB+pI/QjKHH2VFTKSb9Loty4Zvq5ayeXArDgjVSH8FieVdGAbuzg2/P7f0ABrmzaHMk0Hfg/1ZJcUuBNlDvvYRhdGojyGkjpIIBHpzsuWuEea9h6MBY6Nsf5VbK4H1gIBLI4AhmNzAcKFhBYF4p11S9yDBoPBYMgQxuFuaPdMnDhxA4k1zw3fQRqq796GyFLRWQKzsruFg4/t9IQXVXigsjC3RbfVWyJ3qJJH/ejJaE4UodRhB9ljhX6TaO0/Sdmhaif9ERRUec9K/i53ErQEnGTvAHexr7ZAkdXegoE/jG1g2dwetJhAffmFCP0sy/FWfrFvoa3yV0fQ/96Gr7duPf6YIzrtrdHe4uBYB/apCKf5A3vPEeierqfHxv6dhTWJ0KJhMk5TOE0cil3tpFenGpS0r2stzXH9mkJrzyfDwctu6eSW2mjqOpOlJ+gIFUb07OTPnzJ/zdkLpg7dHl0hv8TXT5UK4OjoTxWFocDQPdLJPWW+76wFU3O+im6XHfSXKzqmKXa75q3NxZa4eVbSpJ6zPeiQMyPO9giHF773zZZbfngWVuBVQonOWwTJZb1WspKQQypCN7K5CCitW5nJ9e5zm7lpDaStrl/8mIyu42D1aAXDEa6MqVcnqluX0x3hN3H7G1On7bP6IuOweJu6u3xu0dcokRGkt9AorET5LV15i710x2YsEUcjIGNYDixP0HpH+PGRVtKD+t/JzyN9Z98DMqbOeVfqSs7DQRUQvcupOwEuB36bZr9A5q+rvkI3AtwZp793cHKGjCJ6h+164B6tYB4W1zXA7EbNoUyjK+hNnPxXKA9JLr+OOvKiruInKFUk/0xPTZJ52cL3SOPeA4mTf8vmVskletH1k/DDq6/SFz+zgXp5NFrwHjQYDAZDBjCSMgaDwdDOEViz6YtvHmjpcUun56wP601m2pkRRJlYVjA4aTKxQI+BH0L6CcfSYdHMnM8V3BA/aV+YzgqXi+hy2+n8+qij+vqr7eBOh9P+xBK7UoU/KYynbnRRSsoKBn9twcWkkJbJFM1x/ZpCa88nw8GPwDKEsV3sfV1E6C/wjwNlOswfyL4ruv6Muauz1OZJDkjUPW9jHw6BYxD+FW440B9gMap1lq8E/RZlMcgEEanvoErB+Ed9XcWWeWRu8XiDQ63cvoVvr49X2Pt3b24A+zxI0zmbKTSO01zqysroi+TEiXb9nM38M60xWjdhoCLcVe9oZP7U5bA6EhdOzqP+AmyQQB3HZqi7M3kX6uWoOISaeglkE7ECm5/IGF6WYeyVM/hSxrBYxvCr2Ir6IqN1FfdrJS9pJV9qJbu0Eo08iB8Ac2ycY/FQlPtiD8pZfAb8JU7tC9Ls9wCZvq5BziOUPDPWtqtjnO0H+s1ls4xOW3O98XMo02QxFuJIk2TFec9G8wkhSZimkHxettw90vj3QOPMAYufq4/seAPJSL6RMVwruYk1/pv5HjQYDAZDhjAOd4PBYGhtlGeBdxrZepuITG7p6PYInuk5XoFbyZyTNCjCNZ4ZOSn16JfmSRDliQyNW4u3IOdvilxFEj335mJxQc6Lgk4hTmRTpmmu69cUWnM+GQ5ixN4pyv+WFuSc75mes7Jo5rC9pdNz1lfX4AK2RNWcEO043+PoNB5hSOS1jX1jWcHgrz0FQ76wlJuj2o3NL1lbJ9lnaUFOnmdGzmRPwcA/q2qdqPl06JDNvRCOjBQ+bWj7GDY41MrtcWfdyPZYet/xrk+xxkGMnEtz0o2/AV/FHD1LK2oXOeInS1WKJS9p3odoki2gNjeb48reSNxr7KQyaleCFTda+T0ZW2fORlMV51huOkai3JAq+ay+Sl+tZCUWlSjXAKcTkmbqmsYI3dKyA7ZILl/ELRHejXN0iFY0cMd2pq9rfL35bxjDqw2yKzGNn0OZZ1icY9tlFJ/HrR3/PUufVPOy5e6RprwHlcTmqFGu4Vu+1kpWaiVFuopfaSW5+lqchZvoZi1zDxoMBoMhQxhJGYPBYGhthG01juyp2cGalcDgBrTcbln2OYunDV7bXKalQ2lBzu/zi3xrVVgA9GxsPwLf2iouT8HAFem26eBw3FVtB8cD/Ro7bjy8BQMfmzjX975l4aUFJRYASgsGleXPW1ultiwhZaLcptFc168ptOZ8MjQOd5Hvt0htROGOml2HHLH02mP2RcpnzF2dtcfqtAk4FECF+7zTc2rlFPLnVp1iW/blIjIa5SggqMhHFpRX2x2Kls78wQ4AV5HvZBHWxDFhC/AfQZ/RTh0e9OT3r5MQ2Fsw+K/x7F56Zc5ud3HV+xyQfulx6RMfdX2CcERiSOIowrYTNg6q/Vvbyd73xh6rk59aXXErj5BjpclMKvadaRPSPhbRJaoSIEWOgiSk5WyPcOgdb/1r861DLxTh2UaO1yBkGH6t5Amos4BhYeEG7tFyHIR2HUUTIKsBi4WtKykT33mczqKq0jfO0aHhCNZ0OT6NOl9LbvJFf63AiZ/ngFMaMHZj2JTYiLhlDrLpBQ3Qcc/0dVUOqxdTLnwimdtZ0fg5lGmU3nGObkxSP/H7mZqU87IF75FGvweSy6dawZ1xpG96AGcCZ9ZaWwO6ireAhzmDRdFzqAXvQYPBYDBkCBPhbjAYDG2ApZf2/7Zm1yE/FuWPxEbCxOf5YMAaunja4NXNbVs6lM7I+buNPQDlLqCh0ZxbUG4P2s6B3hkNc44+Me3EXUGHfSZkLJKslrKZOa/QKXuQKNc1IcJUgfdR7lLhx96CgWlFe5VOG/RulrPzUFRnhDVQGzLiTuBPjoDzmlRVm/P6NYXWmk+GxhEMWvM5EEXcvUPXnXWSPO+RDucSdrYDiMW8yHN3sW+2WvpvQaYTSvbbGegm6DBF78127Ls+DRN6Az9S5Hb216yevPCDeE6hBOihUS/2PnHpCbujXh+QMVE+LyyU2kjpcKLUbw4UJ03wlzaXzvuwmy1EpGR2OB0SLxFjunzucDjHpOtsj3DonWtWqDC9CeM2jFDiQTvmWCiq/TDOAo6KafEPGdUAR57El25A4khjZJ74uwXsNKTDMrNQkDRiNkzqxLMWvyC+o28JNifTlS4yBpExCHBFnHpth5a7rpmi8XOofZN6Xrbce9mk90ByKQQuACoAf9LKyqkoC1hFXanIg+keNBgMhu8IJsLdYDAY2gjhiNAbJjz2waOOLM1D9XxC0dVHALuBLxF9WVSWlBbkvNyqxsYhrJF98/hHfb93dtBchy1nqPBjhMNRehH6UbNVYYvA16i+Lpb1Uufg3oqw86pRLLl08AZg1KRi35m26MWo/BD4HiEN9SYl6wpHyt43vlwf7LCjaoTCSIERGoo2jZxTFqGI2F2EovP+i7JeLPl3Nfr60uk5BzSRG+DCWjD1uP1AMaol7mLfMLUYJWqNEuinaC+gp4JTQg7pTxB9W1VeyM7q/Hy4bVo05/VrCq01nwwNZ8nlAz51F1WtQPQcAA1FJ5dHysUStx5wi7zquTSnCsBV4hsfXlSJ8LoK1ziyAz7Zn31U0LIvFluqI4XeGTnvEKNpPn7uf7pny/4RIixU6IPSP1hjXw+p9ZFdJVVnoDqo1k7RvyMSslRVKKk6oraysLt+D3WOxTqFG0W1HbyXSDS7ys0Lpg78KjphcUNwOJy5PQrf/G9j2h56+5rFjRq0EUgun2olzxNK6hdhoFYwDJvJ9aKH002WeoBEf8dadPdSg5EGRG0nJp3feqk/L2zOjKMM/i6jcYvELJYI32uCG/TIhCXCkXH6DVLTwLwDmb6uEicXinKcKpLBKPe2gbAlzhkl/tsX/z1Ll9TzsuXukSYjY/gH8A9dRgc6MRiLU4D+wICwLFGsFv3VWsHDkkso70bL3YMGg8FgyBDG4W4wGAxtjCWXD/gUuDf8aDKegoFvkLnEeylZemXObkLJCP+Rqm4mWVyQ8yL1E2JlhKV5EgReDj9aFhH1wJuEHvc31zCZuH7NMddaYj5lwu7S6QNLgJLMWNT+EHSewjkAKD+ZOPejQ8tmnrB5/KO+rhqV2FD1wDWSujroW9QfPN97xUnbwq8/hjhJ6mIIy8085yr2PSMwNWQL55LC4e6a815PQRfWHlB2+m29NfJyyoJPO/g5oMOrUG8RR2BvlE+jSypbU+Eu8Z2FMjP88t/9Nw14vCn9NdbZ3iooRUgdhzvAVQgXxRz7L7ksT9JTvIjTRPrGQ9O2rzVQXkO4us4x4S0ZHVdHu3mRuNIda+o5+iCRpnm69NYKjo6r466cHKf+u6m05+P0k9nrKryK8suYo32pYARtbPdYBoi3q7KHvsL34uq4x3/PMkdbukfSRMZRTeg61l5LXU1ndrOKuhr5gsUICDvcW+4eNBgMBkOGMA53g8FgMBgMBkOTqO7B09k72ExIOibbkmAeMCerg1yEamcAlJ2OjoGlAO7SdYewr6Y2ISnKsihne0LyS6rOV+VS0AFAH6Kkag50xeHJ+hhf4uslygtorS66H2z3n2cOrpVeWTDl+9XukqogYae7hKRuYseJPtakRKNT5n/S0R/cWxIaikBQuCxawqYxbL116E1Nad/rzjX3JOonUpZBniGkBX0gWla4pF4tpTiug+lAm2/iRHYO13Ic0UlWdRUjUEbXq9m2+CehHUwHIl+VU7SCUZLLK8kaagWnIdxMkKvlLD7LgC074hw7od64qxiHcnoTxhGEWcB10Qd1JccCF8ep/fdGjJHZ6+rgOQJsJVaaxOIhrWC05NbfHaPL6U4218tobmuE/a2HnxU42Uvs30M/1wJ1ZOx0FcehXNjMFrWleyT+OKsYis2V2PxGzoqvdy/D2KsV+JB6CwXRslctdQ8aDAaDIUMYh7vBYDAYDAaDoUkszcupcZX4FolyLQCCG5gjqq7aSoJ38eQhewB0v7+nRO0qEEtSanK7itbepKp3p2FOVqKCyQs/6G3X2Mv1QHSzX7EneGcMfqZORRGl2PclcHTIdOkWp7voY4kTB6bF3h4HFgD0kSXTB8VLDtsgVEjnWiXjniT9ZNThLrkEtJJ5UJt8Nx41BJmftCObVxFidf8PpS+LdAXX4mAPFuNQHqEFd341Bsllu1ZyO3Bf9GGE57SCR4EldOBztrOHrvQiSA4WI8PJfgcCYNWLvG6kMbyCMiXm6HCt4E6CPExH9uLnYjRGd7pxzNJK9uDkcXayhc6MAOZAPc39HQhzGtp5pq+rjGKXVnJr2MZoTkF4Q1dxO04q6cA29nEMQX4KzEb5DNqXw13GskUrKYGYeSX8UlexCweP4WcrMAplDs0sS9em7pFE2DgQpuHgEq1kGcLfgDep4XOc7MHmMBxcAPxvnNYfRJ1VS96DBoPBYMgAJmmqwWAwGAwGg6HJRCdDBR0+cd4Hw4GxtUewDsjJdMzaBgdikdXWxNrNwHkPresgIrWSLwJrbGXQxo3fZHkKcgRhQSr7Js796NBgtb0y2tkuqhO9BYP/Gq++atSWf/TYwkKt/d48adG7XSBqi79oBhNYyzXuYp9GHkB+VOGhUccPLoQSkicNf1rGxtHLjqYbzwLxksS6cPIVwi6UPwMdgKJG29pSjOYB6ktVdUW4CWENNWyhM/ux2YSwHKWQiCMxk2ThhTjJw4VbcPIVAXYizAeyIcWiSHJWA28AtxFgI53ZT0jq7MSYeopwhZzBt40aJcPXVcbwGMqDcYpyUP6Mn6/ZTQ1B/gM8SCg3T/ukmpuJdgSHEJRbCbARYR/CcuA4hCbJYqVFW7lHUuMELkCZh/IeWWxH8OPgC4i7OLGaM6Ki9FvuHjQYDAZDhjAOd4PBYDAYDAZDkwklQ5XXwi/Fsu1SwrspBdZ4Cwa8VVs3lJD43drGwjjXnPd6Juq7V6e9fYjW4lZZWDYjx1dZmBsoLFQLmx8ls238E+v6OKzgSoSIjE2NiOSVzhj0l0RtLNHyqJfdPz6y6qTIi+D+rOFE7RS1bUd0XUMjkNFsAJYlrGCndpDLMPxY5EFSR+xGhPNQmryLoLkRQRnNDITLgJSSS81mxwj2IVxA8p0cO1DyUP7dhKH2k8WFSFLt82qUGTIab2MHaY7rKrlcgzIJMpLIs80i57IHi7OAt5NU24swBZvnm92eNnKPZBThVZz8PFo+qwXvQYPBYDBk2HXtdgAAIABJREFUCCMpYzAYDAaDwdAGOeu6ly4UtZ6KvLYsGfzCH0eubU2bUiI6D2VE+NXxkcOKzotT+3fA0vDz3pLleHbSXN8sOgXWao3zCGwusC1V7/RB9/ffeNKmdUdV7SbsdFfRiyc/9tGTyn7/emdVIUkiFic99m5fO1izUmFQyBaqVXR82fScpIl4v9j47dKjjux7U62TXrh3ynzfZLuG7KDo76KqriibMWBV0uuSggVTc74igcSJu9i3mANR7ps9BTl9mjJWm8ZmLhY/i1Oyjtz0kjrLGbytLzEEm1nAOOBYQkFG/0H5K/CIjGGzVnBS0o7aCCIoMFdXs5hd5CGcRWiXxmFAT0L5A7YB2xC+BtZg8xawWnLjRMQ21o7RvK8rGIKDWQgXAscBNvAZwnMEeETO4jOt4LImjTOSb7SCMcD0sDTVCYTkm74AliPcL2NY18TTaZbrKrmU6jKW0plfEEoifQqhaPaehLTGv0L4CFiGn2ebeg6thZzBl1rBj7G4FHCh5BB6jzYAL2DzkJzJR1rR7BruIXvayD0SlzG8xSucQIAfIfwQYQhKH0Ka/70J7erZifAJylsoTzGaleFzqnueLXQPGgwGgyEztGntQoPBYDgYcBdXnQb6epIqpZ6CnEktZpDBYGgXtEeH+6RF73axq51fUlfffF+Ws+bIBVOHbo+t7y72zQbuJJyctB6id3qmD7otXPcuYHacWl8gvI1yQfh1Had0fonvKlUeTsd+S2Tw4ukDa69xfomvnyovAsckaOLLcjI27DDnQLu1ZaoyIdV4ovyxdEbODcnqNNbhvuW2ocvTqZeI3nesOTtRP5Eyg8FgMBgMBoPBUB8T4W4wGAwGg8FgyAiLJw/Zk1/sK1OYUXtQeTKesx3AU5Bzt6vI909ErwQ5Q+AowFbkIwvKq4Mda2VE+m8ceMu6o6vWiXKVhjSdd6K8EHQ4ZjvsYLMkHyydnrN+yvw1J/kD2dcDPycUtW8DHyH8pWbnIQ94rj1mX3OM3VQy5RQ3znWDwWAwGAwGg6FhmAh3g8FgaGZMhHvLc+qM1Vm9D6k+PaiMs9QejvI9FTkc2CXoBwjlzppdjz/38LjqeO3Pn/1yz/3Vcr2Etux+n1Byx49FeLLjro4P/KNo2N7YNudd/VIff5ach8j5KOcC3aOKh6+4b9Qb6dg+9rpXH0X1iqhDm1fcN+rglZAwJKQ9RrgbDAaDwWAwGAwGw3cdE+FuMBgMzYynYOAbmAXOFqVX12q3bet8ARSJvvo9FRmBMsKfdUj+mGsqzq58ILdO5O25s17rV1MdrBDh6Jhuh6oydF/X/e4xN1ScVfmH3DoSEn6nVQ6Mqa+6mT5nXftKLqqXN76H7xbxHNJBDfYT25qNMARhjyrPqcitL/5p5Gex7c+89rURFvYVwOmEtF6DAp8o8owGHfevfPC0r+ONe851r56h2JdjM0pF+gIB4HNBXxDLfuCFP47+JJN2JqOx52AwGAwGg8FgMBgMhubBam0DDAaDwWBoRpYJ9thOuzt2cajVX+X/s3fm8VGV1/9/n3snCbskAUHFtvIF9VsVEsAFAQUNLrhUa6WWrdp+69YfrYALCsErgbpUwF2x2qqQSHGjrZUqILEEd0jArVptbd0hC4ssycy95/fHTJJJMpPMnUzC9rxfr1Hm3uc5z7lz507uPc95PofoIolDAnbardGNB1/+dlpIvKdVJBJs1xfVDfQOBQKHo7wRafb9gJe2CLThJIrIZlQWKVwiwi/8Ojry6tVdBB7FTM4kjevplaLWcwgnAh1QsgUmWKqv501Z0ze67eipJbMtvBJgPPAdIAPopHAM6A1ihzaeMW3N4MZjjJ5a8htPtVhVLol8T9KBTsDRivzK8+yNZ0xZE6voY1J+Nkeyx2AwGAwGg8FgMBgMhrbDBNwNBoPBsN+hottQfrxy/vBzVsw/ZdVfHh6y88UFJ3/s7gqOQ6iob8gl0YHzzM67LxYYWLfb0utX3X3SN8V3nPS5ZctNUf3y8q4tOTV6zJXzh41duWDYpFXzh//RQ2LqVTdHoEPaHcARYfN86re/AQR+quJdmBYMHIRwEbAjsqu3iDxU2y5vSsk4hfxwF1yFK0nr0D0UCBwOsizS7GBP5bnzLn+7U22/06eVjFe4kdpJEWWBZUkvsd0jgTWRZl08kT+edc1r32utn82R7DEYDAaDwWAwGPxTkZ+rda9Zg5w97Y/BYNi7MZIyhn2WA0nbNtlj3Rs+o7bwvTXHdfrUkn9LWJMbhcWr5g832un7ISvnDX821vbiB0Z9mzel5B2EkZFN3Yddv7bL2jvYDoAwNqp51YguI95dFXmTsS3j9V1ddgeBNAA8GQsUp8LfM65de5rn6ZUAIrpEVUJEvqeGxFHlnlXzT6kNNj+bN63kJJTrABRG501Z03flghH/Am6I6la4av7whZF/bz3zmr9f7VrWBZH3h+/qvPsCoAhAPK6vW3+g8s+VC06eBqLAprwpay5F5J+Ekxk6ulZoMjCtlX42R1LHYDAYDAaDwWAwGAyGtsUE3A0Gg8FwYCH0iHq3c+0dw76t26U6WKU2eZn/Oo54tfv+8vCQnXlTSzYBh4XNaEqkOoZdX9LVDemjEaX5rUErNMV2036bCtsHGoKubvBeKVbCgWwAFTn+7MmvlwcldFxUs0l5U0sm1b5xGxu1yAGKzp78erdG/VZHgu0ArFww4l95U0s+BfoCqMqw1vgJxA24x/AloWOIZ89gMBgMew/lM3MuEJG6xBKx3eOynI37ZVLR3kZbfPbmfBoMBsOBiQm4GwwGg+GA4Yxpa0/xVI+tfS+if64PmqqorD2kbh9828SA8G1tUVRFDkuFTx1d7qB21YXqTcW/HfX16VNLUmH6gMNTrYx+76pVbtXPmQB0r053My31pZPfFaBxPxGtiNG2gkjAHSSrNX4251Cyx2AwGAwGg2HfoSI/t25iH5Fbsmevd/acN4kRa4LBC1n9RJgOMhDYoehy25OZmXNL6wrFVzk5OZ4rpTFMViB8gsfzBNLvznbe2NZkzFmDLhTVy4GjgN7ADoH/qOjfRXkm0y57TRy8ZMepyM9dAeQ1aK16c0V+7s1172338Gxn4+cJfkwGg+EAwATcDQbDXsmqeacswxSPNKSQc6avydxdo49Hfam2uZY1s/bNSKc4g21pdu17gZ1NjGiDbZ1b69PoqX8/XZUrwuPpm8MPGv7QqpY6GeJiScMgty1eD23YZEtGjV0VTAvVb1FuW7lg+I0t2Y70UyK/S6qSHaNZ1LaGQXW/fibgS9RQiR2DwWAwGAwGQ7viWVeKyC+jtnQQZIJnkbfFOX5Yd+etliT0slGyEU7ArZm47cYThna79c26pIfymYN+Kar3NerTUaEHKoMVplQGBw2F9a+3ZhyDwWDwiwm4G1LG6dNKbhFlVuTt1h1qHfLagpN31e4ffPnbaZlddn8JYTkHQeevmD9iWt7UkmuABbXtQhLsWTxvVHnt+7ypJVXUZ/vdtXL+8Ckt+9JU49tVPUSUfGCIqFaoyHpXuWn1guHvNe5/2tRXT7bwrgZGAL0AV+Dfijyvrr1g1d0nfdPSeJ6r30e4DjgGeH/l/OFDRl+zNkctbTqjLlSI6ice8nx6MHD38ntPajJzH/MYPWs6wkCEHaosV5GZL88b9p+W+rbmWOv6XfP3QWJZV4nKqYgeRljF4EOUpaR3eHjl7UO2xve9ZHRL56I1Ou1nT34hoyat2/UClwJ9gM8VHtvybYfbYHccnxI7h8l+bq39Thpax5lTXs2qrvFeknpd9KCi41/+7fBPatsUOyOr86audQEbQKFpoUmhE/WR0R1N9vtgpLO6g7fNeiQiJRNS7CujJWwMSRDW5l9Zv0FPjZ63E9W3lt970ra8KSUbEQZE+pw70lmdX+yMCtEMkX7v1PWDUeGCu+EVEnlT1vQlSndfRNe2xs8EfPF9DAaDYf+hqKjoAlWtu69wXfe4SZMmtVqmorCw8N/Ur7paPGHCBFPrxnDA0GNOmUn4STGq8lNVvVACGS9rKJgnok8QTlrp7bqhh4AzADKdsjIaffaVNww+iAzvZE95XKAn0L8mELyWcAH7MKJRsQG9zrWDD8nOkNidOh+Bqyd7cAm4dffXyYyTXVA6GvbNFQcGg2HPYQLuhpSR5tp/CFnuTMIF4w7qjHcesLR2f/cuu84EqdNO9kQfjWXH3t1JY21vDa5yqShTqc1MFOkD9LEtho28bvWxxb8d9XVt29FTS2Yr3kwa/SFWOAb0GLFDl50xbc2Yl+aNWBdvPM9lMsLlUZusZh1UshXJFjghGHAnnv7LN4auuv/EuDPqrqdXCtYv64v30UFggqjm5U1ZMyyBYntA8seaN61kOsocwI6SMAYYgjCEUHU3ID+m7z7ORTI4jlol29Y+KzAmanNfgdmZXXYPpqVzEaG5c5iK70hbfw6Gek7/5RvZrgRXALmRTUGES1bNG/F8w5aiomu+ipwL0BgyHFHbBP2iVY7toHvUBMB9K+efHGt5a7tTnp/zF0HO9dNH4KqsgtKH2sonH55Mzpuy9q20kL26Jr3mNFW5um4PrFhR/9t4O1AY+fexge1phWdMe/Xmmq7Vn6Zvs3q6an9PRE9X5AJXgnm1k8Ai8ltFF4UNav/Tp7362/Sav9/uBQIHuaKPgNb+TuwSy2ucbZWMn82R1DEY9g727essPvvrcRkMe5qKWTmjUckHhgAVAusV76bsgg11SRoV+YOuAa1LYkqzrZ7dnHXl9ftzo5KY9K7sgrIpAJX5uZcoPFnbTmz3OM+zc0WZTlgm7VNR7smaU/qgTu6XUZnZ7UZUJxGW7viXiC7LtIKzxXmvptZGsvIgseRI1LMOaenYWyKmXTfwfUSvQzlG4P2sgtIhLemt6+R+GRXdu14n6GUgfUA/R+WxrE3WbZW9vI+onaxCF/coKIs7WdXS+fQrYeJHUqW9EeSe7DmldYXiK2YNOgnV2ro1o7c4x/eNl+Wedfu6rcDyipk5zyNyWcTimUQF3CVKhk/U2r6DnqEj7ijeDWyMvFr8+5LIOAaDweAXE3A3pIy/3TX007ypJSuJzFIjjCcq4G4J47U+Nrt21bxT3o9lJ5DupjzgLqpXglxMWsZKgrsvozajXsm23fRxwHyAvCkl47Q+UOwq/FLSOiwJaahrIOTeC3oBcLCn8tx5l7999F8eHtJUciI84KWK/Nq2WPLSncM21W5ecdewJjPqeTe8fZAX2n2ypTwO9ES0v6Q3mrlvbB5+quJdmF6T/nIwPZSHUpcpICJ1mQLNkeyxjp665mJVbo1y5jXPs64J2Nvfc71Oh4FchFId1/cEz0WylGx79Qqigu0qMs+l5rZ0Se/terpY4DsJGYpzDlP1HWnrz8EQZuS01T3Q4EpgYGRTEOQnK+cNezZWexXrbdBwwF34ruOoVZt1fsa1L3b2PA5u2DZlXBNZ7ROLHnlTSxRg5fzhJuuqeZ5AdFkwLYRog7m1byy16oLaKxcMLxo9teRohfDEmTLWwxsb2JaGB4Tr5kqTFLcV84ctHj11zXGKXAeIqE4LplnTaPgMuwOV8S/deeq/W+tncyR7DAaDwWDYt1DPvpSoJA2gj0IfsIZtco4/9mDnrdhJGtV2Us9UGgr8SkR/EbXpaBUeqMjP7VkJp6B6etS+Y1TlmMpQem/g/xIw70u2I+ljbwF1rcmgl9euWvSQFhNy1MGqdLs9I+g59e5IX4TZVb28hJN6Un1MKZRUaRM8bVQo3vOKVaSuULzruXWF4itn5ZyjKj8D/pdwpnkPGiFo7+j3Cu8KnAqgog91dbfeXZ4/6H1BSwXeUju9qPHETjLjGAwGg18S+qNgMCSMEp21ftbIaat7AIy8enUXVTm/docgj8QzUa3VKZ99F7hn5fxhz6y8fcjW4d2G3QPUyZ2IclRU0xui/l24av7whStvH7K1+I6TPrc9NzoIcviuzrsviDugcv+q+cPuiQ7UxmPl7UO2vjxv+HJE67NthTOb66PKPavmnbJs+b0nbVs5b/izCA/UD83oiLRBSyR1rCpyU5SfFRlpes7LC05+86U7z9yxav6Ij1bNH37rqvnD4gaLfZyL5BCNzkr/ZETXk68vnjeq/KU7h72rJBbIApo7hyn5jrT552Dg7Ml/7xnw0lZJfbC9RsUbu3L+sGfi9RHxlka9PWjtlldr5UPw3E5DiZqoFs+NbmvYC7AsWYjKBcDrwC6gHCgMePZJLy44+ePotivmD59lWTpU4THgY8ISQbsi/16tcBNqDWicGb5i/ogbRL1RwB+Bz4DqcF/9ALgX1QErFwz7U6r8bI5kj8FgMBgM+xDKlQgXS43VHSRaWjPbdkPj4nbL2JFcEpPohYKcYtmaCfJS1J5bgCGqjJYaq7tA/d864dLN1x9Vtwow0ykryy4oleiX1FjdRRijsDnSrFa2Iz5JHnsCB3mpwq+Dttsru6BUehSsH9RSj6pQ7hWg59RZEO5ND3GwYA1Q6EeiST0JHFN2Qeno7ILShnPmIrc0+ExrC3Q2kVSp6epV7+wmtgwUuErhFY2SVGlvNGA1qGnjqTa4JxEvnKFeOTP3BlV5Hvgh4UB4kyB4hLSG/fUmoO55TSBD0FzgZwoP4tZ8unnWwFG1+5Mdx2AwGPxiMtwNKSXzoMxlVduqygn/4Uq3vcBY4IG0joELVev0kLeJ9e1T7euZV1eH0HHEy5tasgU4CEDwsgDOnvx6t6CEjovqNClvasmk2jduY5MWOUBRrNHUYnk8T/KuXXsOrv4M0f8FqZ9Rb3hL3OyMutAoU0ApVqjLFFCRukyBWCR7rGdPfr1bUEMD67Z78sJfbxte1ZyvTWn5XCTL2ZNfyAhqnb4yAsXRmtgvzx/6Wt7UtdVARku2Yp3DVH5H2vJzMMAZ1649OOjpKuDYyKZqS/Xil+af8pfm+gW7hp6yt6XdUBekt/SOkdetnhSoSUsX0bl1l6mwcsX8U15pjY8R2aCYCcinTy1ZJDAh8rZ85fzhPVsz1oFEJNjdbMC7lpfuHPEG8IbfMVYsOOUVoFXnPxE/EykenewxGAyGvYNYWuyBQKCf53nTRWQgsENVl4vIzPHjxzdbp6eoqGg0kK+qYZkKkfXATePGjWsgvfHCCy9kVFVVXU9UrRvgsW+//fa2FB+eIQWIcE/W7NJnANThnko31yFyzwgaN0nDIy2pIKvAvKyC9WsAKmblPI1K3cpZhQd7zCldCVA+M+cxEflBZJdNpy79gfXx7CYj25HssbeI6P09Zpfd46eL0kBq8tPMD/pNkaeecoHNVTNyr/asxO4LUn1MqZBUaUsk1PC5xhJpUCheLbbo5H4ZlcLMum1IqeBOzLIzPxSnOFSRP+gPoJfGsp89t+zVL53BR6S73o8s0RMUBqKSS3j1N0CmqHUzsLo14xgMBoNfTMDdkFKeco6pGT11zROKTIWwjAzwgKrUZyAIRS/deWbcYoMZktF45UWrV2KoBhpnKTeRPKlOdzMt9bX6vqm+cwTxrJhLAUdPXXODenobkaX+zdDsjLqn2iBTwFWr3GpYa7E7zZDssTbpJ3zpwwaQ2LlIll3pHbsGtP77okJlwxaiUFIJHNKSrVjnMJXfkbb8HAzguToWqQu2A2R4In/Om1rSpG10Qd5iZ1TozCmv/sgV72XgcIXRATftK2yoPfUC7wWtYBNdztHT1jypKpcAoE2Syl6LGvvOlfOHX9e4gcFgMBgMtm1fqaq/FKm73eggIhNUNa+wsHDY+PHjYyZUBAKBS1W1oUyFah9g2NKlS48dO3bs1wCO41hVVVXP0qjWDTC7S5cuCctiGNoPD+qSNMTBq8inLkkDJOVJGq5qnfSIelaFRNVrUuW12n/bIlXRTx+NA6upkO1I9Ngr8nM3x7KPJ0Oz58aUUombHBWLSKB2QP0GXR0JtgPQfW7pmor83GpJIKkn1eczGUmV9sSydCRRheI94dTohynbst+qzO7UE5cutdtEvcez54T17MNSPnpCc2Mc6qzbCTwReaGXD06r7O3dijINQMLfQVo7DhCk9jld1W6hrcFgOMAxAXdDyvFEHxUNB9wVGXr6NWuHgtYVfbHQuHIyAGio7kZl6JRXO4IXN2iZKJbdJPrVJOMjo8auCqaFovzgtpULhidVKCXGeOHsa2Rm1KZSV5moBwU/LHZGhU6fWvIHCWcatWxfGt6M2eL1aDTglub6J3uskX5K7cOccmgi/kaTyLlIlo41u7YH09I8Ig+LojS6aVWBtQndyMY6h238HdljSz0NDXlxwckfj7xm9YCAFbgW5AeEAxEe8KHCMzvUuuu1347atYfdNBgMBsP+yU9F5ELP814WkTzCAaTOItKbcKZqzDo9qnqliFwcCARW1tTUXCYitcUzs0OhUF1tmP79+zeodSMi84DbQqFQ70AgsFhVE5PFMLQbllpJJWlYBJNKYrLFrtNUt6Am+obVkjo5GEKqYknsPJSwbAeJrJhoNsko2WNvCVHbl0769uyDuuJ69Z+fZTWURQGtgISSelJ9TOLpTVjyHITrDIWD/poL5Cr8DLfmN5tnDbyo5+wNq5u31DaoyuTyWTlviZWxWkPVpwkSLcG5orvz1r/Uwaok91uIBMNFLiqfMfDpUJoGKzzbEfh+PPuV+YOeU/jYQp9X2/p35pd8VXlosBeu1bdu/lH5GiCLjV8mO07E0GcgfQEEGVbl5HTPdMqafe42GAwHLibgbkg5q+ad8v7oqWteVeRkQMTSxdR/10pfmjdiXcMeWhmd7e1KoAfwFUAX8UZpC6ngqWL5vSdty5tSspHa7AXh3JHO6vxiZ1Soha4JsatjVs9AKFQ/oy76+Or5I94DcBy1SratbWlGvR5hJFGZAqCnRn9MovpWc92TPdbl9560LW9ayQaUHAAsHXPO9DWZf71thE9ZmbZh+b1jqvOmlWys9U/h1HCQPZyac9rU14aSQOZJfPtt+x0xpI6VC4bfBzQuIJUwxXeN2kK4GOXMltrWsmLeiJ8AP0l2zGhWzR8+EWiSRW8wGAyG/Z57xo0btyzy72cXL158ktQXGBxdWFjYN1aWu4jcM27cuGcAHMe5p3///g6RrFnVBjIVDWrdfPTRR9c7juMB5U8++eTVqro25UdkaB12MKkkjZqaDnX3vJ9NGdoRdieWxNR0vKiRJf6+CCmV7Ujy2JOw2yxdK7Zur+zetS6pB9XM6P0KUgFZCT20pviY/EiqtGacZBF4ApVluDVIwwmab1w7HHwXB688n/sEpkf2jRDL+jwtvIbgc4E/K5xPDFS0D8oFHlyL61HZC3AbJJ+7QEFrxwkPZq1CtC+AoqPUlaqK/FwQ3s6eXXq8rw/GYDDs95iAu6FNUHgUODnytq6Ap6CPNm7rqf2PBnIo4l17zvQ11+wOWv1U9e629rURtwOFkX8fG9ieVnjGtFdvrula/Wn6Nqunq/b3RPR0RS5wJZjnpxDdyE4nflmybW3djLqqXHTalFefDtgaLNm21qHFGfVoZHLelLVvpYXs1TXpNaep1mcKCKxYsWBEXP321h6rInMFDWvwK9nVQfnrGdeumQI73xW36yEh0fNFVFfOG74gzrhti8rDoLVFZPvlTVt7e4jVd4iX1ssS73583V7HpM2+IwaDwR+JaJzvDewrfhoMhr2ChnV6RIqJrtOjGrNOj+dF14ZxvMLCwvraMJGVkRHt9gFR3YojwXYALrnkkteKiooSqnVj2PtQtLKBVIdNXRJT5867Rilx0tFTTApkO3yTXVDaprVu5N6Pq8vzB22IFOMEZISCSKQK15YZuSMSkZNJgoQkTBKVVNkj2O5C9ayVgkxHidSlkBftgDcz2yn9tLZZtl06o9LN/aci/0/Qo4FtorzkBpguLvnxvryexQ9sl/MVziNcvPZwwqsGvgI24Om92XPLXm3tOABezY5pdoeONaoymnCR3A6t+mwMBsN+jQm4G9oEy9r5R8/rfBcNNax3Bb1QYeO2Ly8Y+tboqSVvKlJ78zWpukYmCRoOnor2pE7Xrm1ZuWB40eipJUdrOKtVUMZ6eGMD29LwIHKbKklFTRxHvLwpJfch9TPqlnifex6I6ucq8meam1FvyBOILgumhRBtsDr0G0utq+N1iibZY101b9jTedNKbkSZA9goQz2V16EziFercj0nweNIOZmfffFw1eGHng+cBYByXYC06xBAZRloFuEbpKRoy++IwWAwGAyGAxvP8xrVn6HBxL1lWfHq9LQoU7Fly5auRMmKaKOaQCKihYWFCcliGPZCPO8fWNHPBd61W6Yfd00oze4H0m5JTK2X7dg7sZSFKrUFSPWoivzc32wLpd0Zyggd5oW4nxRk9TSlZQkTP5Iqe4oes8taLBQvDh6U/h74fYzdV0VeTejplH5JWG4roeKwyY4D0POOD7cD/y+RcQwGg8EUxTG0CS/deeYOVJ5ssFHl6YhMQyNEver0MQqPAB8Du4B3Fa5cueDkK2mbu5e4rJg/fJZl6VCFxyL+7Ij49DGwWuEm1BqQTOby8IOGzQD9OVAasfkNKotIkxP9FCC1LFmIygXA6xE75UBhwLNPenHByR8naifZY105b/ht4smQyDn7KNJvO/A2yvUEMu5M1IdU89RTY9204LYLRLkZ+ITwA+cnCrOqvs0YqylYitqW3xGDwWAwGAwHLpZlNa4106AQpOd5MfWCPc9rUaaie/fu26O3S6OaQKoq0Lj+jWFfIXvuhrcQ3qx9rzDJTQtUCvKmoi8DW9vDD3HwtKGsX0S2w/5GlPME/twefqSazMD634H8tfa9wPRgIFiurm4Q4WPgs5QPqlbdyhVFR3lhCROtmJVbJx+qon1Ar/WgWF3vP5W9vBpc+zOQCyNN6iRVDAaDwdB+mAx3Q5uxcsGwK4ArEmm76v4TK4BfxLQzn8xY25tbot/S8v2V84c3u6wTEMq4AAAgAElEQVTupTtHvAG80VwbP+PV4jjiEZ5N9zWjHsf+u7SQKZCIX36PtZYVdw0rI8458+NDvHPRmvO7/N4x1cDsyKsxRyRjszGp/o609J00GAwGg8Gw/6OqI4mq0yMip2pUnXURabZOT3OMGTOmurCwcCNEavHAqaoqImFd7iVLlrSq1o1hzyKg24JpY4KB4G0CIxUOQ+UTgfsy55Q+XJmfO7a9fGmNbMfeijh46lT/sCKUcR2ilwF9gM9FeTxz67Y7Krt3rZsMsyQ1kxuJSJj4lVQxGAwGQ/tgAu4Gg8FgMBgMBoPBsBcgIpMLCwvfUtXVlmWdpqrRUoErYhVM9cnDQF2tm8LCwtuLioruAHp5nnd/K20bUkCPOWXNJmlkF5TGTdLoduubcZOYKCiNmcSUVVC6BFgSc9+c9c/H86XnnLLiePuSle1ozbE3R0t2E20nzns1wNzIq47ymYNOE7QuGK4q6xO12dwxJSJh4ldSxWAwGAztgwm4GwwGg8FgMBgMBsPewRPAMhEhOrMd+MbzvITq9DRHWlrawzU1NeeLyFkAInKdqtYWZV1GWFIm6Vo3+wOLFy9eJCITWmqnql9PmDDB6N0fQJTPHLTYEn1XYHn1Lvdjq0tGV9tzT0U1Wk7zC69651N7zMk9TKKTGwaDwbC/YzTcDQaDwWAwGAwGg2EvwHXdhUCTOj2WZZ00ceLEhOv0xGPs2LFuVlbWBSLSoNYNMOvbb78dSwpq3RgM+ytied9VuNWDsrSO9re2G/oK1SWE5WUAvvKQH0Qy0w0Gg8FwAGMy3A0Gg8FgMBgMBoNhL2H8+PF/ooU6PePGjWs2i3T8+PFxZSrGjPFf68ZgMABu2jis0GXAuQrfE+gOVAnynqLPS431aM/b17VLcVqDwWAw7N2YgLvBYDAYDIb9gu035vasDnC2qI7EkuNQvqfQVcIZm+WibEb4zFN5yxZ9PrOgdMOe9HfzzAFHidgnCpoLVn/Q7yj0Fkgj/BDvAVuBHYh+Kir/8mAdWG9k2+veCmvk7jtUOAP6aCjwA2CoiB4LHBY5PwGgCvgGZHl2wfrrmrfUkG3O4B5B1+uvokeKSl+EXqL0VjhYoKdCZ8KF5tIJ/3snsF1gO7AVZJuH9wVq/QPLezfdstd2c9aVp/bo255yZ/DR4npjQE4iXKSwD+HjhfDxforyvif6csj2XujtbNy0B91tVw60a81gMLQN2XPf+oz4k1UGg8FgMNRhAu4Gg8FgaHMq8nP+CDLWTx+FX/coKL0nVT6U5+fcLsj1/nrpw9kFZVfE2rPJGdTPdvWffv1w7ZquBzvvfeu3nzojA5Xu1qD/8QKHHOy89bXffm1NeX7OXwQ5108fgauyCkqbFAWrdAYN8Fy9oQYuFkhDBLSuTy2Hq3A4MEhEf+DBnIqZuWXA3Ow5pU+35lj8UJk/+DjF/RlwPkjfei+1sb8Qlv7LBDJR6aMwXGASeFS6uV+Xz+I5y5KHspz1G1PtZyrPT0V+7lAgH5ezRFQa9amlR/ilzX5XNzmD+gVcHaJwPMIQlOOCrpcJUGda604/GttMJ6CTQq/aVoKAKKgQdD2tmJn7DuizLhQdPKfM93XeXihI5azcH6JMw/WG1m1tSrZCNsJgQSamuXZNxczc5xCvILtgw3vt6XN7sa9cawaDwWAwGAyG/Q8TcDcYDAZD2yM8guIr4C4wAUhJwF0drEpXxvnuB4+kYnxD21DhnNhNvZrb1NXLBWzfBoQc4KmK/Ny/pYeY1PXW0s2p9zLM5pk5Iy2LAlVveIpqifUW5Sp19aqK/EEvWej1ezpjvzGbnGO62F76nSiXk/hBx21X5eTkeK6W1oWT40TTU4AgDAAZYMOsyvzc58GamVWw7p02GzEJNs8ccFSF2AtFOTWJ7ukIPwbrRxX5uffv/LbD9MMXvLYr5U7uAQ7Ea81gMBgMBoPBsHdhAu4Gg8FgaHOyrLJVlW7uv/GnDXv85pkDjuo5Z+OHrR2/IjRopIj2abllFEpZjzllb7V2bEPbUJWfO9Bza54S6J8Cc2fVBHizyskZlemUfZoCe3VsdnIPtV0eVDi/7QLEeoYHp1fMGnTfNqvb9COc4t1tNVKibL5p8CFWyPtbOHC9T2MpnA/emPL8nPnZdvcZ4hSH9rRT5bMGXSiqjwHdWmnKBn7VqcvuUVUzcs/LnFv6n9Z7t2fYV6+1lrTYDQaDwWAwGAz7HibgbjAYDI3Q1+nGbsYjnI6SQ1jqoAtQDvwLWEGAR2U4/41rYzUzEQoabS6RkYzQ1QQQLgMmAUcDXYEvEF7CYoGM4KMWfVxNd4SJwGnAQCCbsFbvFuAL4A2EZZzC30Tia8/qas5CWN7MUN8COxA+xqMMWMZIVon4C2eIg1c+Ux4V0Tl++lliTwDy/fSJOb7oeL99FDHZ7Xsp5TMHnebhLQPpmkKz31NXVlQ5OcdnOmVbUmGwctag89TVxzUsVdHW2Kj+upu7dWTVjNwf7MnA6Sbn+N7ihtYA/+O3ryB7a+AxIMj1Ve624zdff9QPet7x4fY95UhFfu7PUP0dYRmUVHGcZ7G23Bmc18NZ948U2m0XDtRrzWAwGAwGg8Gwd5LKG3WDwWDYp1FF9BV+yW4+Ax5AuYhwwOggwlmAvYChwCxCfKTF3KLq73dU13IwFsXAw8BwwsH8DKAvypW4vKOvcHkzPlr6CtMQPicst3IB4azxbhEfs4EBwC9Q/sorvKPFHO/rg2hIF6AXyjCEXyKs4BVe1RK+49uSuo8BfjNDx2srM//+7YzsAFzks9tOO+AVtmbceHjf2m0nhHEAUDFz4BmIvpDiYDsACv0813o4FbbK83N/parP0T4BwGgGehavVjoDjm3ncQH4bMrQjrYbXCZJBNv3BRQdJRmd/qLOMel7YvzKWTnjgVQH22s5TFzvb5ud3EPbwHabcaBeawaDwWAwGAyGvRcTcDcYDAbCwXZeYSHKfSS2RD8DmEUxRaoJB4Q7EORPKMOaaZOO8pC+QhO9cVUsinkC5U7C2eyJ8H1grb7CmATbJ8JJhFilr9LRT6ceczd8oTSbTR+LI6pmDG7u82qRbt6W8whPmiSMwNOpynJujNclzQTck0RVBiHytISvv7Ya5eKKWTmjW2OhYmbOrwXuJhld+dRwqLr2ii3O8X3be+COXXfPAzkxeQu6t2a41yFwaqWXdlt7j6uqJ6jKI7Tt/ft3LZen9fLBaW04Rso4kK81g8FgMBgMBsPeiwm4GwwGA0AxvwZ+0WirAg+i/C9BuuNxLvBlgxbCj3mF6xIcZQhwIjAbi0PZSQeUUcAHjdoJygO6loMbbP071yE0lkZRlLkoh9OFdOAE4PVGbdJQlupqvtfEI8FFeAPlFuA0LI4hjV6cih055qOBXwFbG/XsR02Tz6tFVP0XIVXbm+C3TzSi4r+/Z/2uNWM2h7s13QTck0X0F22R2R6DWcl2rMgfNBaRBal0Jkl6u25o+ebrj2qPzwsAhdNFubI1Nrx9Rcta5ZrNM3KHtOuYIpcBHdphpKFVvd2b22GcVnEgX2sGw55g8/VHdd3iHN93b/yul8/MuaAiP1drX8msPEmFjfZmX/TZYDAYDhSMhrvBYDjg0RUchBAruPCgjOSXUe//qi8zBov1NJywnKGv8oicTGUCw90lIxuMVayrOBub94FOUdsPIsRVwC0Q0WxXboppbxQzo96/pa9zJrt5HzgsantnhFuAn0Z3lpGsAFbE8XVr5PWhFtMdmN1o/9mEZW0SpkfgoBcq3a1fAolLFigX6+R+v5Z7P672MxbAthtPyA4SPMtntw+y5q4r8TtWovQJbY6rqW/YS1AZXukMGpDlrN/op9smZ1A/XP0de0/Q+Eg7vdP9hOtFtAc/aqdx9gbEsrgVaNVqiL0VVbmu3Bm8eG/VczfXmsHQflTMyrkYT25CyHHdEFZGJ8rzB5WK6m+y55Q+vaf9S4SK/Nz6ZAeRW7Jnr3f2nDeJsS/6bDAYDIZ6TMDdYDAYApwNdG+01SXUNMtVTmODFvMykBe1uRs1XAI80MJIijK/ic3T+Y8W8wwwsVHr84kE3BHOpqnUjRLgzib2TmKbFvNwXd96LtT3+IUcQ00Tx17mVGwuQBkM9Ces3d6lheP5bgv7myBOcahyVs4fVGWGj25ZFZndxgDP+R0vZAfHAn61ltu2WGp2hslw3xfwvLGAr4C77epCEpOkisVXIvp7D1mtIev9Htu3Vm7OzkgTAodarpyCyGUoJ/s1qsLEipkDF2fP2fBSkn61KyJJBVCDCG+hvC+qH3nwT1vk32IHttvVoe07gu7O3ndu3PH1tQM6d+ziZrjYh7ohu68lDEbIS+ZzjZBX4eR+P9spfT/J/q1HeFM9eULELbZs+eLbrR2rMw6qPsz2GCyqP1E4n+SC0umW691GuE7IXseBeq098cQT3wkEAqd7npcrIt9X1UNFpDfQkfDqh22qulNEvgI+Aj5Q1ZIdO3a8dsUVV+xMpS9Lly5Nr6mpGSEiJ4tIrqoeQXgyvXPkVQPsUNWvReQzwr+nb9bU1Ky47LLL2kSyrZYnnniis23bPwTOAnIIJyAcBGwDNgEbVPVF13Wf/elPf1rRlr4kytKlS23XdU/0PG8EMBg4QlX7iEgnwt/1GmC7iHylqh+LyNvAyx999NEbjuO02UR+ZX7udFVubfwrImguwlOV+bk3ZhWUtrvElsFgMBgMezsm4G4wGAwWw2gaAt0oecR7CHufhgF3gFG0HHCvkFF8HnOPsAFtFHCHgbqagIwihHByDB+/keGNJG7qKY2xrSsVHAusr92gazmYIE8Cp8Ww3xJJLSm2rLTfu27oRnzImonqBJIIuGtTCZ7m20N1um094Xccf/Q0Ge6pROVd0MdErJesYM3n26u77O54UM13xXXPBfkVcHhSZpERftqXzxz0Q9DTkhgqhOqcrEDwVnHeazwZVk04aPYR8EjFrEE/RvURWp4Ma4Q9Tx0GisPe/91LvCbGF8AzorIiFKguPth579uWOvS+c+MOYAdQCbwL/Bm4udIZNABX71YY6dtdj0nAdL/9UsBOgWmZs0sXCk1+vT+OvP5YPnPQaSL6GElcBwrnVzoDjs1yNr6bAn9TxoF2rRUWFmaq6k8ty7pUVQeqKiLhy6T2/1F0E5FuQG8gt7ZNly5dahYvXvyyiDy5e/fu537+859vT9afJ598MtfzvKuDweDYyFioxryBSAfSRSQT+F/gDID09PRQYWHhS57nLZwwYcJfRCRlk9B/+MMfOqSlpU0RkeuIXUS3W+TVT0QuCgQCCwoLCx9MS0u7ZezYsS3+hrQFhYWF/YGrgsHgBKBn9L5G5zcdyFbVbOBYVb0A4Mgjj/yisLBwYSgUeiDVkwebncGD1PXmNNdGYU6Vk/O3TKesLJVj+6XHnLJltHLFSypstDf7os8Gg8FwoGAC7gaDwaCNtNLD5GqxrxB0IgXT4gXHQWPus0knC9gUx8f49iy+iPm479GrbsjVBAiyHBgU104b0N15618V+bmNVwk0i8I5W6Yfl9n9tneqEu2zxTm+r+uGfGUpirKsm7Ou3E8f37zX02S4p4agIDMzA93mi1McarTvH8A/qpycRzxXigjLH/lDNVcdrEQDZ5boTUmc2KCn/KjnnLI/J9I4e/b6P1bMGPQfLF2NHy1v0WPLQ7nnQmlC47QB7wDPCbISW/6zY2v6ZvugGukY9Hq6tuYI1ihUf0w4SBgXxfJAX1TVh7ID3Z+Pcd6TIstZv1Evvjiv8uiPlwI/9NNXPM6m/QPurohckjV7/V9aathjzvqXNzsD8yzXWgv08DmOeG7gKmggrbbHOVCutRdeeCGjqqrqOmCaiHSPE9ROlHQROQs4q0OHDsdBwrVn6ohk18/zPO8iWhfgCwBjLMsaU1RUtK6oqOiacePGtVrGbcmSJUe6rvsUMMBHt87AtcFg8OJFixb9cOLEietb7JEiioqKeqjqrcCltOKZXFUPA2YHAoGphYWFN48bN+7eVE1iWK53FfUFiStEecGz+NLyOFSFc4AswPZC1tXA5YnarczPvUThydr3YrvHeZ6dK8p0wvfTn4pyT9ac0gd1cr+MysxuN6I6ifDfiH+J6LJMKzg7euKsfGbOBSLyXLTNLGfjuxX5uStofL+penNFfm69vKPtHp7tbPw8no26bpP7ZVR073qdoJeB9AH9HJXHsjZZt1X28j6CcK0kRRf3KCibCFDl5OR4rsRKgqlA+ASP5wmk353tvLGtbkcKfQaompF7imdxFTAcOBgIAf8FXrLVvav7nI3/jm4fy6Z61iGo5BOuR1UhsF7xbsou2PBejGMzGAwGA6ZoqsFgMISFXlpPVgpstC8WPyR2sH0JHjl0obOMRGQkAlyd0rFFfMm2CGR4aWkX++njhkLj8RkU0LaWkwF46qm9P8t470cF+VlWwfo7mgu6ZjplW7zqnT8G+dD/ENK1IjToqERaVs4YPFzDEgD+ULmh5xx/gbnsuetfR9V3gNcSJvvtkwK+EHR8VkHpwOyC0puzCtavyXLW/ffwBa/tOtRZtzNzbul/eswu+1P27PXXZP2jXx9BxwP/jGcsy1m/Mbug9Kwec8qWpSrYXos89ZRrB0P/B/iT3RCO23bjCdmp9CWBMX+TSLC9lp7Oho9E5bLkhtIfq3OMX1muNuNAudYWLVo0sKqqaj1QQFPJu3Zn8eLFP7Zte6Oq/ojUZtMOVtXiwsLCuY7jJP1c+uSTTw5xXXct/oLt0XzXsqy/FxYWJpwI0BoWL158hud57wD/R+oS4LoDdxcVFS0vLCyMld2fDKdE/v+aHQz1z5pTOqnH7NLpWXNKJ9nBUD/gNQCkrl1SaCjwK1GeAL5PeILraBUeqMjPnVXZvetfUb0ZOIKwdNIxqjKjMpTe0qrSlKIOVmX3bs8IFID0BdJB+iLMrurlPYX/uEo2ygkIs3Fr3m6rvyOVs3J/41kUA5cAfQivlOgEHA38yhV7Y+WsQec1Z0M9+1JUXgRGED4HfcJyZdYrm5zjm50oNxgMhgMZE3A3GAwGYVMKrCTywBS/UKjE3OdSEynEGtvH+Pa8BgVTo8f5OqpNrCX5GziV8XIaG2RIVOBJ+E7csZIgq2rbMsBXJrmiE3wNIuJLTgb0X9lzSlf56+OfGPIPBr8I87MK1i9OpGnPOz7cDl6TWgeJ4SUUcMd2L0nC+DtZH/6Pr6LDtWRt/fYhiCNPFZ9R22/M7dlys5TxgXreiVkFZUWJfOflqafcrIKyouyC0p+3h3OxCK+g0Rd9dpOatGBOmzgUm69cq+YOv52y5qx/XpDVSYyXXe4FhiXRr204AK61oqKi8yzLKiEcfNzjFBUVTReRJwlroLcFNnBT//79ly5dutT35M6SJUv+x/O8F/C/gqMxnYFlhYWFJ7TSTrMsXrz4ZyLy14j2fltwpoj8fdGiRYekwFYfAPW8axqvMOx+2ztVijUl/E77tGoU0QsFOcWyNRMkugbCLcAQVUZLjdVd4E/1fbh08/VHtShtmF1QOjq7oLThJJHILdkFpVL3cja2eI1XhXKvAD2n3gT3poc4WLAGKPSD2PfJmU5ZWYOxCkpFaqzuIoxR2Bxp1r8mELw21T5XzsoZr8qN1E6SiS4I2m4vV/VIYE2kWRdV/WOVk/O9uIaUKxEulhqrO8iUqD3Zthsa15IfBoPBcKBiAu4Gg8GgvNpkm7CuNrs7wVci+rjZuprYDyVKrIDNBhlFKK6P0EtL4gbdc2Ns204P6pd+SkyZmlKRGBIaSkoDLnLvx9WILvLZbXizDwRRlOfnHA+aWLA0gsKj7RAMN8H21vOlt3tn44LAzWN7f0tqJEkss1RVLvRtWuV+eeop179T4etHEb+SFXZNmpybzHhJ8HXIDY7qMXfDF+00XuoQ62Pffbx2DIwKjySiVx8LT7g3mX421uhk+rUF+/u1tnjx4nNV9Wl8a8e3DYWFhb+OyJ60h0b0RcFg8HFVTXispUuX2qFQqJBG2uetoDPwtIjEuj9qNYWFheNF5He0sayrqh5rWdYLjz76aFK1dqIIAYSqNaZsiGfvrt2e1PVVi8C8rIL1azKdsi2I93T0PoUHe8wpXZl1+7qtnupjUbtsOnXp35px/aANJXM+zfyg35Sut5ZuzipY947l+VsFmnX7uq1Zs0uXi+rz9VvlzBS5Wod6cn3U239mzS6b1tvZuOngOWX/tO3ApVB3v9/RcyXuyhwR7smeXfpM1u3rtmbZ6+8BtkaN4ute22AwGA4kTMDdYDAY4G/AlgZblEG6muEtddTVnKTF/FlX8d0ExhGEKY03RvpeFKN1/UO+spwGN7iRFkGmNrFXQlfgF02d5Vk5huhCcY3tATS5cdZXGEN4GWlqsfzJygDihqyEstZFEmsXRUhd+w8++ySDkZNpLaoPh7PWEyeSCea7mJxoyxmdW5zj+9LcapPYqB2ofsqvPw0Qfd13H0/bJVNZVX7Z6zfvftMeY7UB/iRlAKw4K4raALHk6ZZbxabGkhcJF431hSptmvGbKPv7tbZkyZIjRaSQsOTDHmfRokUjgHntPOwlRUVF0xJtXFNTc42InJhiHw4nUuA1lRQVFQ0gLFvXXs/fOR07dvx9qywIHwFYHayY152E7MOi2yWLq/XXmHpWg7/VqhHZGsAWaZBlLyGvXeQcdXK/DCRKrkh1dfQkXve5pWs0XHg5JpWzcs6pyM99piI/9/2K/NzNFfm5WpGfq0i91JegKV3xUOGc2A3huKijWB2dVNLdeetfoJ9G7Y/7m+VB3erPSF2bqGcm2fckNQ0Gg6GdMEVTDQbDAY+MYosWMxuYH70ZYbmu5n5gCRn8ly3soAtZuByDxTCUsdQu+bb4VYLDTdFidhDgIbZRQSdOBh4grIkYzVaEOn3KiI+/AW5v6DxTdTW7SeNhMvmaCnIIcTc0yaTfATiN+pagXNqo3VBdzRxc7qUDOwlyEcpdCR6bL7Kd0vcr8nPXQuLZ8yI6HpjbXBt1RgYq3a2+ZAcE/trzN+u+8tMnSUyGeytxA1Zhkl03AX41UlvMcPe8UDLBng8Pct6rTKJfHeJ53yA+4zbSDoFT4dUeBeufbfNxYrBl5uD/CVnusZbHkYrVX0T7q5KFaBeQzkAGLZ3TJApTitd8sdcU8k2Ws35jsp0PddbtrMjPfQ0fBasjDEx2zFSyP19rS5cutYPB4JNAN38DtQ1Lly7tGAwGF1FfMLM9mbto0aK/TJw4sdnaG4sXL+4jIrPby6nWsHDhwjTP85aISKIFeD0RedZ13UUZGRlvVlVVVWRmZnYNBoMDReSnqjqRBAL3qvqjoqKii8aNG/dMUo6r/hFkiI11LrCg8W5b7Au1rl3y2GLXBdktqIn+FbakTnaFkKpY0h6LLRqyPfugrrhe/edtWQ0kEQW0AiqBJjI+lTNzb1DltgSGSWu1o1FYwZpMz6pfmSIiMZIOpIJwkVqaC5xbajWWtYw7uWAwGAyGekzA3WAwGABO5S5e4fuEC1jV0gXhBuAGagiXGPIIL6xOLmz6NhAE8gmRT6e47RThajml/iEj4uNvKWYAQnT2tiDMIMSMRq2jCSKMlZF82mBrGkXUMBP4XoPtwgwCzCBE7SLyXcAfgKSK7jWHoo8I4icT8H83z8gd0nNu6dvxGlSGtuUh9PLliOjvfLVPHhNwbx3/PdhZ71/yI8yWlps0RBMIjqinR+I/AHB0RX7unvgu9FOQtpVO8r1yJWn08sFplQeHRiHWOQrnuHj/IyqEBSki1bCl7j9th9C5bQeoI6asgy9E3kPVb8C9R5WT0z3TKfN9DaWS/flaC4VC/0fsIuYtUaqqS0SkOC0t7b9AZU1NTYdAINBTVY/2PG8kcC7hAokJEwqFpkJCK/eiWaaqT7iu++bu3bs3dezYMTMQCBzped5YEbmCxDP3023bvgP4QXONIjbj30k1RYEnVfXx9PT0jVVVVRXdunXr6Xne8SLyM1U934ctX3Tp0uVq4H8TbF7ued7FEydOLG60vRJYDawuKioqVNVngBYlY1T1joULF/75iiuuCPpyGpAa+3dehtfDUi9OzEA8Fb3dqrZbdw9lB+NfJ57s8fumrhVbt1d27+pRO8mh2qAorYYj11mNf510cr+MSmFmfTspFdyJWXbmh+IUhyryB/0B9NK28NlLS6/CrVEifwBVNUbCgWbX/33U+BOTTc+PWa1pMBgMCWAC7gaDwQCIoKpczt95G+VWILPFTv7ZTRoXEeLZZjTRq1H+n4ykKI6Pk3iF9YQLSSWi8foeyqUykiYBajmZXfoK50fkauJJImxFmQD0QVIfcK+x7aUZrncXPoqxWbZMgKbHU4vCBJ8hmc8zP+j/Nyjz1ys59viD476MtO4kbUuZIw3xG5Tak3T8xhnQE2djKgpFx8L1du9IWvIkUfTywWmVvfSXlXhTwToc2kdgOj7SeIVS24wi+kGrbXh8kLhCdj0ecihJTFqlmP3yWotkt9/g0/5m4Bfjxo37s0iTgGQN4d+7T4C/qur1hYWFo0XkBohZLL0BL7zwQkZVVVVcPecY7PY878cTJ05srHW/KfIqWbx48UMi8jdIqN4NqnpeUVHR0ePGjftHrP0LFy5MA/wUWN6pqhdOmDDhpUbbvyRciPNPRUVFP1HVJ0jx8/Hq1asDX375ZaIyObtUdczEiRPfaq7RuHHjVhQWFl4KJJK53rdLly4XAUsS9KGOrNvXbQWmx91fsN53Aec9SJDaLHJVXys35N6Pq8vzB20QNFIfSUZET6htmZE7QsIrqBpQmd2pJ279vbqo93j2nA3vAaiDVelqSythkvY523ljW8XM3HfqpXBkVAOfneP7um7oe1FHudaPfYPBYDC0jNFwNxgMhggiqJzKQrrQB+UyYDHhjMJywgWhtgH/AcoQXkS4DeVilCNkVKPs8XhjDGMTHiNRrmhjjRkAACAASURBVAJKCD807wY+Bh5EOE5GETdDVARPRjKfIH1QJgPPEX6o3hbxcTOwAXgYGMOpDJBR8YPTcirvEGIgytzIse4EvgXeQ7gTl4Eyiufj9W8thzrrdio86auT6iXqjIz5QLzJOaaLiF7g043fJ1tQzy9qAu6tQkWalRhoti/qO7svIcRqk+J6bUUado82NP8Pv/r6fqnKH5hb2cvbALqABIN3bY+/QEjSo2gsSQCfNiwvKXkVK0hbfm8SYz+91oLB4JnAET5M/9uyrBPGjx//pxjB9iaIiE6YMOGl8ePHny4i44Bm6ytUVlaeB4mvEhORn8YItjdgwoQJ74vIGSReI0FUNW5AvWvXrmcRQ76jGR8nxQi2N2DcuHFPquo1idpMlK+++upsEv+tumPChAnNBttrGT9+/LPAigTt+pmciMvm64/qusU5vu/m649qbTHWPYB+VvsvQYZVOTkJFUWvxVIWRtk6qiI/9zfbbjwhu9IZNMATuT9Wnyw2fkn4njoysFxUPmPgYV87Aw6u8HLvg5YKbrfOZxH5bdTb/pWzcn+7/cbcnpucQf1Cbuj31MeCdtnq3ufHtsFgMBhaxmS4GwwGQyNkCDuBxyKv1NsfRQh4KPJKzsZotgL3RV6t8yePCmBm5BW7zajW+dscalu/E9e70keXXlXe1tHA8sY7Am7GBYr6kXfwLI/WFRUztBvqxSz0mxAW4rbNbIe2S3ZzqvDctsvGFljXVrYBKmcNOs9TXQokqoO8n6Gtn8zwrO0kodDg2e2Txd88++219iMfZndblnXRT37yk0+TcIlx48a1OMEtIhf6MPnCuHHjliY49j8KCwvvoHE9mfhcAFwXa4eqnpKgDYAXE9Uw//jjjx/s37//z4FcH/Zb4qIE21UDd/u0/XtgdALtTi0sLMwcP358VctNm1I+K3eieFyLMMB1Q1gZnaiYmbtRLL0ja3ZZsnVV2he1ViHaF0DRUepKVUV+LghvZ88uPb6l7pmB9b+rdAedB3oOgMD0YCA4HRdEZJmGV2o2mFgRB688n/ukfpXACLGsz9PCKR6fC/xZIb6UUSt9zipYv7g8P+c4Qa4DBGVaTYBpdsO7oR0qOr57wcZ/t2TPYDAYDP4wGe4Gg8Fg2KP0dNatF2W9nz6eJ+NjbVd0gs/hX8qcW/ofn32SRlox0f351uqUFtTaN9GkZWEUQqn0pA7Zt4K/Nl6b+euF5RnahIr83KGq+jQHbLAdVK1drbVhiSZlw/O0iVxCu7P/XmujfJh95Cc/+UlpMv4kioic6qPtvX5sp6WlPUDiv8X9Hn/88Xhyd0N9DPtgog0dx/FIcXKBqiZ0flV1pd+AuOu6rybYNA1/n1kdFbMG3SHKE/XSJBGEAaqyuHJW7m+SsdveeDU7pono/cBHhFeW+kIcvCy7+oeqMlPhE4VqhU9QZmVu2XYJ0LO2rSX1yQHZdukM4OeKlBKuifSNKIs8mxNb+pvZWp8BehSU3WDBKJQ/Ap9peGJnB/CBCPfadmBAj9llf0rGtsFgMBiax2S4GwwGg2Fv4BHggUQbi+gFm5xjuhzsvFe3VHeTc3xv3NDpvkaV+PI9bYSdbNHK9I7bu9VKeR6oWEIrZGHUbQulb1Gp1n1JKciz207uXJOfEGmOL53BnXC9J0m86OJ+iYjX6gxvT6VjMhnuliXVrR27teyP19oTTzxxMI0LlzeDbdt3tcallli6dGnvYDAYL8jdmG2HHHLISj/2x44du7mwsPDvJKAlDxAIBIYAX0Rvi+i3J1pgdndmZubf/Pjouu4y27YXttyyZYqKinqp6ncSaSsib/i136FDh6+DwYT/LA4GXvBjf/PMnJGoxlxlUIsq0yvzBy3PKli/JlG7WQWlS4ijKZ81Z/3zxPlj3XNOWXG8fT3mlC2Ltw8gInf2/5rzqyUb4rxXA8yNvOoonznoNEHrJthUZX19Hzwo/T3EXE15VeTVZj4DZBaUvgK80lwbPzazC0oTLQBsMBgMBzQm4G4wGAyGPU/QKiLduxPolGCPzpaXfiGwqHaD7bqX4O/v2jdZX1vN6s62Cc5IG6fYd7a1lW4fRLsoze+viNcWVjVxTeIDAKtNAu7pIffXiOxLBTPbCGm9brLldSWJqqmWm1xmfCrZH6+1tLS0fp6X8E/TJ5dccsknbelPKBTq56N52ahRo5JZObSeBAPuQN/GGzp06HAwkOjk0wdjxozxNVk0adKkTYWFhV8Ch/5/9s48Pqrq/P/v595JAGVLQsS1VSt1wSUB1KpVwWoXtS3q1xRmQipawWptte6S4JSA27dqi18XUKtIJkHUqv0htlULtYtWhQQqWgW3uqFkJgRESGbufX5/zCRMkkkyM5lJQjzv12teyb33nOc899wlmeec83lSqZcI13UPEkn6eZsTCATmpGI/hWA7pJYnAAALiZf7ewt0pYo0iCv5iE4ExhDV2/8pkHTAfVelvnxclSX6msAzTdudDdbQQcNs1zkZ1V/HFfvIbfri0T5z0mAwGAz9BhNwNxgMBkOfk3/LqsZgefGjCD9Oto6olBIXcEfUl8rkR0UXycJV2Umk2QWffh4aRBryJnbE/rqmMTPVkHU29bUD/QVLNONDQnruuXZINlycvgHqFHkMeFHUXk+O1Vjg/1enAwPB2eP8qN6QdntZREQLemzDtfLTeY+4OdT3tO0MMOCeNVXdN4XiSSXT7Amu6+6TQoD4rXTaUNW3UmijQ//k5OSMVE36Ht6QbMF4ROQtVe1xwJ0E/vchqZ+PcHzs5235c2qvil+dp36skFN0G8hlCCdkzs3+i1juV1XFp3BTzhAbnA7/yn3iIj/MdvJwg8FgMOwamIC7wWAwGPoFInqfIkkH3EG/ten68XsV3rjqk3r/+ENw3AkpNKeu9rqcDACeQTKSqH5mSriiRdnTAjGkjfB+6ioX+kRBZd3Z2XBnoBH6+vpjQdIJWjUiemF+Zd1jqUg4Ca5HsyA9lAlUpcfL+NXi0HRUWSw0a/r8STMAnzVVTWXVwqdZcySGiAxNoWxaSawty2pMIWCeyJ+8FJpLN9F2RlbrpNKfvUAqCeVbGA0Qtpxb279HxY+70e/elOPYl2ms3IDHyfFiRaYDZyrsLzASaBBknaLLpNl6oPCWVWkndzcYDAbDwMIE3A0GgyELyCTmAnP72o9difzKun8EK4rfAJINKtmW7U4FbrdcpzSVIJnAX/eYW7c+HT9bsMLOdqzUc49bOZpHO03aZBCYmHJjhqwjuOtTDdAqcmT3pQwAYslJacSHXQt+mDenLmnN2hZUdya+64eM7bEF1ZRtKGzK89dt7nHbPWSAPmtJ5yVQ1c+7L9VjUvEnLZkhEdmWQsA9UeLZpIPY6fqoqpmSL+pPeSfSSTocAXItPMOBz9oftCLWCAQkW0nJ+xkF8175AJgT+xgMBoPB0CWpRwoMBoPBYMgeKc06V6RUQVTFm1ozel9q5RNYCO9Iawacup5kE9K1EvQfuS8wKZ32DNklYlkpJ7oTOLDBX7R/FtwZcChycBrV/hxLEpc6wmFp1esdRof849IOIH/sH78bcFyq9QTWpttmJhmgz1pzCmWHZ82LnSTtj4iklcRXVZOeaZ0oYO66btJyHen6KCLJ5pPpjlSub3/kfQDL0fs3lx/ZRgN+c/n4r9kiD8Q23+ttxwwGg8Fg6O+YgLvBYDAY+g05tvWwQtIJzgQtbigfN4PUkoGFGu2Rv0/du7aMuvXNzyH1NKbialHKjTmeX2D+ZvdLCv2r3wY2plhN3Ejy+Qq+5KShOywpB2YBtlx3TAEq30inbm+hrv5PunVzXf0OachKCOn1Z6YZiM+aiKQSPM766otUZtGr6oh02nBdN+l6ItJBfs2yrFRWW6TlIxka3Ejl+vZHRHgOQOBkR+wNwYqit0MVxa8GK4redsR9CzgxWlKf7UM3DQaDwWDolxhJGYPBYDD0G4b7V9UHK4qeAilJto6K3p5SIyKLD/Cv3JGyc+3NgAajOq+p6MmiFqcDtyRbvr583KGgP0/VP0PvIKD18KTARalVlJ9v9B95z57+tR2W6WeSz/zjDrIdvQ51HymYu+bP2WwrK4i7G5qijIjrJj1oF0+zJ3yl9Pf/jZULP/OPvXUP/7qU5UUs1Z+nk3bZEee5NKplnIH4rInIhynIqxydvndJ82EKZQ9JpwHLsg5O4Zw7+CMiDSnUPyjZgvGo6tfTqdeeFK/vVJ/PtyQT7WYKy7V+64h7PtGBOgvkwOjZtHknf26rO78P3DMYDAaDoV9jZssZDAaDoV+hKqnKvaS09FusSOaSpQpvplxHOal+dvG3kin6mf/oPUX0KfqXDqyhHar6SBrV8nMdzwI991w74w4BQX/xYfXl46psR/8DnC/Yu+Y9pB1nuHaPlbJO+Sb/+HECv0i9rV5nT9vNvTrVSqHycWdqenkggqOsyD/SqJcVBtqzZtt2KrlEvrZkyZKvpe5h8uTm5r6dQvEjV6xYkfIAlaoWJ1vWdd0O/mzZsmUTkKw2+6HLly8flGx7AA8//PAepLOyJgGqmkp/9js5q5FzV72tqqVAZ5MUtouId+Tcte/2pl8Gg8FgMOwKmIC7wWAwGPoVBZ7avwDZ+vL2Yr5/7WuZMibKq2nWW1I/66hjuipTXzH+WNtxVgJj0mnD0HsUzq1bCaxJtZ6ik0OHbKh61z8xnWR2HfjYP363UEWRN1hR/DQO/xZRH5CVIGNvIfBpynVEJwdnHb1fsuU/Ky8aYznuU0Baes+9jnL9pvLiHyRbfFP5kQer6EPpNSWPiH9dv9GhHmjPWklJySZS0L92HOeyVNtIhZKSko0kP8t9+CeffHJqKvaXLl1aCJyUbHmPx9Phb+zMmTPDwKokTQxuaGj4brLtxdo8K5XyXeH1ej8FPkiy+GmZajeTjJpb96StzmHA7aD/An0H4SXgdsvWw/LnrP5/fe2jwWAwGAz9kf69bNZgMBgMXzrEj1tfLg+I6NwsmM/c7HbAFX1VUpS7iDFKLOvv9RXj7hPXDeS4uW8GB+22LS+ydR/HcotQ+RG4Z7OLB0u/VIjchGo6cgBThjuN40Oziy7Ps+qeET9uKpWD/mOHS6TpmyBT1HHPUmRoGj70X4SPSF0HZXck8odN/uIzCv21H3dWSEFCs8eVoHovMLInbvYytiUsCVUU/zKvsnaB0HkP1ZcXnyrCQ0BBGu2o4NydtpfZYoA9ayLyF1U9P8niP1m8ePGD06ZNW52Jtjvhr4AvmYKu6/4M+GOyhiORyE9J/vvn+qlTp3b2/L4EfDMZI6p6EfBUMmX9fr+lqjOS9C9ZVgLTkih37JIlS74+ZcqUtzLcfo+JzWC/oq/9MBh6m+rq6smq+kTLtuM4R5SVlb3W3bF07BkMhoGHCbgbDAaDof+hzkOI5Sezf6e2hLc76cgRdIrHyvmb40TSrZ4j6MVYcnHYCjPcacQRYqGzdJSWDX1J/pzVS0Oziy9Gk5+9GccYVVkWcorfD86WpeC+opb971yoH8aOLVDoNu4IDmsenFOQE9a9VeRQFT0GOBan+VAVGbArFl2Xv4hwXcoVhSLL4Y3g7OL7LIc/eFzeGLrhoNCWsa+PcBi0rzqc0oCWojo+C273BkMU7glVFJ9fryy2PM4Kwfrw88YhTYNHfLGf7VjjXPAKnEk7weVkEeSp/Mo16zLsd48ZaM+a67qPiUiyAffBlmU9VlNTc8rUqVPfS7WtxYsX/8C27YO8Xm+nuU9E5AlVTSrgLiJnVFdXn+P1eh/vruySJUu+7jjONSm422mQXEReUNUrk/Txu9XV1ZO9Xu+T3ZU96KCDZgDjUvAxmfZ/r6rJBNzFcZxbgcmZaruqquowEbleRO7yer0vZsquYeASCATi/wH9lc/n8/eVL4bsYa6zwdA7mIC7wWAwGPodo+at+ai+ovgZge9nzKhQs+ev16ahB905I/2vvBOcXfwqyoRM2jXseghovSsXiejLQLozX7+K6lUgiOMSBkLkAo2Q48F2FNeCL9OATIGn+YWQk7MVZFga1YejXOFaXNFsQeiQDeDk0tJ/A6QXjxbhaHVsFNht6A5wLJQ0o+w7aXY0cm0mHMw0A+1Zy83N/XM4HH4HODDJKge4rvtydXX1jKlTpz4lIt06WVNTc6zrulcDZ6vqr7sqO3LkyGWhUGijiOyZjDOquri6urrZ6/V2Ki2yZMmSQx3H+SPJ51xR13U7XZG2devWPw4dOvQTYK8kfQzEgu7PdlYmEAhMATKe/HPr1q1PDxs27CNV3SeJ4j8MBALX+Hy+pBOrJ6KqqupoEbkKOIeohOy96dgJzi46N9myBXPqHk2nDYPBYDAYBiom4G4wGAyGfokq94tkLuDuOpmVk2lBVe8S5MFs2DbsWoyau/qN0OziGaoE6HG80wAg/nXNoYriRQo/62tfvlQItxRWrk09KXQvMZCetZKSEicQCNwCLEihWqGqPlFdXV0bCAQesSxrZSQS+e+gQYOCW7duHTR48OBCVT1IRE4EvuO67tHJGj799NObqqqq5gM3JllliKr+obq6+gng4XA4/MqOHTs+GzJkSJ7H4/m6qp7rOM5MIJXkpU9Nmzat0/tv5syZ4UAg8ABQnqS93VT1T4FAoFpVH87NzV3b0NAQHD58eGEkEplgWdb5wA9T8C9pYr7eBnS6qqAdN1VVVR3Q1NR01QUXXLA12XYCgcCBgFdVvSJyaFrOtkdlaQqld+nn0GBIRGxlTMbu7UzbMxgM/RsTcDcYDAZDv2SUZ8TykNP4MbB3T20pUls4b3VaCU67o8AOV4ec3OvJdnJT4TbUaKj2d/Ln1NYEK4r3Am7ra18GCjkR5jR7mAaMyHJTjcAzwJQst5Meqg8iMhXISOLPThH+mW+NmJPVNjLAQHrWcnJyHgiHwzOAVCWOioFi13WxLItwOMzgwdHbQyT9mE5ubu5vYv7sn2wdVT0LOMvj8TB06NCWfek032zbdrfSM5ZlLXRd95ckP2teAJ+I+MLhMEOHDqWl37JNTk7OXbH+PCSJ4iIiMwcPHjwlEAhUqerzIrJGVev32WefLz755JMCy7Lyw+HwKNu2i1zXPUZEjiX2P0hPrvtAIRAInAT8lKjO/x5ABPgv8GfHcX5TVlb2bnz5RLraHo/nMFW9ChgLvO7z+SYEAoEioDZBk0HgbWCZqv62tLR0SxL29wIqVHUCEBSR1cD1Xq+3jYzX8uXLBzU0NFwFTAf2JZrU+KHPP//85qFDh75F7BlV1arS0tJpsfNP2c9AIPAs0D4J8g2BQOCGlg1V3a+0tPTDdPshtoqkJr4fbNsuBq4lusLnPWC+z+e7J3be1wFlwJ7AO6r6ZG5u7pySkpLmOJuZvCYdrnm6mutVVVVnicgjQE5s17KcnJySSCTync7spXsuLSxevHicZVk/BU4G9gEc4E0RWerxeBaWlJQ0pnKduztHg8HQPQNW89NgMBgMuzbiXxkR0YzMHLfofGl6TxH/umZELyGb2gOqD+ZvtFLXsTb0CQWVtbejehnRLzuGHjLsptpNopKK9nM6OKJSiki/ndUtIi8LegGkluwzRd5zLc4V/8q0k1P0JgPlWSspKXGAqUDCQEpvU1JSst113TL6oF9V9fpkEodOnTr1A1Wd3Rs+9ZSSkpJm13WnANtTqDYCuEREfg+8LSKNH3/8cVhVNzqO87plWS+o6nwRKSXbA/67ENXV1TcSTVQ7hWiAOpfooMwhwM9t215bXV3d5epJ27YvVdVHgAnAELqPmRQAxwBzROTVRYsWdZmk2uPxnKeqf1LVE2P291XVH6jqX5cuXdoq5eT3+61QKPQ4UEk0IJ0b+zln6NChjybhV4/8TINU++HnwMPAYUQHkg8B7q6urp7d0NDwNHADcADRPhorIrPC4XCyibxT8iWNa94pCYLtj3z++ednl5SUpPL8x9PtuVRXV19rWdbLwE+Ivg92A4YBE1T11nA4nFTOC4PBkFnMDHeDwWAw9FssK+d3jhO5jp4NEH9Bsx3IlE+JKJhT92ywongeyS9vTxpF7i7w1F7K3hMtnMZMmzdkiYK5db8Nzh73H1VdLFDY1/7s6uTPXb0gOHvc16K62xnHEbQsf27tsuDscf06H0N+ZV11sKJ4MHAfmZ8486GrzncL/Ws/zrDdrDJQnjWfz7c+EAhMBZ4gGljrU6ZNm/a3QCDwS+C3vdWmqtb4fL7bS0tLkyofm4lfQjQYlSk+BF4Hvp1Bm0ybNm1NdXX1DFVdxC4y6c1FEr4PRXSkBd9S5ecCDzrIQ73sWkICgYBPVeMnJ9zhOM7Ntm2PEJEHYgHuoar6SE1NzWFdJB4+D/iF4zhLysrKPmvZ6fP56mgnB7J06dIRzc3Nx4vIIqLvnzG2bV8JnSf7VtWLRORcj8fzXHNz83QRuSN2qCASiXiJyQ+NGTNmJnBGXL07c3NzK5ubm/cUkRrgK4nsp+Onz+c7LdaH3SbTzGA/nOW67kmRSOTfubm5jxB75lT1V0RXnJ2Wk5PzSjgcXsROyafzHnjggctb5JYy5QudXPNUSRBsvz8nJ+eimTNndjt4me65BAKBc1X1prhqLwKXOY6zLjc3d59IJHKOZVlNsTaSvs4Gg6Hn7BJ/7A0Gg8Hw5WSk/5V3gL/0yIjyaP4tq7Ieqc6vrJ0tondl0GQYlV+Oqlx9ifizOqPVkCUK5qz+U65tHSbKYvogR6dCE/CYqHw/zzP8j73dfqbJn7P6GkTvILN9uUVFz8mvrKvOoM2sUlBZ+ztVPYfMzoZeg+s5vnBu/9Vt74qB8qz5fL7lsWv7eea8Sx+fzzefqNxDb/Tp47m5ueclkwS2hZKSEsd1XR+wKUM+fGFZ1v+oatoBt67wer1Vqno+0Nxt4X5AYeXqVYk+o+bUPp8/p/Z6lPMULhbVvL72NcbVcb+v93q9V5SVlX3m8/nWq+p57FwdNMR13Uu7sHOXz+ebn0zgtaSkpLG0tPQZYFnLPhH5Tld1RGS+1+t9vKSkpHHDhg3ziQaXAVDVg+OKzoj7/b3c3NzLS0pKNpWWlv4buLg733rqZ7bti8ht06ZN+9v06dM3q+pj8cdU9R6fz/dcSUlJo0ibAR07Nze3yxUdaZ5r0te8M2zbbh9sv8Pr9c6IrWBKiyTP5fq434PAGT6f7+WysrJtU6ZMeau0tPQmr9ebbA4Jg8GQQcwMd4PBYDD0b0TuR7W93mAK1fW+TLrTaTugzKn7Waii6HVFbgV2T9eWIrW4zkWj5q15OYMuGvqA4f5V9UBZQ0XxbS7MJjpLy85ikw7Cv9SV6hxPU80I/7pQFtvqVWLP2C/ry4teEJHfAT0N8vzNVefC/pwctDNGza17cpP/qKNtx1qgMLEHpiKI3rnFGnn9AZUrd2TKv75goDxrpaWly6qqqo63LKtaVQ/PhM2e4PP5bgkEAu8AC4GRWWjCAW5av379DX6/P+XB5WnTpm2oqak53XXdZ4BRPfBjO3D21KlT/1VVVZW1JM2lpaWLFi9e/I5lWYuBr2arnd5AwtazmutaIswGnutLX6qqqoYDR8TtWhE/eOPz+d4JBALvEZVkQVVP6MyWiDzT2bGampozXNc9X1UPFZFCEt9zeybY14rrus+3/O73+91AILCZWI4SEcmHVu32I+PPJz5w6/V6/1ZdXd1EJ8mIM+FnV2TCvuM4L7X8LiLB+GOq+mLcZkP8Mcuy8jPtS1fXPAXic5/8yufz+X0+X0oGUj2X2H1/VNyx5T6fr6FjFYPB0BeYGe4Gg8Fg6NfkN2x5EqhPs/rr+ZV1/8ikP92RX1l3t+UyFrg/NusxFdYoOr3gP1872gTbBxZ5lbVrCiprz3FtviJwHcJLZEgfWeFtFe5RlXMsW0cVzKk9YdTc1XcNpGB7PKPm1j1p2XqgqpQDqc9GE/6JaEl+Ze3Ju+qMboBC/5q38iprT1GVc4BU33PNKDXYHFUwp+6XB/h37WB7PAPhWSstLf33yJEjJwCzaBds6gt8Pt+jlmUdqapLyexs91csyzrJ5/NVpBNsb2Hq1Kmv2rZ9goisSae+iHxkWdYkn8/3p3R9SIVp06b9bceOHUeIyG2kpuueCg3A/cApb7311j8zbVz9WJqr02Ob4zJtP1VEJI84OY72AdwYwbjj+QmOA+C67sZE+wOBwDWu6y4DzhaRQ+l8gCenk/0ttP+71eF/xc2bNw8jLlajqm3+D44NJiR872TQz4Rkyn78NVLVNqs+bNtuXbXiOE6nmYAz5Utn1zxNXOCdVCulcy7t73tgl5KEMxgGOmaGu8FgMBj6NXLnhiZ2MV3evHm17wMXhq4ZfyWDnDNVOQla/3kuJJoAaTOwSeANV+UV2+M+neevq4taqOtgM5bEsNMvHZliVGVdl8nEdrV2WiiorJ1KNClhn1Lor/0YuBm4efO1R+S5uZ5voBzlomNF5CsoexG9T3KAoUSlJbYCWxG2oHyG6Jui1n+ANzwRz+vDb3o5UWChR/T29UmVPH/dZmDeu/6Jtw1zG08QZaLANxVGK4wSKADdBrIdeF/RNy14MWJbf97Dv3pDZ3YL5qz2A/5s+5+p/hVQ5q7+PfD7z8qLxthinQHucagcgrAPMExBJXoPvQuyTtEVuba1PDYjPKP0p/tmV3nWOuP0009vAm5cunTpXeFw+MfAdKAoTXPNqvoXEanZsWPHE+kYmDp16gfAjxYvXnyjbduXqOqPgOFpmIoAf45JRjydioRMV0yZMuWt5cuXH7t58+bLVfVqklsBswN4oKmpqXz69OmbM+FHssQ0qK9cunTpryORyAUxyZODemDSBdYQTRj6XE5OznMlJSU9kq4JVhS93dmxkCOjQFuuf6/2XSJUtSF2L0lsO1GSzIK48p0Okrmu2+GejM04j8/TUysi0/baa683J02aFAkEAg8S1QHvlgT2Oww2jRw5cmtDQ4NLLOgeC6y2pJx3FgAAIABJREFUoqpSXV3dYdAgk34mIsv9kNSx3vYlBV4nmgDWAn5XVVXVVFpa+kgyFdM9l/b3PbB3z07BYDBkEhNwNxgMBoMhS8S04wOxj8HQhpE3/7sBeCb2MaRBbGb287HPl5o95tatB34T+xji2JWftZKSkkZgPjC/qqpqXxE5RUSKVXUssA8wGtgNGAI0isjnqroRWA/8R1X/vm3bthdnzpz5RSb8mTZt2hpgxoIFCy4ZOnToN0XkeFUdB+yvqnuLyO7AMKLB7G3Ap8AHsdnnLzc1NT3fEtxONjlqssQGKW5esGDB/N13330y8D0ROQrYj6gcTiNRvfe1qvqs67q/T6TZXFpaOg2YllHnOqGkpGQjMA+YFwgExqjqRBEpFpFDVXUvYA+i13cQ0VnrW4kODn0CvAX8B3gTeDnzUhJyYFKl4NXMtps6paWlWwKBwL+BFhmWSaoqLQM6gUDgQGD/lvIiktKqoFAoVCgiQ+N2LfJ6vesA/H6/RWYT93L66ac3BQKBNUBxbNeJ8edTXV19IgnkZDLgZ5idM6g7SHL1dj90RX/yJcZ0Vb1DRI4HbBFZXF1d3eT1ep/srmK65xK779ewczD29EAgkJfEu6DL62wwGDKDCbgbDAaDwWAwGAwGQz+ntLT0Q+Dh2KdPmTlzZhhYEfv0K2KDC9Wxzy6Dz+dbT3SgZFciqLiz+toJABH5X1VdHNscU1NT879Lly69pampaQRReZ0WiZbtjuP8Xyq2N2zY8PGYMWM+J7oaBhE5Z9GiRY+JSNi2bT/Rmc0ZRUQWqOq9sc2DA4HAjYsWLfp1Tk7OPsBdqh0nZWfAzw+I6dwDJzz44IMj41d/9EU/dEZ/8gXAcZwvbNs+k+gqkyOBHFV9JBAInOXz+ZZ3Vbcn56Kq80Tk0dhmAfB0TU3N5eFw+DUR2cu27R+oqvp8vjviqnV5nQ0GQ2YwGu4Gg8FgMBgMBoPBYDAY4pBHO//oQuCKiBMeW1C5Zl1fewrg9XqrRORWYnkGVPWKcDj8mWVZ64GTY8W2AVPLysreTcW23+93VbU1SK+qJ3o8ng9t2/4U+L6I/CFDp9HKW2+9dZ+qPt2yLSLXejyeelVdo6obiAZNM+qniMSvFpuUm5vbEAgENBAIvJIJ+5mkP/nSgs/na8jJyfkO0CJdlws8HggETu2qXk/OpbS09DERuY6duUqOc133Jdu2P7csa72q3ga0kR/q7jobDIbMYALuBoPBYDAYDAaDwWAwGFopqFxd0vmnbmZBZe3to2987dO+9jMer9d7jYhMAh4hGpBuArap6huqeidwpM/neyod2xs2bJilqhcAtUST3X4KLLYs61hVzXiySr/f7+bm5p4tIuXA20TP5W1gdl5e3hTi8huJSGMm/Ny+ffsVwF1E5YoSJtPu7X7oiv7kSwslJSUbHcf5NjsTmA4GngoEAid1Va8n5+L1em8GJhBdyfEW0YGlrcCrInJ1Tk7Or+PLJ3OdDQZDz8l68jWDwWAwGAwGg8FgMBgMBkPPqa6uPkVVW2cpq+oFpaWlv+tLnwwGg8HQFqPhbjAYDAaDwWAwGAwGg6GVTf7ivW2HP4B8kF+5+iyAUEXRCS4yj6im9BYLvT2/su7uvvV04BIIBKpE5DXHcZ5R1Q2DBw8e1tzcfLKqts5YFpGPduzY8WhXdgwGg8HQ+5iAu8Gwi1NfXjRZRJ5o2RbbOSLfv/a1vvQpEZnwM1vnGqwofhfYH0DRqlGVddOy2V4qpOtDV/X6w3l1RTb86+/nbEiN6urqyaraej0dxzmirKzMXE9Dn1JfUVwuUNlmp+jfC+bUndhHLhkMBkPa2A4/UBhPLDHuxiuP3F2R3wvsEStSqMhd9bOLPho1py4tmRZDt3xVVX2WZd0EEA6HEWkjUvCJqv7wggsu2No37hkMBoOhM0zA3WAw9AuCFcXauiHyq4I5q/19582XG3Mt2mL6w9AX6AomIzyxcwdHyCTMoILBYDAYegVFzgTFQpcBeHaz/gdtDba3IiozABNwzwKWZXlVdbqqnkl0ctBIoAFYJyLLPB7PAyUlJY1dGjEYDAZDn2AC7gaDwWAwGAwGg8EwgNGVnJtuXZmIkav4UqJfB8DlveimdQxE5yCIykXgDleRW0EP6SsPBzpTp079AJgT+xgMBoNhF8IE3A0Gg6ETRs2te5JdNLm08d1gMBgMhrZ8yYPOS3tQt1//TS69//U2MmOWyBGLf3JY1lYE9XZ7fejLPgAjt2zdCCDiHokKwI5Gz/BFQ7/4JMcatNutIHtmqD2DwWAwGAYMJuBuMAxAgrOLTkOlApgABAVWK+71BZVr1nUoO6voeBXrYhE9UWG0gAO8q8IyJxK+Y/SNr30aX77BX1TkOlKbqFmEt3FZhif3twX+f21JyteK4meBU9vsVL0hWFF8Q+u27exX4F/7YU/OVS89aFBoxLCrET0PZF/QD1F5KP8z6+YQbkLfutP9rp897ixRnQEcDOwJbBN4X0VfEOXxPLvuRfFHjWey36J+cS3IUcA2RZ+xXSnPm1f7frK+JyLZa6GOdakgV8f2fJr/qbWfLFwVbinyrn/i4OHO5s9AhkVNSPmouavnJfJJHc9hiF6FMlbg9fzK2gnd+a6XHjQoOHLYVYJO73AtR7tvkUCPP+H5dnPv9PTe3JWpqqq6TETuaNkWkUKv11vfsh0IBBqILmtGRH7j9Xovh8Ta6h6PZy+gQlWj/SyyGrje6/V2eB8tXrx4nGVZPwVOJvpF3wHeFJGlHo9nYSrLpmtqao53Xfdi4ERgdMzWu8AyEbnD6/W2ebcFAoEiIPEzCm8Dy1T1t6WlpW2e0U7O+TBVvQoYC7zu8/kmJOu3wWDIKgM26GwwZIEmYLfg8N1H6Yzxn4XULQJQ5I0D/Ct3BP3H5uI0A3zRp14aDAaDwdAPMQF3g2GAoa59Hsov2fnFcF+FfcE64TP/0Yfv4X9lY0vZ4OziOSjlEpuuEvdNcqwoYz12zvRNFeNOL6xcvSqJpgtQChCOwWmetuW6Y44bftPLwcydWUeSPVf1Y4WcYb8HTt9ZVA5EmNMw2h0PWKm2XV8+7hJR/b92u4cojEJlvMLlofC442D1S92YSq3fXOsiEbkkbs9gQUpdi1M3+48+YaT/lXdSPZdUsV2527W4ArCB0aE93B8Cj7UcHxbZ/F0kGmwHHPFEFiWyo451KeiM2OpkXKTb6xC9lsMfF/SMnlzLVJ6T/kAgEEh7VqbP5+vxrMxwOKzdl+qIx+M5T1Xb9rPqvsAJS5cuPbykpKS1n6urq69V1blE76t4JqjqhHA4PByoSKbdQCAwx3XdcjoGyMYCY1V1eiAQON3n8yX3bot+jhGRaYsWLTruxz/+cafPqG3bl2p0IK6FlN8vnaErOY1oH0wgOhCwGpfr5RQ6DF7oC4zDpcPgBbCUMAvlNBrj7J4FtBk8RHgf5QVcHmcSL4rsHJnMdvldlVGVtXOBuX3th8FgMGSIjUCeWNb80J7uuyhDAQStjf4M76+AwPtdGTEYDAaD4cuICbgbDAMN5SKEc6XJek5zdTpoyyzVAtuJeIHbAUIVRV7V1uCVIyqXEJYlOiQ8TBzPnYpOBvaw0Cc+9o8/ZG//qi8A8vx1dbQLYoWuGT+CQe7xrrJIoBAY0+wJXwlc1527BZW1p0GaiSmTPNeGSPFMhNN32ue2HMu6OUJ4T3XsKuAr3bbVHtHL4xy5yrHD98oXEbF32/0AHD3ehSngtAaQMtVvqvJjVT1LPIP+opHwqSL6MLA7sKfjRO4Fvp3yucRI5VoEK4r+AHJWtAw/IS7gLkhJXNFnO58BLucp/CJiO0v29K/9LBkfo9dSz9jpHnfmhKkMe6w9FbeGZK9lEvdOj+7NzNOnszKHDBmSVsBdVS8SkXM9Hs9zzc3N0+NmzRdEIjuf0UAgcK6q3hRX9UXgMsdx1uXm5u4TiUTOsSyrKZk2q6qqvBD3bhO5xOPxLGlubh4mIncCk4E9gCcWLFhwyMyZM78A8Pl8HZ7RpUuXjmhubj5eRBYRe0Zt2+7u3XYe8AvHcZaUlZUldV8nyXnQdpAI2BeLE3QFh8skWgcvdAXX4pJw8AKYQC6tgxf6Vy5B6TB4iDIKGI/F5azkOOCl3ihvMBiyhEtnK21GYvEt4OcID+LwUC96lRGqfnJYr0rR9XZ7fcga4FDgbOL+CxCVlwFw9HgAFX2hD3wzGAwGg6FfYwLuBsMAQ4T5+XNqHwdQP/NDTrEfGBE9qge3lFOVa1q+KggE8ueuXhA71Ljp+vEXW7ZOjm3vN9hxJgPVnbWZf8uqRuCZYHnRMkSmx6x+hyQC7j0h6XONzqxs+f3tAqv26pjUS31wVtHFWPKPlNuOyWkAiFpbt1EYOeDWlTuAtbHPvd3ZSKffBJlfMLf2ydjm74Ozx32DqHQFwGmb/Ucf2Buz3F3ROy2NBdzhtAZ/0f55/rr3Prj8uCHI9jNbv4eK/q5TI6J3jZpTNz+VduOvJfBe3hsHXS6PPuoAmxpmFV/sWvw1GTvJ3juGKNu2bUtr9rGIzPd6vY8D+P3++WPGjPET62fVNv18fdzvQeAMn8/XENt+C4gPxnfX5jVxmwGv19v6blu8ePHFlmW1vtt23333Lt9tMQmbZwKBwDJgesx+d++2u3w+X0r3dVIIF+FyLg7P4WE6QuvgBULr4EVMo7rt4IXFZWxnHbuxDw7noOwcvFAuj/v9KuBechBcDsDheCymYMXNPs92+RSoryguF6hs20/694I5dSeqf6In5G6eDpShcojCMEE/UuTPart3FPrXvJWqzahc1paLwJ0C8jVglMBT+ZW1k7urCxCqKJ6iUNOuyffz7doDW+TH2hOcXXwOunNAM8ZH+faI/cW/MgIQLB/3XUSf6aKrPge2ARtEtM515cmCubXPC3Q7kKaXHjSoYeSwsxT5Duh4YG+iz/BmVDYi+iawPOKEn26RoKsvH3eJSLsVYEpdwdza4s7aCVUUX6RwT7s6awvm1h7VnY8pkSjobHERUIJyJ7ASpQGLfGAicCmwBJcFHertYsgpdLWi53ldwWrgEYSnZBLPZdOX0gWvj3Mt96cicjIaXYGjyJsWLG1yBy18dObXGiGxPrm6epgrcpWgY4HXAxeOndCVjrl34etTRLQm/pgDxeLqtQgHAu8pMr/6wsPu+d789YMKhjRfp1BGdDXOO8CTzSOY82jJ2OZW/7toL6HPyl6K7lydJKx2Xa6vmTG2dXWSd+G6IpHOZc0EXaZDBv02UDomKcnGjODqnVhyLm0HbxvUk1MD4MIUAUR5vNd8MhgMBoNhF8EE3A2GAYYLz7f8Ln7cYAWbaQ0kSj5A0H/scJzmI1rKKZQFK4rL2liJQ8UqIi4oFZpddIaqnE901kshMKq9H4JmPYFSMueqlx40KCQc2VpOWRkf2MifV/disKK4SWBQKm0rvCZRqQZU9N5hTuNv6yvGvS5orcAraudWt9djz0S/uaor2pR33ZUq0hJwx3Gdo4l+QcwqhXPWrAiWj3sN0cMBy3XkAqBiyLCm76KtcjLB/IbP/9CFma4CRB1ofy1RXRELtgMwcl7t35K9lsncO4ae47puaz/7/X43EAi09rNItJ+rqqqGA/FBteVxwfaUiNk6Im5XWSAQKOusPNDm3VZTU3OG67rnq+qhIpLwGSUahOkUEUnpvk6B+XJKNKihynz+ip/We5bOBy9szpAT6WrwonXwEIutuETkm3Q1eJjt8j1mo//IPUJO4+9BTmjZFx0ClAMFLhLHOj9UMe7S/MrVC5O1GZx19H5EGv+AUJTuxNa8zVufCI4ctim2oqmFr9a7R50Ma1YkqiNKWYKo+AMtwfYkGRr7jFaVE0S4JDS7+KWQZf0o37/qv51VClUUeUPI7cDoBLH5UYiOAg4HzvF4cl4CjgNwPU2LbCd3LvHXXigKzhr3jYJ5iWXWWgJ38ajIfSmcY1K0DzrrCiYDP8FlspzCU+2KP6sreRV4HHgaugxY7/pEeJYcLITZkL2Au+++ddcqOlcQu82saXSCwoRce3un8mGqeqkKMyRWUdKQ7HLh56J6YdxjfIigd/vuX1eINp+k8K244mOBsYMa2RP4SaptAbiq59F+dZKyryWccN6D6w5/aPrY7iTsCoACRY5hR/O0skVvHPfwjw/NqmRja8Pz6v4ZnF00FZVZwF4Kb6i4vyqM/X9r414ewbZG2bWJBgoMBoPBYPhSkzFdUYPB0D+w1GovYdBBhsEKN+eRQsRAVVsCqITKi69RlWXA2UQDx4kCUgA5ydpPl2TOdWvBiGHEv+ssCcUfF1CBUPt63SGuXg+0ti8wSNBi4HyFe3Ca39s0+6hJLccz1W/qsdr46qrWx2+LGxfgyDJCG5mI6eqf6BHVeDmZgNy5oVMZEFE7JZ30jtfSanvuKVzLZO6dfsaEBJ/7gS2qOg84DZggIt8GbgS2SjRYlZFknbvvvnv7/xeS/f+h234Wkfbvo49TcK07W92Vb323BQKBa1zXXQacLSJpP6Ou62ZH/9+NGySK6p1vjjsaHWB8iQ6DF3HB9sQIO5MpK/cibNaVrNaVPKAruChms/fK9xgZnOPaTwEndFEoV9F7QxVF3qQsqgwRK/JENNje8XDSnt25oQn0wfb7LbUTDgptva64UOF77XY7uJ77k22zU5Rv4LjPf3D5cUMSHQ7OLrpdkQDRhMMpsYd/3eckCpZbzExUvn7WUftINLlxPNs94XAg1bZTRmKrVXYj4YAHYf4CCHZ2V+z1NapYeIittGNcttrx3r+uZQVOy4zpF1U41hoUGWqrdTDC9eJKp+8shfMUfmFFIqMDF46VqgvHpu6r6lkCJ+V4mvNQ+XOc8V8BE1TltGZ38EjYOQCjcN75D/xnWAJryXCRqJ4btSlxcoQURMK0voOqZ4ytC1w4VuI/ze7gkSinC2yKOTLGaXavTNOPtCiYU/doQWVtUUFl7ehRlbUTC+fsHBzMq1xTW1i5elVnK3QMBoPBYPgyY2a4GwwDDbtDcsMO/wS7ObkNOK0rY1G4eVRlbbdfJmMzjMt31pNawZmWb+e9Kf6VkWDFuAdBz+uB96mRxLkOCzZuDY0c5tISIHS1zexlBQlCfqrzFQvm1f3zY//4A3Id938s0WMUjkKlmKieOkCeqHUDsCKT/SYRt43/lsio+E5Qq00QLqs074hU5QyxbwLygH1C7pZzgDNbfbM7Bpba0PH6dUmHa6maF388pWuZxL3Tn2if3LO6unqyqv4EmFxaWtphVmZVVVVGZ2U2NTW1rhpYunTpkHA4nFTgwXXdbvtZVRtEJJZ3DYhKVqRFzFb89s2lpaXdvtuWL18+qKGhoTxuV62ITNtrr73enDRpUiQQCDxIVEO9WxKcc2awux+8YBt52HEBYE1q8OJ64AmiuvYQXSFSDBQjnM8ObtSVnCMTWwOS2S7fM5QJRKdjz3Ed695RWxtD9SOGHmeJ3E10sLMFUeTujf4jn+suh4TC+M6OuSlOd3dt6z7b0atoU889Z+OVR/5sz1+v3RZftsnDVGk3wKOwfNS8Vz5oY9RyHZR/IdYfXZy/Wpb1aRinfjRr6xu2jx/m5IT3FOxvi1DJzlURKBw0ZOiOC4E2Ekih8uKfarwU0E5eB/lV2I6sHP1xTsOmvfWrnoieo8JV7QuKJf+njl5Om+8a+qPN1x7xy5E3/7tNQFXELgFtM4in6OPty2WJ6IqY7ZwCPNnhqM2pMYeO6HBsF0NX8nanB//KKKR18Ctr/0eItl2Bo2HnjOqLj0xaPkxU7grMOKynkl23VV049m8AvoWvPQYSn/vmnuoZhz0HUHr/6w+p6g9j++3miDsGWJ1ya8r8qhmHx6TVdP76fV730/IcCl1K2MWkdZ7x3rdumbTImkHWJRsNBoPBYDD0HBNwNxi+hBT4/7UlWF68lpg8h6icqf6JFd0tUQ8V7FaIw9CWbVF3UcHcNesA1I8VcvSYHrgVpiWwoNo+0V/ayJ0bmmLnWgQgwskK0qJdG5pVdFyqcjItxBLJPhz7oDPG54T2dG9CuQJAYsGdTPabZelE4pZ6u8LJ8dEe27JfSedc2pHUtdjz12u3BWcX/67lfFH9P6KyBYiyOpYoNmPInRua6ivGrYmtJADkxPhruXlW8YnpXstuyMq92RNU9brYz4RBytzc3L+Ew2GJlWsfkO8WkXYrQURGAZ8AhMPhSWQwWVxpaemWQCCwBlpnD58eCATy0pGVidlaC9F3m2VZZ65YsaJi0qRJXb/bQqFCERkat2uR1+tdB+D3+y2gJ++2zOB20PToOEi0Ow3sYOfghXQ/eCEn8099lQPYxv/gcgzCUUQD4q2Dhwg3QDQgnu3yGUH0NwVz6m6I27OyYVbx91yL14Hd4vaPyIlYPwV+laTl5wX51Q5bVuU0M0I87qmiqa0i2cO/ekOwovh5iAVyow4Pyx3iOQuoii9r0VFOxhLtoCVeMKfuWeDZxC2uagQagTeD5cUjEebEH5XoDPrWAOamqw8epsLcDmaUOrf5i5MKb31za9zeDcAtW/zjH2h23Cvii+f7V/03WFH0e9om0R7ieOwy4LdtT0qntL+7bTfzcjKd8AUwBGGxruRuXF7A4jNc9sDiZODiuHK7OgcmVUp4NRuN+6rWD2d7884VOMryuGB7ckhqUnSJTbitskYqGpS4P2eivNjyu+NKgyU7b0xXSE9uziJOWk1c333rWqXVlLY2S+9//QxVzgftVHpQu5E1yzQKEpx11NFY1iGWsldn5fLn1t7Sm34ZDAaDwdDfMQF3g+FLiojeElsuDqKHh5zNgXr/+Bu2Muy94eFthWI5+6vwLVQn59jWqcP9q+rzWftxiOLPiQVVETmnftZRj0VyNBx0bb/AYel7pB+AHAggyAkN/qKRef66jMyyEliocDdEZ/SFZo+7ZYslt4adyGhU7krHZqhi3BMKGyx0mdrWu3kf80lo7/BoHOvA1likshEgk/2mKpfWzy56RaxBKzTSdIogF8cdfjYzCVOTvxa25bnbcSKXE5113vrF0BXpenZ7mljKApUWzWc9OFhRfOOWSM6vI4Mi+7gR7koiB2AaZO/e7AFHAFiWlXBWZiQSORVARNKdlfmf+A0RuTIQCFymqgfRPliWAVR1nog8GtssAJ6uqam5PBwOvyYie9m2/QNVVZ/Pd0dXdmK2bhGJvttU9fCPPvooUF1dfUNTU9N7gwcPLoxEIvtblvUtEZkMnOr1eus3bNjw8ZgxY1qfURE5Z9GiRY+JSNi2bT89erf1HvINtuhK2gxe6N/I605WRibQdvDwVXLYyk1Iy2Bam5nhWS/fQxTLvb39zrx5te+HyosfV2FaG9+QH5BcwP25fHvE9+IGpr8AFsc+qXq4AIkPuIOiZcQF3IMVR41NMLP+v3lvjPkjJB7LbKgoPtlFJ4OMB8awU7u9K74av2EN2v17oB0Ci6LWpe2C7a0M96+qJ+GMW/kNUNJ2l8xUmN86UFo+/muOuke3q/fmyHmr/9aN35niT4CXaD9djcXVQCLRrD/2kj99TRCHWdkwrDvCeRI3WCuWpCwfpq70WLJLXU+r/rkozfHDx45tbWr53ZaIaCbUV522EnYKTYlGrL0LX7tGVW9OwmLWJRtb2OIfPyrkuMsFjoaobl8XmIC7wWAwGAxxGA13g+FLSn5lXTXR5eWxCKWUiOO+Mdxp3I4V+a+iL6B6A3F6wOLH1ba63SeKZX2Y49ifivJ9ga4SZHaNWq0zgBSd5DrSEKwo1uDs4h7P2M5786CFxH9ZVr0q7LibwHpNRN4DOk0a16m7ovuCXunCSnXc90Oj3WYc+wOQs2JFHKASMttvAg+LypM4zY0i8gQ7gymfOnab4Hv6pHAtRvpfeUdgWbvdO3Lspur2ZTNBnmf1fSBPt2wLXBv2hOvV0TUibAA+6KJ6emTx3uwBXwCo6uLq6upbampqzqiqqjo69vNWVV0UXy5VvF7vK8DLcbvKgJCIvAz8heiM2YxRWlr6mIhcR/S5ATjOdd2XbNv+3LKs9ap6GyQ3u7C0tLQadr7bRKREVd/Izc3d7rrufy3LegG4QVVb321+v9/V6AoNAFT1RI/H86Ft258C3xeR9N9tvY0yL26rAIen9S8cq39id13BQbqSX+rKnXIhupIn9K/8r/6Fk/XvfCUWDB+NtJkNu7G3ymeAYIF/7YeJDiis6bBPOEr9E7udgGLZelWKiUo7Jf8z6yk6nvO3gv4j9231C+mg665wX3yi6BY2+o/cI1hR/LwLK0EuI6qHvifdB9sB2slDaSLt+8/y5q36RxK22lBQWfsi6L/a7T50c0XxSS0bEXF+RLsVM6LuA0JWRk87osyiY66J9mzEk50gdC/zaBefhcAVRBgrp7AuG43L4JwG4q6rupqyfJhla4/vi65sWG7P7XfXniRYnfS9+esHiUh5XJlaVzn8o48+ywlcOFYQHsq0X8kQdtxbiAXbDQaDwWAwpIYJuBsMX2IK5tTOVqzjQB6S6NLwbcB2gQ2CrFDV6wXryNjstWgdu3YWcIEitcB24FNRFrs2x7o9SHboNm+7QkTvIqrhuaOHp9YGefRRJ3/z1snADQpvKzQpvI0yO+9TKSEN/W7X4ocCPwWWx3zeTlT39A1gCa6eVDC39rGW8hnrN9tZoKKTEV6K2alXlYBl6zf28K/ekOp5JDy3FK+Fq9zZZofy1Aj/upQT0SaD+HHz7aazVaW8w7XcvGUK0SXYAFiSmaBwNu/NHvCn2M+hqnq167rLROTl2M+riMl1qGpaszJFRCORyOlEE7NuALaLyGsicpHX672ILATDvF7vzexMBvsW0ffRVuBVEbk6Jyfn18na8vl8sy3LOg54iLh3W+z3Fap6vaoe6fV6W99tGzZsmKWqFwCtzyiw2LKsY1U17XdbbyOTeAylzeAFFi8xiM8R1gO30VYaYV/enI2BAAAgAElEQVSUK7FYSYT3+ZxmhA+AnYOHGh087KXyPaML3XqxEh6zPyXU3WDOp5mUyJKFq8KC/K7dbksitg9Azz3XFsTX7nhEbdrXQf0TPbkR+xnglIw4p4mSpOq76QbAJTrLvQ2u7kyeKsiUdoebmz3uInoJmcR7KCcQJ9XWjj9jc4J8M/WB+f6GTKSki89MmcjtciqfZqv9QOmYLcQPegmne+9em9d5jS8P+UO+KCR+gExlUc2MsetW+idF/H61cPtG1kzh5L5o12AwGAyGgYCRlDEYdnFGza17ki70lAsqa7tcqj+qctW/gPYz0DpF/LhQ+zvo+MWfaAD6p+n4GVuq/rMufe3BucqdG5qAObFPew5Itb1Cf+3HwL2xT7dkuN9eoxtd7q58z8S1iKfAM2JlyGn8glZtZDfROXbbbrLlxL+uGZgX+7RSXz7uFEEHt2yrSmtys57cO6n2R29gWdYs13VPZWciyg6o6kbXddOelfnjH/84CFzYfr/X64VootwOeL3eLvvZ5/N1+T7y+Xx1idpMtR2AqVOnpvRu8/v9LtHnM6VnNBlfehuZxM26gj8iXAKcBOxDdGDxTWApzSxsLezhh4T5AcL3gYOA/YgmZP0EWINwp0zkn71Wvj8imV85I7Z7nzpyLXGTX1QoA24JHfzWt8Dap20N/X+F/roOAwYhZ8vZCOMSNLHEgpu329b6WL6RaDJUicqr9RZ5n1qPh0a7HxC97gCocPbW64oLmz3uHtAhGekfuktim2lkEhuA0/R5voaHCUT1tRuxeEVOJAMybf0TXcFgPAxhK1/I6QmSMGeHeURn1AMUSI799LQF6y5nSOQ1bfbshcsPXEu1+ieHdysfNpAY89GRH6/f5/VWWTMVPafsnjcfU3aEN3he99NHsmYS/duBwMPYclsE+7PcHTt6614xGAwGg2GXxgTcDQaDwZA2H/vH7xZ0Nl8mSDTYrtTle9Z0NlMwI9SXj6uyRF8TeKZpu7PBGjpomO06J6MaPwP6I7fpi0c7NbKLM3Xq1PcWL158gmVZ90BbLegYfxaRn5aVle3yszK/rMgkuh54mti17rlMIqnBC/kmqQ0eZrl8j+kiUay67J2gR53R5HezIkczvrIlz1/3XrCi+E9Ek5a2cNimWcUTFCmT9hPKxeqQLDW6X09JMPd8Tb5d64sO9O7EFb7S7ciQJJrhLAfEJ6hOBVm4KhwqL75LhVZtaoFBYY9MB2tYxwpyf6ptZAr5Fm8Db/dV+72BLsVmD2YCM4AjcLDYDVdXshZlARNZKJL6qr9kCVw49jHffeuuA+YCNnCca/ESTbGvpFGR945Jewc4sWSq/wdcG9t1ouOJfBj7qv4hwh9QftAHrr0DHGbbzZdna+WiwWAwGAwDFRNwNxgMBkNaBCuKFcelJSao0GSJ/Lx9kCfTiOV+VVV8CjflDLHB6SCr/ImL/LCzBH8DhWnTpm0ATluyZMnXIpHIBBEZoaqNIvKKz+cbsLMyDYZuKAj6j9w3kY67ihZJu4i7KGsypc2eKqq6UETiA+5Yws8QPatdyXfyrdpnOzGyR8dxGalN9B4WSKTP3r7UP0B/3m7nHg0VRcdTWZeyjjuA7Wm+L+LkVhCTugJw0RkWtBfMfi/fWp34PDOEruTcdOvKRHbpQVxdziB240ngu+0OWUARwj28wJm6jrNlLM3Z8iNw4dibvQvX/RHRS0BOis2idhV504KlTc7ghd0aGYCM+eiwWev3fX29KD9TOATYgvJnx7avtV2noi98EpX5Knpvczj3QMAE3A0Gg8FgSIF+tQTaYDAYDLsOwYrillhJo0KdivurwjlrVmS93VlH74cVmQ6cqbC/wEigQZB1ii6TZuuB/FtWZTSpp8Fg6H/UVxSXCwn1328vqKy9In5Hw6zir7oWbwBD2pRU9RfMrftVlzZF/14wp+7EtPzpoq76J3pCTuN7xGQbOkPguvzK2psTHQtWjHsQ9Lx2u18sqKw9Pn5HqLzodJWdCafj+LCgsrZV7mXT1QcPswbt9h7tkhSLsjriaT55D/+6z9sbCF0zfoTmulcWVNZ2GhSsn118t2hiWaZWlNkFc2szp+efqImV6eefkIm79vcm/Ss3oPiTKDpbJmYwr4Jhl0VBQuXjFojoJISfN1ojVhzgX9lfctkYDAaDwdCvMTPcDQaDwZAWBZW1fRJ8KJj3ygd0rsc/IAkEAmnPyvT5fLv0rEyDIQ0uD84u3uZa3DsquDVYn7f78a5yN+2D7dCY60ivaprHI/6VkWBF8QPA7C6KNYed8IOdG9G/o5zXbu9xodlFc8ORyJ1WJPyFDBpyjiZIXpqIwlvf3BoqLy5vr/WuwjjbyX0pWDFuTtiOrBz9cU5D497WfhEncqbiXovwPtBpwF1d57ci9kV0PtnHweN0fp6GnqOUxW2tB/6GsgmhkGiuh4Nix8pIPJBl+JIRqigOgorCSJTlw51GghXFm0kgL1VQWdtd8mmDwWAwGL5UmIC7wWAwGAz9n6U9qLtLz8o0GFJCeBUljFJhOVSERg7DSjynWQW9eNhNdZt62cO2uJ77sSKziOpZJ0CfHH3jawl01aN8sXVw9W5Dd5QD+7eppTLLY+fMws5p2bUd1QcRmd6dS/lza+8Jzh53MKq/aHdoLOgjOY5NaLQLjhv/cnm/K5uFc9e+GawofgY4PdFxRZ8ZlUAGyJBRWlZS/C8nc43EJQpQxeKv/C/wS+IS3Bq+9CRKkD6y170wGAwGg2EXxOprBwwGg8FgMBgMhsygO8K2MxnoVG9coQl0Rn5lXXUvOpaQgnmvfKCwvLPjKtKlnvV+d7y4XbB+AHzURbFGUSkRkZeT9mvO6ssEmQZ8lmyd7lDljk4PCr2TLNVlQocP3E9UL3seymmxfd+G/8/encdJUV6L//+c6p4ZUJBN3DA3apifyqKScI0KCINgrhoTjD/56vSAIKsYc8V9QzuQRZMoEePCkkRkakDQaL5BTARkBFzudcEog1FQMe4oIJsw0111vn9090xNT8/KMBvn/XrNi66qp+o5VTNTwKmnzsOvgF3A3OS61u5TAJTfSNqsvCL4OOUT29qDD2OMMcaY/WQj3I0xxhhjTJtxVPTNLRodMmS7t2O8ikZU5USBjgIf+8Jy39eZR/zijY3NHWeKIzpbVS7MsGljt+nrnqtt/64zXntr5y2nnxrPKpuqKiOA4wEf+BDkGcfXP3T55esfbpvWb3J94uo64/VCvbrnku1dOv5EVc5F9bsqHC2JUa9fo/I5ou8Ay+LxWKb68JV0+8W6ldtu/+56RPukbfq0m9O51v0bgwzlteCyrmIEMB6fETKUv6Y1X67FvAo8ATwNlfdthf4MTEc5EviqylaPIxFAeaSJ4zItlAp3N3cMxhhjTGtlr5kbY4wxLZzrut/LsHoyMFJV7xeRYmC7iHRV1SHA1SKySFVnRyKR1p4kMiaj/Zng1DSPrdO+ew1opZHugvyq64zXb2uOeLSY/wFOpx2d5Ax2Vtm+nE5k8TXC/8hgzmiGEBuNvkoWe1iC8m1gigzhpfJtzzEAhweB9+nASOlPrPkiNcYYY4xp/WyEuzHGGNPCpSfNi4qKRqjqeGBEQUFBlVGZhYWFbWlUpjGmrVA9I224T9zReNOUk8msLwB7GQo8VWVriGEAaLJda7abf5EoJ3oc8KIWUwpsA7oCOclWh7Gbf2lx5V1lCN9psjiNMcYYY9oAS7gbY4wxrYyq3pL8c1Wm7dnZ2c/FYjFJtktPyBtjTJP64tY+R4adrAKESyptEP7YecabHzRTWADfAO0RFmgxD+KzGoct+ByBw2BgSqBda3dC2nIOcHTauuOaJhTTGmy947RLam+V0G36G0sOZCzGGGNMa2MJd2OMMab16QvgOE7GUZnxeHwYgIi0/lGZxphWa+u0flrD5h1+3Pl5kwWT2T+AfKADcCMONwKJceCV/b1JozKmJVBZXI/WVqrWGGOMCbCEuzHGGNP6fAO0V9UFRUVFD4rIas/ztoRCoSM8zxusqm1pVKYxpu3Zg+gl3X/12mfNGoVyG8Iw4IgaWn1OmGapMd/IbASyMcYYY0wTsYS7McYY0/qUj8pU1RtV9UYRwfd9RCoGmamqjco0xrQUO4EPFV4Iq/O7zjNee6+5A5I8NusqBiA8BMl67ZU9S4grZSD/burYGpsMYWRzx2CMMcYYc7CwhLsxxhjTyjiOc5vv+zWOylTVz33fb5WjMrWYD6ioJVwoQxjVjOGYFurwGet+AfyiueMw1es2Y12LLzMheWwChutKvkOY/kAnYAcOr8gg3m/m8A4YXUtHlO4IX8pAdjV3PKbl8ZH+mdaH0Q6e6lkicq3AMg+Z1dSxGWOMMS1di/9HsDHGGGOqWrBgQU/HcaoflQlXRiKRVpkssoS7McYcGFrMJcCtwGmB1etQfiV5PN5MYZlWaPu0foN9KFZh9OHT1y1o7niMMcaYlsRGuBtjjDGt0KhRozYBwxctWvSdeDzeX0Q6qeoOEXmltSbajTHmQEommxtEhrT+Gui6ipuBX2fY1A9hia7iFsnjrqaOy7RSIf0nniC+3AhYwt0YY4wJsIS7MabVKCoqGqGqT6aWPc/rO3r06PXNGdPBzr4nze/SSy99D2j2WsimZSiYt6HS76Qj0nfB+F4Vv5OqEvnjhrEok4ATgMMBEDa743sf39Txmswi80o+QCve8nAn9B4Fdfj+mtos3o99W/Wbwbqa7+LXUoJJ+IWu4u+SxxtNFJZpwb66vV+mN+gQ6IxoZ99zLgEF0Z5NHZsxxhjT0lnC3RhjTLNwXVcDiz+PRCLR5oqlIZoyftd1GzwqMxKJ1DoqU1dxDcLMihV0lzy+Kl8sZjvQGQDh9zKYqcn9RiA8GdivL8LRwDSgP7AVeB2fW2UoJZX6XEYOh3AjMAY4FvgYeIQO3MXuauOs2h/0xOFmlFOBPcAzeNwu5/Bhjfs59EK5AeiNsEEGk7FWbVtTMHfDVBXuae44jDFNzOdKIJRc2gosQ/kU4RjgAqArEEKYAkxspihNCyLC8hq2AuX/DPqgCcIxxhhjWhVLuBtjjDEtX9OOyvTQ2htlNAa4NtDnscCxOAzQVfSRPD4HUMXhef4CnB/Y9wRgOnv4HuDUsb/JCFcFom0HFBBimK5hQLUTHgpXo4GEkta5v1ZPRS4MJEle05g3vGjKKdubMyZjTJM4O/nnS4S4QAZR/nuva+iCx9PAmYF2xtSJKPc3dwzGGGNMS2MJd2OMMcZUdkgDE+7CZHwuwWMFYcYGRs13Q8gH7gXgeSYRTLYr9wB3AUcBhcB/1LG/y1Euoj3PUcowlEeBQ4Gj8HgYOLeaPccA/00Wi2QAW+p7mq2bfjv1SeAN15LtrUrh+F5P0cpLmzQrP8ObLA6TgZEkkobFKNtx6AoMAa4GFuEzu0njPDCOBcDhmmCyHUAGsV2fYyoOL5e3M6YulDu6/mLdQ80dhjHGGNPSWMLdGNOqFRUVDQemqWp/YKuIvA7cmp+fX16+orCw8BoRKS+XISLd8/Pzy8tluK5bXi5DRH6fn58/Nbn+UmBhqp3neX1DoVA/4GYSo3E3A7MikchDy5Yty9m+ffstwGgSScP3VfWp7Ozs6SNHjiwL9HUasC7DqWwlUYd7qareV1BQsDPtPKvUSg+Hw0fXdu7V7NdLVROlNGBDJBLpD5A8hxuAsQRKfOzevfuuDh06vAuJesKqWlhQUDAq0/cj2WeN3xPXdZcD6XVB73Rd987Ugqp+q6Cg4GOAwsLCi4CJInJi8truAT4EVqvqE5s2bXopGo36+3N9UxYsWPBdx3GuBAYDPQAPeEdEFofD4TkjR47cUd/4W6VS/AbuOUuG8gSAKrN4nijQKbntxEC7YLmC9xjCjSL4wFf6PFNQXqhzf3k8lfz8Fy3mDOCG5PJwXcMJ1Yxyf0CGMKuOfdRZ5E8lvfACpXNEB7rj+7wAEJm74f+ALkpuWe9O6N23fL+5JYGfKVnoTuiVn9pWMOetsxBnisIghSMl8TP5gYgs9dSbuXBC3y/qFNu8kj+jjAmuUxgXmVsyLvFZ5xVN6DMhf07JaSLV/w4JulTb59znFuRW+h3KVFtcfe3li9wgaG9ggzuhd3mysyHndd6sjTld2sVuENHye5Sgjxzi77trT6j9u5lqnkfmbrgGtPz+7/vh7gsnnVh+/4/MLakol4T+3p3QZypAU1yH82ZtzOnWvvRGRcZUOZ8MHVd3/FQN90aNWTla0YrSUMLrvs+tCyf2LqEVk6G8FlzWVYwAxuMzQoby17Tmy7WYV4EngKeh8r6tUByAvWT+Hkr5eq+J4jEtnI9UeUAlSNgRPcJXPUvgSoSzNdo7W6IlZZmOYYwxxhysDppXqI0xbU84HB6jqv9Q1UFAe+BYVf2Rqj6/ePHio6rbLxaLNWj0bjgc/hnwKNCLROmKk4AHi4qK7ti+ffvTwJ3A8clYeovIbbFY7ME6Hr4bcDowXURenT9/frdaYmnQuYdCoatV9TESSZT2JP8eiEajzrZt254AZpB4mJCd/HN6hw4dllDHvy8aGld1CgsLrxKRv4jIf1FxbQ8HvgdMFZG1PXv2PL0Oh6r1+hYVFd3sOM7/AuOBXOAQoCPQX1V/E4vFrq9v/I2of4avecBOVf0lMBzoLyLnAr8CdonI3GS7puOzMvUxmUD/OrC1KyRrt8Mp5WuV4mTbhLN5CSitU3/KqkrLQnFaPP9ZzZ7P1On49eSO7fU28Fn5CpVB5Z/FD5Zp6H3Z7HcOB5g4+9UsEmUcErtQcQ3z526YruKsVYgA/yGQQ+Lnsreq3uTgvJk/9+3vHYhzyaAbcLoi09lX9uro+W/XeI9S1atVeEzQ/kB7CdxDGnJe0ag6XduVPSGile5Rikzf47RfUteyQFnt/IaWS0pplOsQjarTrX3ZXxSZvj/ncyBi9lXHKPoPoPw+jvIjR3h+zJ9L6n0fb9GEWwA4JO1ekhLjOUAIJdu1bu8C0I5jMm5VelRqZw563We8/lr61+EzXvufrtNf/9vhM9bdguglwLBtfs6tzR2rMcYY09LYCHdjTKulqpNF5JJwOLyirKxsbGAUe7d4PF5RviJN+/btG5RwUdWLfN8/Ox6Pv5Wdnf0YyXIVqvpzYAcwPCsr65VYLDYf+HFytzF//OMfp44bN24XQCQSeYO0cgCLFy/uVFZWdpaIzAe6A7mhUOh6qP4/+A09d5KlNDzPWzR69OjyUhq5ubmTSEyaljr+/dnZ2TPKysqOEpGF1LHER13iikQiw6Fuk46KyNTA4g1ZWVkP79q1S9q3b3+87/tnicilIlKerG3o9XVd9xJV/XVgt5eAazzPK8nOzu4Rj8cvdhynNNlHneNvLJFIpNLIyuSbC+OBEQUFBVVGZRYWFu7fqMycKsm+uiX/QlXKs1RNnLenY6XjCduCm0VQLWYbcHQd+qu0L8JXacVwOmfcTxK15BudiMrckueSiWQQziZRKgdUggl3ccQbBDy5K3xof8f3D01tCOE8BxCZV5KP6rTkak+Eq0q9douynd0dVcP3izACOELwn5w4+9WT5kzq/01Nobnje48FxkbmlXyQGgmeGtUebFc0sXeV36FLZr/XKVv2nSXCfIXuKLlemV/zPQrGKPx3KB5ftODKU8t/Lhp6Xu/2eHuSBO5RwP1loewZ2bH4UTh+ne9Re2N1S7gf6OuQPJ/gHAb3+H74rnDIO8r3tRCpY1mlAxAzMFlULynV9iuyndKxgTcEusVj1PT3S2uUeNNkL0Oh/G2ZCqHkmydK3yrbWhvlMYT+KD+EwCTZKcJF5e2MqQPH4RXfA1RHA9FmDscYY4xpUSzhboxptURkVn5+/hMA0Wh0Vm5ubpRk+QpVPbG6/fbs2dOgchkics+oUaPWABQWFj6eHE1Msr+HCgoKVgAUFRU9oqqphHsoOzs7F3i9uuOOHDlyB/CM67pLSZRzQUR+QA0JkYaeO/BAJBLJVEojWOJjc3Z29tSRI0d6wJeu604Bnq/hmI0RV3XKE6YismvPnj3xcePG7QPeTH49XNsB6nh9g6OztgIXRCKRVI3bd4FgMr7ZqeotyT8zjsrMzs5+LhaLSbJdekK+dnFyyvt6kfaU0bFO+/lVar9X/V3byy4OwSeVdNfEyPfy/hTh+crrquWltVMOT2vxNZlUjbMxrSSVcFfOumSxhtrv/Vdnr8zvndz+FXC4OjoYeNLx/cGBfd9fMOGkDwBE5SZNhqmo647vk6ohvaNg9oYpKjoiufytPaH2I4CiA3VCSyZ9ZwfwTP7ckqWS+h2Cmu9RKg+4E3tVudc09LwErbhHCZvLDus1dclI8YAv8+dtmCKqdbpHHRoqa2i5pMa9DoHzEXiv5ye9boxGxQe+Kpjz1hTFqWtZpUaPGWVW4cQ+yfu4ztrYY0OUVGkooSH38ZbsG6A9wgIt5kF8VuOwBZ8jcBgMTAm0a93izCXM4Ug1//8TfJS7iTO3iSMzLdRXt/dLL58XoB3Uk7HJhbb15osxxhjTCCzhboxptXzfLy+9EI1Gfdd1vyaZFBCRuiXs6sHzvJdTn0Vka3Cbqr4UWKw0GZnjOJViWbhw4QW+71+hqieLSHeokiSEWv7z0tBzF5EqpTSStdtPCaxalUy2A5Cfn7+mqKioFCqSsI0dVw3Wk6injqo+nJ2dfZ/ruhtEZJ3v+68ARen12Ot7fQsLCw8DTg1sWxZItrdUfQEcx8k4KjMejw8DEJG6jcp02FYpBZ1IXCdKo8TIoxEnaZTzKdVi3gROS6xgsCoikoxgNWdSh5+1pCHAivIlZXClrQ6v7HfA9eSLPCdafjE75Wx/+1Q/xH+QuIZ7UOYi3OIoiRHvwtnl115kJUCkcONhures/HsnyOjI3JLRqWVNf16gnEYjJtwL5m24QJUrQE8m8VZIld8hrS3BIlXL9jT0vM6btTEHysrvUaqsSibbASgad/Ka/HkbSqXuPzd1cqCuQ/r5AMXJZDsAhRP6vNTQ82mUmB0C93HxI3NLyu/jSh0fhrUe/wDygQ7AjTjcCGR6p+fvTRrVASDD2UFiDprM24fwmyYMx7QCIiyvYWvFHVvlvaaIxxhjjGlNLOFujGnNai9fkcGhhx7aoHIZwSS7qpaJVOQgQ6HQl6nPnueJ42Q+pOu6N/m+f1fyeDV1l1VLOA06d9/3q5TS+PrrryuV+FDVr4LbRURd161biY8GxlUdx3Fu9X3/SeCI5KocoJ+q9hORK4Bfua57cSQSWQUNu74i0oXKCeVP9yfmJvIN0F5VFxQVFT0oIqs9z9sSCoWO8DxvsKrWb1Sm8K+0hPv1uoZr8OiJcl9jBw/MAVLzG/Tkee7WVfwG5UiUB+p8FOFqfY5XOIRVyZIQUwJbl1czYeoBVTS+14eRuSWbgJ7JGAfh8+3kT9jLOKxEuUXh1Mtmv3M4Gh+Y2ld9ngPQfbEuUr+HHHV7A6EO8uesv0lV76pD0xrvUepLlXtNQ8+rc45f6R4libcEKiRK+dTpHrXHy658c1acTBEdyOuQfj5Kemmkup9PUGPFjOdUuo8rlDbaE7eWRrkNYRgVf8dk8jlhbmuqkIxpbcTx6/8mnTHGGNPG2aSpxphWy/er1OKtU6mA0tLS8lGDixcvbk8dk1UZ+qvTtpRly5blALcHVq0TkT7HHHNMViQSEeCRusRRTX91OvdMcXbu3HlXcP9kArqcqgp1HNXY0Liqc9lll724e/fu44HLgQeAtcCeQJMuJCarbfD1VdXtUCndnHlCuZblH8k/O6jqjb7vLxWR/03+eQNwKICq1m1U5iBeAf43sGY0HtuS654jMUdB49nCHCqPGL0B4Usc1gObgX/X6TjCozg8xT52IDxJYpQqwBdopeR709KKEcIqnK2iqdHsqw/19r4ElAGOI/Grqbj/aMiLPQcg7bLS37C4y53QW2r4urIxwj5v1sYcESn/HRJY5yt9PvlkS5Y7obcgdb9HOSGtcq9p6Hl9XepUukcpWukeharUdeR1jifl9/9L7v2oPVL1/n+gr0P6+Uh67PU4n6aIWfbzPt6SSR6bUQYQfFOmsmcJMUAG1vGeZMzBxQPmdXFi05s7EGOMMaalsYS7MabNE5G0SRml/BX7WCzWqOUyarJt27buVCQEAebn5+eX5OXlxaPRqAOc3hRxpDv//PNLgX8GVg1KJtkBKCoqGkQjl2pIigU+h6prNGnSpG8ikcijkUjkp5FIZNDu3bu7iMg9gSYnQ8Ovb7IkTfD8z3ddt0umtg2J/0BwHOc2qr5NUImqfu77fp1GZYqgxDkfmAdsAvYC6xEmM5jJkF7rY//ISDy+YQSJhyXvkXgT4j3gDjowkrom+Hxm4zMCeDkZ81coLsoZksemxoy5PiTxkCJJ80iWzxH1VycnAX0t2fBnFfvIW6lJNd2C3J2CvBk45A+HRFcd8LcSu7b/pvLvkMr8hRN7lxRH8+LRqDr4+3ePauh5PfOz3FIJ/I4KMojAPSr/j28Pqq78iqSNHlcq7v9ZHXdlvP8f6OvwzM9yS0nMQZGMicHB8ymYu/7M+paTOdAxt2WSxyYZwnA8eiJcijAJ4VJCfEeG8IPmeFPGmJZAleHVffkh53t+6Tddus1YN0GiJWXNHasxxhjT0lhJGWPMweBfwQURud513WtUtScckHIZGW3atOnT3Nzc3SSTIiJy8fz58x8XkVgoFIoCvZoqlnQiMltVUxOQnui67q/mz5//u6ysrB7AA1p1kGZj+Ag4Ifl5wJ///OfOY8eOrTTJpeu6TwKbRGRpPB7/YO/evZ8deuihRwb2A/gc9u/6quovRWRJcrEb8PTChQunxmKx9SJydCgU+pGqaiQSmVmf+A+Uyy67bPOCBQsGOI7zEJBpUrNnReTK0aNH13lUpgxjKzChms0ZH0BIHk9RwwMrGZJ4GJJx2/mUAtOTX+mOrz7StOMM5fQx1b8AACAASURBVK/UMjFsbXE2ttJw9qpsr0yTfaauXVnprs7/AyAiq1X1TAKTAiv+c8FjqOjdKG5ysU+PHke4l81+886c7I6b9+nu7mHPOQ44R5URvoaHLZx0YuUyKw2Q+8kpn27ssaH8d0hFLx790DuPK/tim8IbojTCParB5yXMRssnST4xMm/Dr0Lz3/5drCzeQ1SrLUPki/5LArcvdbzr8x988xoJOz1BM97/m+Q6IHMELS+rFJm34W5/9ju/QeJHqtSjrFITxtzWyTm8R+LBnzEGOPwX66p788MYY4wxtbAR7saYNi8/P79quQzYJiIHplxGNaLRqK+qf0gtq+qgcDj8cSgU+gK4UET+b1PEkcm77747V1WfTi2LyM3hcPgrVf2nqm4ikVxuVJKcIDIpLzs7e7vruuq6bnCiy2OB61W1OBQKfdihQ4cyEflIVS9KbvdUdQbs3/UtKCh4XERuIfF6NMCZvu+/HAqFdjuOs1FV7yGtxEMd4z9gRo0atSkSiQwPhUI9VfVSYFLyz+9EIpEfRCIRG5XZTJZckfslyptpq19Zcu239gKor89X2Uk1+POEO753kSIzqHi7YKTjhN6Oxb/ZG/KcfyusVrgTqTTh735JTtz5h8CqQV44/rEfDn+hcCHCft+jGnpePT/uNRfl6cCqm70y/ysH55+qVHuPKhrXq9L9X5DRkhXahsj/SjX3/6a4DrFOJ1cpq+Q48S8dYb1qPcoqNWHMxpiD25c3ntjx6+h/nvDljSc22rwhxhhjTFtlCXdjTJsnIhqPxyuVyxCR9SIyOT8/v9HLZdRk06ZNt6nqOGAdiRIYXwALHMf5vqo222Sd0WjUz87O/kmyBnClEh9dunS5FOieaisijfKAYu/evdeRqMv+LrAvUxvHcX6sqlcCy5Lt9gJfq+rbwCLHcc4uKCh4PNV+f65vfn7+XUB/Ej8n75KoFb8LeFVEbszKyvpdfeNvCpdeeul7BQUFj0UikTnJPy3R3gKow8rKK1hd/vmQ7BeoeLgDEOeQdqtJUzSh1x2Oz5nJ+tubSPxM7gU2oaxCuBXfOaUxRren5H7S6zaEcRL8HVIWeE7o+2jjTCjckPOKRsUv68xPQG4XeC85ked7gt6xfV92pXsUBO5RIhrKds5XtFK5JBEmF47vVe39/0BfhyUjxdu2N3sEwp3p59NB945E6l83vSm+dwcDLeY9LbaR7sakbLvjtMjW2/v908k5ZKfnxd9zcg7ZuXVavze2Tet3aXPHZowxxrRUTfZ6tTHGmNapqKhoqAZG36rquIKCgj81Z0wHO9d1L6lr20gksqT2Vq2DrmJEcnLU5Ar6Sh7rmzEk0wKMmlsy1CfwgEMY547vbfco0yBanHgII0Ps/0mmYYZduzZYyOrnK+4dFG22YPbT1mn9ZlB5QvrKhBndpq+7o+kiMsYYY1oHq+FujDEGANd1C0Vkved5z6jqpnbt2nUsKysbrKrlI7tF5JN9+/a1mQRuK7a4Hm3bTNKoqWuxm5alYG5JocJ6cfQZyfI2hbxwx1hcBvto8O2TT3IkZPcoY4zZT1tv++4ZoDVPvq7cvnVav2e6zVj3UhOFZYwxxrQKlnA3xhiT8m1VjTiO82uAWCyGSKXc5meq+uNx48btap7wjDEHNeHbKBH15ddaGk7WXKlUEeYzxfnxn8adZPcoY4zZX6KTqXjIXaLwN4GbSax8VCEChBSdAljC3RhjjAmwhLsxxhgAHMfJV9WxqvpD4DigM7AdKBGRpeFw+I8jR45skglmjTEmXdzx80O+MxblhwLHaeoepZQILC3Vdn9cMuk7do8yrco5160eIeqUl8pyHOnrqddTfOdmhFMR9qjyjIrc/tw9Az5M33/otS+e5eBPAQYBRwKewAeKLFUvNHPlfWd8UVt/vqe9EG4AegMbVtw7sD/A8KlrLlKRicCJwFEk5lv4EGW1qP/EgM6DXkpO2Fvu3OteOFvxr8RnoIocAcSBfwv6rDj+75/93eAPaj9/PVqUaUB/Ud2qIq97yq2rZg4sCe5bn/iGX/PCaerouirfAGGrqL7nI0uzY+H7nrn/jJ2Zvk9Dr1n9XXGcK0VlMKI9SMzD8Q7KYrLbzVlxd/8dw65buxxlWFoHdw67du2dqaV4OPyt4t+c8XGmPloaEQYkHmnq4q6hzhGJFse3Tut3M0DXGesu33b7d19U0YcFGdisgRpjjDEtkCXcjTHGAHDZZZd9BExPfpmWrX+mlSLSVVXPA64SkYWqen8Tx2XMAbPoir52jzKNSp/n1aorq98mgzPfexuT5+tkwbmqfFyx0k6gQFSHDZu6ZsCKmYPKJ8Yefu3a6Yp/O2mlthR6g/aWUHzsudetOf/Zewa9Vl1/vsfVCBMDq5zEsddcpcgf0pq3Bw5H+J6KM3XtzhfOBF4OxPMrX/VmEAlElA2cpMhJ6oeuOHfqmvxnZw76W7Xnr4wR5drUOanIscCxIYcBQ25Y1af4t3mfNzS+jJRuinQTOD0W9kadc9X/nLnyge9vDTYZdt3am1F+AYSQSm/V9EfoT7z0MGBajf20QgrHAGgodKdEi+NVGsRkEdn6MImHHcYYY4wJsIS7McYY08pEIpFqkyfActd1N6vqfSKyDKiprTHGHLyU7zVo2wEkcLmKf1F2WfZzsez4MJRHgUOBo0TkYeBcgGFT1+ZrRZLXU7hKstotimu8Yzju3Q86AjjCV3nywomvnvS3Of2/ydyhjlHkv0MOi5793YAtqdWKTA20uiG+L/ZwrEOWtPP94x3POUtFLvW1YnT7OdetjahyCxUHmOmE5C6VeCf1Qn8kMQK/gy/y2H9d81Kvv//+zM2Zw9HJIJeQlbOC2L6xwMzk8bqFvOx84N6GxLf89wPeIO3BxLCbXu3kx/ed5Sjzge6I5kp27HqoOI/h1665RJVfB75BL/m+c004tKvE8w/pAXIxSinAinsGDoe2NWkqwC46bs60XsPOYSSKe3lNGpAxxhjTCljC3RhjjGljPM9bFAqF7lPVG6jfBKvGGHPwUO6usk64qdptTUCVWSvvPfup5OJfhl239gyUGxIhMXzY1DUnJEe53xTYzV1578DZyc87fnDN6ime44xILn9r76H7RgBFmTvkgZUzB8yqsl7oXD7aH3ZxBPEXogP3AW8mvx6u1NznxopR+bJxxcyzriMxHHzLsKlrxiCykcTo+faeE78auC5TOAKzlt874AmAaFRnrd35QhToBCDKiQ2NL5MVd/ffATwz7Lo1S1EZmzzuDwgk3FXk1vKpIoStOVl6wdN3nbU9ueZdCCTj2xiBTxV6dmLXEcC/g9u+vPV7R4vjzUpemvcz7G6MMcYc1CzhbowxxrQxo0eP3uK6LiTq8RpjjMlA8hITQAZpcSKRnWlbUxB0VaVlpVhJJNwBVOQ/z7v65a9iEu8baDZ62LVrR6cWqgw3djiNahLu6vBMxkBU1oMOTsTEw+GdWfcNu3btBpB1ovpKOB4uStU7P+/qlw9Li2cVgdorK2YOen/YtWs3AycAqMqA6s4f/JWpT9Go+MOuXfs1qYQ7fteGxJcy7PoXLsDTKxA9GaQ7cHjiWJUCKC+Pct7VLx8W0/ipFaHJsqfvGridg4Qmkuw9ifEfpCXcnZD/aflzCGFpkwdnjDHGtHBOcwdgjDHGmAPiNWBDcwdhjDGm7nzVbcFlT52v0pp0Ls32upBWHqUWHavbIL7zecY4kFuBLYFVOUA/0CtUeCiWFd98zrVr8wDS4xHRrVQVWCddM2wHQDW8JW1V6f7GBzD82jU34etShJ+AnEwq2V5VVnnH6ddZ+LS6uNsiRVcCaEiH1dDsi6xYsuyPMcYYY8rZCHdjjDGmlYpGo07Pnj2Pyc7O3jJy5Miy4LZIJHLAJ/czxhjTuBypnIwOiX945QHYfJ1TFtoeywrMYanctWLmwFtoACekmmn9c/ee9eKFE189fm+Hvf+/IqcLnAr0I1FPHqCLIHcCq5LxKKmJTlW6ZThkYF3lhwq1xONnalef+M67ellODLk9sPs6TxmlnWLvFEfz4udcu/bPAmPS+0g/LzQxiejBwiH0N8X/JaojgGiGJv/2Q85FHWe89mUTh2aMMca0eDbC3RhjjGllotGo47rurbm5uTtF5KNYLLa1sLDwxmAb13W/57pus0z6Z4wxpoGEIZVXJMqmlG9WfeWZ+8/YifJmYJ8fDomuavSBVH+b0/+bFfcOenTlvQN/uuLegYO2727XRUXuCcR2MkAynrcCu+aBlo8MHzZ1zQnAceXhir7QlPHtbd+1O9Ah0P/8VTMHlhRH8+LRqDoCp2c6/jP3n7ET4Z/lKxw9/4Kb13SpQ2ix8k/ihOp7Xi1F1xmvvRWKxbuGYvG8irU6B5HfipD/ze52J3WPvvZ680VojDHGtFw2wt0YY4xpZXJzc8cCvwys6iAid7uuuz4SiSxLrns1+Wd9yg4YY8zBbknzdi9XD5v6witZ8dCqsuyyoaoypXwLLF+emDAV4G7ATX7uE96V5Z573Yt3lnUs3Zy90+nuaeg4ET1HkRGexIYV35OXXpqmRsOufeFJ0E2i/lL1nQ+27233WcfO8SOJ6wnljZTycjQi8ltFFyQWNPec6178bXbZ6rv9cLiTJzoPNDXQa684/h/qf10aHt+QQ77/6dqdL+wmmXRXlYuHTn3x8XBIY8lJWXtV148ivxR0SXKhW2lMnj73+jVT4Zv14nU8Oi76IxHVFfcMDJZV+YhkvXpUBwy5ZlXn4t/nfb2/59wcOt/1VqWa9d1mvDGpuWIxxhhjWhMb4W6MMQchLUbLv1ZlfE3YtGAicnU168c2dSzGGNOWyBBGyhBGNmMIjyL6VCwrvkPUeZKKkdlfOOqUJ99XzBxYJDCD1JSfykhf/bfDO7P2+oT+LcJqkDuTpVYaQI8FrldxignxYZcO+8rC8fhHAhclG3jqyIxU6+X3DigU9DepeET1uliWs8UTf2NglP4eVC579neDP2hYTA2LLxoVHyWY5B/kiP+x7+sXonoh8H+r62XlPQMeR7iF1Fy0ypm+Ly/7/qG7PfE3CnpP1Zr0ujKwkBd2srYPu3atDrt27Sv7fdrGGGOMaRVshLsxxhjTyqhqbvLjauAvwOVAP1WtdpSeMcaYls9xZLbvsQLRm0kky/cA/wj7odv//vszNwfbLr934B3nXr/mac+XyQIDgaNJDKj6BPhIYbmos7T43vqNbgeQMD8mxo9UuBDoCXwLKAX9TIR/ehq6/7l7znqxcjyDbho+dfUyFedK4CzgCCAO+m+QFaj+fsXMge9X7a3+6hvfwE4Dblu7c+1GkJ8CJwE7UXmWLG7GYxoZK9knrLhn4F3Dr3nh776jVwmcDfQgUVv+HZTFZOXMCbbfG5br2sUpExgO/AfQrjHOualtveO0S+rattv0N5r5zRBjjDGmZbHXzI0x5iCkxYH/Wio/lzwb5d6auK77BXCE4zg9Lrvssk8LCwv7isibwNZIJHK4qkpRUZEPEIlE7O96Y4xpoc65bvWI5Eh2ABxH+j77uwHrmzMmYwC2TutXw2OIyrrNWGf/1jDGGGMCbIS7McY0M13FaQjrMmzaCrwHLKUd98kZ7Ezb7xqEipqhSnfJo3wUmxazHegMgPB7GcxULWY5MKxSL8KdWsydgeN8S/L4uHzxec5GuZLE6LnkaDX+DTybPG6lV8N1FSMQngwcry/C0cA0oH/yvF7H51YZSkmV61H//i5FWJjWXz/gZhI1VDcDs2QID+kycmjPLQijgaOA91Ge4gimS2/KktftbiA1AekXdOBb0r9iAjRdRTuELUDH5PW7XQZXqqd+wKnqsyJSEIvF4gB79uz5V4cOHQC6AixZsuSwZFOvKeNqrQrmbRihqhUJL5G+C8b3OmAJr6bur6liaUnnlUlLj880PS2mziN4ZUhz13Y3xhhjjDGthSXcjTGm5eqW/DqdfYzSFZwpw9habWuvpheiG0aL+RXKzVR+IyqbxOvYJ6FcocXkyxD+VsNhxgDXBo5xLHAsDgN0FX0kr2LStUbpT/gZMCGw5iTgQS2mO8LZKOcEtvVG6M0WjgLGA+DxICGuA0LAkezix8DjgX3+i1SyHTx85tdw7geE53k3h8PhIY7j3BmNRq+eNGlSzHVdSF63srKys0QEYFdTx2aMMa3I4nq0tRG8xhhjjDGmTmzSVGOMaWaSxxsyBAl+EaMzcD7wZbJZLllcX+OBDqk94S5DGC5D0pIGys8r9Z8c3a7PEwFuoSLJMJMsjkT4/4A1yXUdgMd0FcdV3ymT8bmEGJ1Rpga2dEPILw+jsfpLTJh2NkoX4NnA+p+j9EcZTozOCH8NxDhG1yaS6HIOHxKcQM1JJuIr2gYn01sefBugqYTD4TuAN0RkSm5u7luu6/45tc113T+JSOohwLtNHZsxxhhjWj8f6Z/pC9FzEZ0JlKHM95H+zR2rMcYY09LYCHdjjGmBZDg7gGe0mKXAWACUH5BISGdWit+oQWh5WRWAjQzmOhEU2KJrGIPHRhIPbtsjXA1cV82RZslQngBQZRbPEwU6Jbed2Oj9KfdIXiJBr8U8Dpxbvk14SIawAkBX8QjCj5NbQvjkAq8nl+8nkbgHZbiu4jjJY7O+SHvK+GGgtz9Vc84H2sTA517Jr5Sxgc9Lmyac1q1wfK+naMLRq03dnzGm5Vp5z9l2PzAtUvcZr79Ww+blX03rt1mE+xxYBtTU1hhjjDnoWMLdGGNaAH2OC3C4AjgZ6A4cnqHZUU0Wz8scxj76BlatSia/AZBBvK/FbCZRIx2EAdUezGdl+X6Cr8V8TUXCvWuj9wcvl38StqaN+3+p4iTZXinF4SViAZAhrNJi1gN9AAeHccA0yiqVk9nKN4GR8C3PRlW9r7mDOBAKZm/4ru/4V4rIYJQegKfIOw4sLvVz5iyZ9J0dkLlmt/rayxe5QdDewAZ3Qu/+NdX2zp+z4VIRXRjc5kE/8fVmJDFHgCKziib0eui8WRtzurUvu0UJzBEAT5V1YvqSkb3LyuOvob+MMStHK1oxB4Lwuu9z68KJvcvnQMifU3Ka1DAXhKBLtX3OfW5B7s4MbRrlemfcd+6G4bXFXt52zltnIc4UhUEKR0piDoIPRGSpp97MhRP6ftHY8aVE5my4CNHHgKzEGllatqvjyCXXfmtvcttEEg8IjwL2AB+Kymp1/CdyP+79UjQqjfvA0zQNn8wjcx26AucBV6EsRLm/SeMyphWIh7xFWV7oPkRvoH7lmYwxxpg2zxLuxhjTzPR5bkK5qw5Ns2rcmlOlTFjDy4btoQuhSunoTLXjt5JKgGtFsrqKEFvS1pQe0P6cwL4+ZZWOquUlekBqGVEo/AHl4eR+Y3UVP4dK5WRcOT/DuTSN7ZlWqmqpiHyuqn/3PO93l19+eb2Tqy1dZG7JzYr+QpBQ8GGKoP0V+meH9h5GYoLeKlT1ahUmpp7lSAN+R3z4mahOCPz0nCTog5F5Jd3RsrOVtDkCoHfOjsAcAfXtT3UM6XMgKMc6woAxfy7p88jY3p9XvzeQnAtCkdPZVzZq9Py3z3z08pOrnwsizf5c7/rEnj93w3RFb0+1Dfxy9lbV3g7O2Py5b59fNOHkSqMo9ye+8mNUSbbz2KH+N6Pca3vFInPXXwX6h7Rd2gOHq+j3UJm6scfbZxJ80GdaDRla46jc5VrMZoT7cGwErzHpjoq+uWXrtH6g9G7uWIwxxpiWxhLuxhjTjHQZOSi3B1atw2cUwjuSR1yL+TOJSUdrFyen/LiJ0icda2peo0PZzj6UirxXtwytKtYJ26o9ll+ltnzVkaAHtr8KWo+JZfdRSA6/BroAPXC4GA2Uk1H+XO2+B1gkEqn+gUMblj+v5BKUXwdWvaTCNaHseInsy+7hOf7F4ku1D0EUxij8dygeX7TgylPTHwTVjepFAmeHw2VvxWI5jyF6bvLgPwd2qMrwmOa8ku3smw+JkkUKY67447+m/mncSQ2ZxHayqF5Squ1XZDulY0FnJtd3i8fIB+4FKJrY+w3SylJcMvu9Ttmy7ywR5it0R8n1yvzrqak0VcD+Xu+6xh6ZV5KPaiop7olwVanXblG2s7ujavh+EUYARwj+kxNnv3rSnEn9v2mk+Kok2xWdF+vUe7I7UjwAQaambhoq3BAr5eGO7UKy148d76hzlgiX+qI2ur2tymIRMe5DsRG8xmQg9iDKGGOMycgS7sYY05za053ERKAJwnwZSgmAKg7Pc3q1+zpsq5Q+Vg4HPgMgRh4114SNkRrN6RBK3yhnsFOLeQs4JbkqTxVJlXnRNZyAF5i4VHmhhr5q1dT91SmmH7BHV/EnJFkrXvkDFd+r1yWPNw50DKYyUW4NLG7VmHdB0ZRTUqP934VKydcM+8sD7sRes/YzjHsKJ/ReAxCZs/5xkHMD2x4qmthrBUDBvA2PqGr5HAFlcT84R0DdKbMKJ/Z5AiAa1Vkbe2yIkirJJIE5EDJIllJ5Jn9uyVJJ1vYXapkLImB/r3ddYxeVm1LPwhR13fF9Zic37SiYvWGKio5ILn9rT6j9CKCoMeJT9S9CZBrJe6GozHQn9LoOkfI7q0Ln1GcHdh16yCHxP409fh/wZvLr4RqvgWnVZABbtBjARvAak0nXGetswlRjjDEmA0u4G2NMcxrCpzzPblKJXOViXcnjtCOWnFy0V7X7Cv9KS7hfr2u4Bo+eKLXV7v6IivIsA3QVnSWPryu1UH6LsCC5lEsxv9XV3I1HJ3zmUVGOYy9CesmF+mvq/uoizIN4TE32XVFXvxlHtx+sIoUbD2Nv2anlK5RlgeRq3QjP7G8cgl9eOkRFtwYrE4lWzBHg+bLdqcjb4ksNZZBq4lTMgRCNih+ZW1I+B4JS+ZgF8zZcoMoVoNXOBaF1nAuiUa53HWKPFG48TPeWlc/fIMjoyNyS0RXdpr2UopwGFDVGfIpMr+iXnxdO7BWtNB1xYv16hcEAqjxcFv/mvoK5JRtUWQe8wiHZRQ2pi29aEbERvMYYY4wxpn4aXt/XGGPMfhPBT0seDyLEx8T4ArgQapiUcxCvAP8bWDMaj23Jdc8BNU0UuDLwOQ9huxajWswr5bHlUQj8BsoLXl+HzxaEjWgiAQXswecyGcwHtZ5sLZq6vzrFNIj3gaVpq/eRkxhha5qO7ot1IfDWhjjyab2P4Utt9c7rcIxwef1zUcqC27yQUz5HQEjiNc8RUFeeU6n0jWaaAwHIn7P+JlVdCvoTEpMvZ5p4GWqbCyLVTyNc77rEnt5PHXRstPgq+CDvZ9yi/q1QMQ+FQI5CP4QrEB5ib9nm/D+uz9uPvk0LJ4PpL4OrmVzVGGOMMcaYDCzhbowxze1sbkMYB6wD9gJfAAsI832EapNIIihxzgfmAZuS+65HmMxgJkP60NCAMNehPECi7MK+avsYwk345KE8RmJUfCmwB3gbuJ8Qp8hQ/lrPM65WU/dXJ8r9act/lbNqqCFvDghpl7WdwM+0+npMfY/hhLTuNfwbcAzH3//j19afZJgD4bxZG3NE5PZAm3W+0ueTT7ZkuRN6C8Ij9e33QFzvTLEn+wm6y53QW2r4urKx4kPZkApV0T9F5m74P+lNCif2ffFQf+/xglwO8oAIa0nck1K6OL7cWe++jTHGGGOMMW2WlZQxxphmJoIP/Cn5le7K5FfmfYexFZhQzeYu1e43kF3AT+sU31CeB56vS1sAyeMpahixKkM4uZH7WwQsqmbb0upikTyKa4ozoBj4BjgEACfj98kcYG5B7s7I3JJ/AqcBIJyf/+CbXepd5qQN6tr+m+4QrpgLQmX+wom9SgCiUXU2+htOr9cYcpruersFuTsL5m54U9HU/A0/HBJdNa04mhc/0PGpw1hRmQl6FhACXVAwb0Np4fheTwXbJSdpfTT5xcTZr2btcdr/GhLzOyg139OMMcYYY4wxBxdLuBtjjDHV0Fc5hN1cQyrZDm9wNiuaM6aD3C+BJcnP3SQr9PSo2SVTaR9fr2Xho/H5ke+oFo3vM7M5g2xquZ+c8unGHhvK54JQ0YtHP/TO48q+2Kbwhig1zQVRsya53ip6N4qbXOzTo8cR7mWz37wzJ7vj5n26u3vYc44DzlFlhK/hYQsnnfhVY8QXQr7xYvEfOlnh4mTCP0tVH8ufu+Giogm9lgHkzyl50oFNHs7SLPU/aMfez/Y4WUeSmgMDEPa/VJExxhhjjDGm7bCSMsYYY0wGWoyymz0kknqQKG/zs+QbCaYZuBN6Pw7cAnjJVWf6Di/7peHdqmxU4R6hgZOTtmLRqPhQeS4ILxz/2A+Hv1C4EKlhLogaNNX1dsf3LlJkBhUlYkY6TujtWPybvSHP+bfCaoU7EU6ttF8jxFc05ZTt4bD+gERZLoBsQZ/In7NhGAAix6pwvSN+sefw4R6nfRmEPwIuSrb3FJ2xv9fAGGOMMcYY03bYCHdjjDGmZjsQ3kD5uQxhTXMHc7BzJ/S+K39Oyd8RvQrkbIEegK/IOw4sLvXazWnuGJtD7ie9btt47IaNovxU4SRgJ8qzXih0c8j3pjX0uE11vYsm9Lpj1OySp/0Qk1EGAkeTGBjyCcpHOCzHc5YGRrc3WnyPjO39+ai5/zrXx1sLHAO0E9G/5s/bcJ4vzo9DnvcjES70oafAt0g8fPtMRP+Jr/cXTuz7YmNcg+bkuu4HwHEAqlpYUFAwCqCoqGiEqj6Zaud5Xt/Ro0evb8rYGhpDTfu1hPMyxhhjjDFtVz0rehpjjDHGGGPaEku4W8LdGGOMMcY0HispY4wxxhhjjDHGGGOMMcY0AispY4wxxhhjjKkiPz//KdrgG7Ft9byMMcYYY0zLYAl3Y4wxxhhj2rhly5blbN++/UZgDHAs8DHwyO7du++qbp/aSq8UFhZeBEwUkROBo4A9wIfAalV9YtOmTS9Fo1EfwHXd04B1GbrZCrwHLFXV+woKCnbWx5cv2gAACElJREFUdi5FRUUjfN+/WUROBfao6jMicnskEvmw1gtRy3ll2hYOh48Gpqlqf2CriLwO3Jqfn18SPG7yGt8AjCXtGnfo0OFdMpTtMcYYY4wxbY+VlDHGGGOMMaYNi0ajzvbt2/8CTAdOALKTf07v0KHDEhrwf4LCwsKrROQvIvJfwPFAe+Bw4HvAVBFZ27Nnz9PrcKhuwOnAdBF5df78+d1qahwKhSar6pMi8n2gHdBNRApU9WXXdU+o73nUJhwOj1HVf6jqIBLneKyq/khVn1+8ePFRqXbRaNTZtm3bE8AMGukaG2OMMcaY1sn+4WeMMcYYY0wblpubOwk4P7UsIveISHfP8/qKyHHAf9T3mCIyNbB4Q1ZWVsd9+/YdJiKnquqVwPMi4qcaRCKRNyKRiAS/srKyOqvq+cCXqVBDodD1tXR9uYhcpKqdgItJjKpHRI4CHq7vedRGVSeLyCXJWIPn3C0ej+enFnJzcyeJyAWB/e7Pyso6QlVPAXrSgGtsjDHGGGNaJyspY4wxxhhjTNs2MfD5vXfffffGZKmXrxYuXDhFVV9owDE7pz6IyK49e/bEx40btw94M/lVa/J75MiRO4BnXNddSqIMCyLyA+CWGnablazBDvCXwsLCM0TkhuTycNd1T4hEIu834HwyEpFZ+fn5TwBEo9FZubm5UaATgKqeGGgavMabs7Ozp44cOdIDvnRddwrwfGPFZIwxxhhjWjZLuBtjjDHGGNNGJeuKnxJYVZyqqw5w6aWXvlRUVFQK5NTz0OuBwQCq+nB2dvZ9rutuEJF1vu+/AhSl12NfuHDhBb7vX6GqJ4tIdxIlaNIdlWFd0KrggogUA6mEO6r6n0CjJdx931+Z+hyNRn3Xdb8mmXAXka6Q8RqvSibbAcjPz1/TwGtsjDHGGGNaISspY4wxxhhjTBv19ddfdyTwb35V3RbcLiIKbEvfrzaO49wKbAmsygH6qeoVIvKQiGx2XTcvtdF13Zt8318K/ERETiZzsh0gq6Z+fd9Pj/WrtLg607i2pC2XpjfIcI0rxdTQa2yMMcYYY1onS7gbY4wxxhjTRnXu3HkXUD6iPTUqO0VVBeiavl9tLrvsshd37959PHA58ACwlmQ99aQuwJ2QGAEO3B7Ytk5E+hxzzDFZkUhEgEfq2q/jOOmxVkrc+77/dZ1Pog5839f0VeltMlzjLsHtDb3GxhhjjDGmdbKEuzHGGGOMMW3U+eefX0qipnrK4GQCGIBFixadSQNLnUyaNOmbSCTyaCQS+WkkEhm0e/fuLiJyT6DJyQDbtm3rDnQIrJ+fn59fkpeXF49Gow5wel37VNUhwWURGZy2/Eq9T2Q/Ja/xPwOrBgWvcVFR0SCsnIwxxhhjzEHDargbY4wxxhjTts0BHkx+7um67t1FRUW/AY70ff+BhhzQdd0ngU0isjQej3+wd+/ezw499NAjgRMCzT4H2LRp06e5ubm7SSbdReTi+fPnPy4isVAoFAV61bVfEbnadd1XVHWV4zhDVXVKYPPyxpwwtT5EZLaqpiaKPdF13V/Nnz//d1lZWT2AB1TTB8obY4wxxpi2yka4G2OMMcYY04ZlZWXNUdW/p5ZF5AZV/VJV1wObgX834LDHAteranEoFPqwQ4cOZSLykapelNzuqeoMSEw2qqp/SO2oqoPC4fDHoVDoC+BCEfm/9ej3UeApEdmhqk9SMXL+C9/3p9Sw3wH17rvvzlXVp1PLInJzOBz+SlX/qaqbgI+aKzZjjDHGGNO0LOFujDHGGGNMGzZy5Eiva9euI0TkTuA9EhN/vgfcsXv37pFkqEteG8dxfqyqVwLLgHeBvcDXqvo2sMhxnLMLCgoeT7XftGnTbao6DliXbPsFsMBxnO+r6qd17dfzvNnACODl5HG+AlzHcc4YNWrUpvqeR2OJRqN+dnb2T0TkdtKucZcuXS4FuqfaisiOZgrTGGOMMcY0Aam9iTHGGGOMMcaYhigqKhqqqitTy6o6rqCg4E/NGZMxxhhjjDlwrIa7McYYY4wxxuwn13ULRWS953nPqOqmdu3adSwrKxusqr9LtRGRT/bt27ekOeM0xhhjjDEHliXcjTHGGGOMMWb/fVtVI47j/BogFoshUumF4s9U9cfjxo3b1TzhGWOMMcaYpvD/2rljKgBhKAiCl7wIQAKCqFPQIQwXWEEHEj4iaChmZGyxgjsAAMBHvfe9qo6q2pKsSZYkT5K7tXaNMc45p38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j70b8Yq2YzsONQAAAABJRU5ErkJggg==&lt;/WordCloudAsBase64String&gt;&lt;/TextVoteQuestionWordCloud&gt;"/>
  <p:tag name="LASTMODE" val="&lt;?xml version=&quot;1.0&quot; encoding=&quot;utf-8&quot;?&gt;&lt;int&gt;0&lt;/int&gt;"/>
  <p:tag name="SEQUENCECOUNT" val="&lt;?xml version=&quot;1.0&quot; encoding=&quot;utf-8&quot;?&gt;&lt;int&gt;99&lt;/int&gt;"/>
  <p:tag name="MEETOO" val="7e395771-d97f-460e-88ad-efea878d049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80c1037e-b7eb-4166-8b3e-ea2870d2b04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SLIDE" val="Instruction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2" val="InstructionContentPara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1" val="InstructionContentPara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STRUCTIONCONTENTPARA2" val="InstructionContentPara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CKWIDTH" val="&lt;?xml version=&quot;1.0&quot; encoding=&quot;utf-8&quot;?&gt;&lt;float&gt;0&lt;/float&gt;"/>
  <p:tag name="SLIDETYPE" val="&lt;?xml version=&quot;1.0&quot; encoding=&quot;utf-8&quot;?&gt;&lt;SlideType&gt;Question&lt;/SlideType&gt;"/>
  <p:tag name="RESULTRENDERING" val="&lt;?xml version=&quot;1.0&quot; encoding=&quot;utf-8&quot;?&gt;&lt;DataRendering xmlns:xsi=&quot;http://www.w3.org/2001/XMLSchema-instance&quot; xmlns:xsd=&quot;http://www.w3.org/2001/XMLSchema&quot;&gt;&lt;GUID&gt;5c129b81-76b1-47d8-9369-7eb9035efb9c&lt;/GUID&gt;&lt;Name /&gt;&lt;ShowAverage&gt;false&lt;/ShowAverage&gt;&lt;DisplayType&gt;Bars&lt;/DisplayType&gt;&lt;DisplayNumbersAs&gt;Percentages&lt;/DisplayNumbersAs&gt;&lt;DecimalPlaces&gt;0&lt;/DecimalPlaces&gt;&lt;ShowResultsAxis&gt;false&lt;/ShowResultsAxis&gt;&lt;ShowRangeAxis&gt;true&lt;/ShowRangeAxis&gt;&lt;ShowTotal&gt;true&lt;/ShowTotal&gt;&lt;ShowResults&gt;true&lt;/ShowResults&gt;&lt;CalculatePercentageAs&gt;PercentagesOfVoters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VOTENOWOPTIONS" val="&lt;?xml version=&quot;1.0&quot; encoding=&quot;utf-8&quot;?&gt;&lt;VoteNowOptions xmlns:xsi=&quot;http://www.w3.org/2001/XMLSchema-instance&quot; xmlns:xsd=&quot;http://www.w3.org/2001/XMLSchema&quot;&gt;&lt;GUID&gt;69f8a639-08ff-4ddd-88bd-bc43017d3739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HASPERCENTTYPESHAPE" val="true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SOUNDOPTIONS" val="&lt;?xml version=&quot;1.0&quot; encoding=&quot;utf-8&quot;?&gt;&lt;SoundOptions xmlns:xsi=&quot;http://www.w3.org/2001/XMLSchema-instance&quot; xmlns:xsd=&quot;http://www.w3.org/2001/XMLSchema&quot;&gt;&lt;GUID&gt;b936c261-f079-4c73-b77a-c237e76dbf20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SLIDEREFERENCE" val="&lt;?xml version=&quot;1.0&quot; encoding=&quot;utf-8&quot;?&gt;&lt;SlideReferenceList xmlns:xsi=&quot;http://www.w3.org/2001/XMLSchema-instance&quot; xmlns:xsd=&quot;http://www.w3.org/2001/XMLSchema&quot;&gt;&lt;MySlideId&gt;342&lt;/MySlideId&gt;&lt;Data&gt;&lt;SlideReferenceData&gt;&lt;Relationship&gt;DataSlide&lt;/Relationship&gt;&lt;ReferencedSlideId&gt;344&lt;/ReferencedSlideId&gt;&lt;ReferenceSlideGuid&gt;f28fe83f-662d-463d-ba23-e67940347f31&lt;/ReferenceSlideGuid&gt;&lt;/SlideReferenceData&gt;&lt;/Data&gt;&lt;/SlideReferenceList&gt;"/>
  <p:tag name="JOININSTRUCTIONS" val="&lt;?xml version=&quot;1.0&quot; encoding=&quot;utf-8&quot;?&gt;&lt;JoinInstructions xmlns:xsi=&quot;http://www.w3.org/2001/XMLSchema-instance&quot; xmlns:xsd=&quot;http://www.w3.org/2001/XMLSchema&quot;&gt;&lt;GUID&gt;07ac83ee-95f9-4521-bc0c-a87b978adb7e&lt;/GUID&gt;&lt;Name /&gt;&lt;Position&gt;&lt;GUID&gt;4b4f3122-a18c-492d-a25e-2a28a89b2457&lt;/GUID&gt;&lt;Name /&gt;&lt;ScreenPosition&gt;BottomRight&lt;/ScreenPosition&gt;&lt;BorderThickness&gt;10&lt;/BorderThickness&gt;&lt;Top&gt;508.963226&lt;/Top&gt;&lt;Left&gt;587.468262&lt;/Left&gt;&lt;Height&gt;29.08126&lt;/Height&gt;&lt;Width&gt;252.562683&lt;/Width&gt;&lt;/Position&gt;&lt;/JoinInstructions&gt;"/>
  <p:tag name="QUESTIONDEFINITION" val="&lt;?xml version=&quot;1.0&quot; encoding=&quot;utf-8&quot;?&gt;&lt;MultipleChoiceQuestion xmlns:xsi=&quot;http://www.w3.org/2001/XMLSchema-instance&quot; xmlns:xsd=&quot;http://www.w3.org/2001/XMLSchema&quot;&gt;&lt;GUID&gt;f28fe83f-662d-463d-ba23-e67940347f31&lt;/GUID&gt;&lt;Name /&gt;&lt;ReactorQuestionId&gt;937227&lt;/ReactorQuestionId&gt;&lt;Text&gt;What learning outcome do you feel you achieved the most? To be able to understand and describe:&lt;/Text&gt;&lt;SubChoiceDefinitions&gt;&lt;SubChoiceDefinition&gt;&lt;Name&gt;1st Choice&lt;/Name&gt;&lt;SubChoiceSourceReferences /&gt;&lt;/SubChoiceDefinition&gt;&lt;SubChoiceDefinition&gt;&lt;Name&gt;2nd Choice&lt;/Name&gt;&lt;SubChoiceSourceReferences /&gt;&lt;/SubChoiceDefinition&gt;&lt;/SubChoiceDefinitions&gt;&lt;SubText&gt;Vote for up to 2 choices&lt;/SubText&gt;&lt;IndividualWeightingText /&gt;&lt;QuestionType&gt;MultipleChoice&lt;/QuestionType&gt;&lt;Source&gt;Handsets&lt;/Source&gt;&lt;Choices&gt;&lt;Choice xsi:type=&quot;DiscreteChoice&quot;&gt;&lt;GUID&gt;05f4db62-9560-431e-882c-de111c75f49b&lt;/GUID&gt;&lt;Name /&gt;&lt;IsSelected&gt;true&lt;/IsSelected&gt;&lt;Description&gt;The Safeguarding framework – Background, Definitions and Principles&lt;/Description&gt;&lt;Key&gt;1&lt;/Key&gt;&lt;IsAnswer&gt;false&lt;/IsAnswer&gt;&lt;SubChoiceData&gt;&lt;SubChoices&gt;&lt;SubChoice&gt;&lt;NumVotes&gt;13&lt;/NumVotes&gt;&lt;PercentageOfVotesCast&gt;30.952381&lt;/PercentageOfVotesCast&gt;&lt;PercentageOfVotesCastAsString&gt;30.95%&lt;/PercentageOfVotesCastAsString&gt;&lt;PercentageOfVoters&gt;30.952381&lt;/PercentageOfVoters&gt;&lt;PercentageOfVotersAsString&gt;30.95%&lt;/PercentageOfVotersAsString&gt;&lt;/SubChoice&gt;&lt;/SubChoices&gt;&lt;/SubChoiceData&gt;&lt;Score&gt;0&lt;/Score&gt;&lt;ChoiceRankings /&gt;&lt;AnswerSequenceNo&gt;0&lt;/AnswerSequenceNo&gt;&lt;/Choice&gt;&lt;Choice xsi:type=&quot;DiscreteChoice&quot;&gt;&lt;GUID&gt;4a200e8e-8360-470d-9604-d688a602f4d2&lt;/GUID&gt;&lt;Name /&gt;&lt;IsSelected&gt;true&lt;/IsSelected&gt;&lt;Description&gt;How the framework will support disabled people to live the life they choose&lt;/Description&gt;&lt;Key&gt;2&lt;/Key&gt;&lt;IsAnswer&gt;false&lt;/IsAnswer&gt;&lt;SubChoiceData&gt;&lt;SubChoices&gt;&lt;SubChoice&gt;&lt;NumVotes&gt;16&lt;/NumVotes&gt;&lt;PercentageOfVotesCast&gt;38.095238&lt;/PercentageOfVotesCast&gt;&lt;PercentageOfVotesCastAsString&gt;38.1%&lt;/PercentageOfVotesCastAsString&gt;&lt;PercentageOfVoters&gt;38.095238&lt;/PercentageOfVoters&gt;&lt;PercentageOfVotersAsString&gt;38.1%&lt;/PercentageOfVotersAsString&gt;&lt;/SubChoice&gt;&lt;/SubChoices&gt;&lt;/SubChoiceData&gt;&lt;Score&gt;0&lt;/Score&gt;&lt;ChoiceRankings /&gt;&lt;AnswerSequenceNo&gt;0&lt;/AnswerSequenceNo&gt;&lt;/Choice&gt;&lt;Choice xsi:type=&quot;DiscreteChoice&quot;&gt;&lt;GUID&gt;d3d753b1-31bf-4b2c-b9d0-85b2995965bb&lt;/GUID&gt;&lt;Name /&gt;&lt;IsSelected&gt;true&lt;/IsSelected&gt;&lt;Description&gt;The spectrum of safeguards needed to effectively respond, including supported decision making&lt;/Description&gt;&lt;Key&gt;3&lt;/Key&gt;&lt;IsAnswer&gt;false&lt;/IsAnswer&gt;&lt;SubChoiceData&gt;&lt;SubChoices&gt;&lt;SubChoice&gt;&lt;NumVotes&gt;21&lt;/NumVotes&gt;&lt;PercentageOfVotesCast&gt;50&lt;/PercentageOfVotesCast&gt;&lt;PercentageOfVotesCastAsString&gt;50%&lt;/PercentageOfVotesCastAsString&gt;&lt;PercentageOfVoters&gt;50&lt;/PercentageOfVoters&gt;&lt;PercentageOfVotersAsString&gt;50%&lt;/PercentageOfVotersAsString&gt;&lt;/SubChoice&gt;&lt;/SubChoices&gt;&lt;/SubChoiceData&gt;&lt;Score&gt;0&lt;/Score&gt;&lt;ChoiceRankings /&gt;&lt;AnswerSequenceNo&gt;0&lt;/AnswerSequenceNo&gt;&lt;/Choice&gt;&lt;Choice xsi:type=&quot;DiscreteChoice&quot;&gt;&lt;GUID&gt;cd655c63-5bc2-41b7-a60c-050e880e545c&lt;/GUID&gt;&lt;Name /&gt;&lt;IsSelected&gt;true&lt;/IsSelected&gt;&lt;Description&gt;Basic human rights to consent and decision making&lt;/Description&gt;&lt;Key&gt;4&lt;/Key&gt;&lt;IsAnswer&gt;false&lt;/IsAnswer&gt;&lt;SubChoiceData&gt;&lt;SubChoices&gt;&lt;SubChoice&gt;&lt;NumVotes&gt;4&lt;/NumVotes&gt;&lt;PercentageOfVotesCast&gt;9.523809&lt;/PercentageOfVotesCast&gt;&lt;PercentageOfVotesCastAsString&gt;9.52%&lt;/PercentageOfVotesCastAsString&gt;&lt;PercentageOfVoters&gt;9.523809&lt;/PercentageOfVoters&gt;&lt;PercentageOfVotersAsString&gt;9.52%&lt;/PercentageOfVotersAsString&gt;&lt;/SubChoice&gt;&lt;/SubChoices&gt;&lt;/SubChoiceData&gt;&lt;Score&gt;0&lt;/Score&gt;&lt;ChoiceRankings /&gt;&lt;AnswerSequenceNo&gt;0&lt;/AnswerSequenceNo&gt;&lt;/Choice&gt;&lt;Choice xsi:type=&quot;DiscreteChoice&quot;&gt;&lt;GUID&gt;88bcabb9-7c18-4df2-b81a-19423b99223e&lt;/GUID&gt;&lt;Name /&gt;&lt;IsSelected&gt;true&lt;/IsSelected&gt;&lt;Description&gt;Factors that increase vulnerability&lt;/Description&gt;&lt;Key&gt;5&lt;/Key&gt;&lt;IsAnswer&gt;false&lt;/IsAnswer&gt;&lt;SubChoiceData&gt;&lt;SubChoices&gt;&lt;SubChoice&gt;&lt;NumVotes&gt;1&lt;/NumVotes&gt;&lt;PercentageOfVotesCast&gt;2.380952&lt;/PercentageOfVotesCast&gt;&lt;PercentageOfVotesCastAsString&gt;2.38%&lt;/PercentageOfVotesCastAsString&gt;&lt;PercentageOfVoters&gt;2.380952&lt;/PercentageOfVoters&gt;&lt;PercentageOfVotersAsString&gt;2.38%&lt;/PercentageOfVotersAsString&gt;&lt;/SubChoice&gt;&lt;/SubChoices&gt;&lt;/SubChoiceData&gt;&lt;Score&gt;0&lt;/Score&gt;&lt;ChoiceRankings /&gt;&lt;AnswerSequenceNo&gt;0&lt;/AnswerSequenceNo&gt;&lt;/Choice&gt;&lt;Choice xsi:type=&quot;DiscreteChoice&quot;&gt;&lt;GUID&gt;e7d5fb1c-42bf-4bcf-b34f-440a14fe870d&lt;/GUID&gt;&lt;Name /&gt;&lt;IsSelected&gt;true&lt;/IsSelected&gt;&lt;Description&gt;Who is at risk and identifying the need for safeguarding support&lt;/Description&gt;&lt;Key&gt;6&lt;/Key&gt;&lt;IsAnswer&gt;false&lt;/IsAnswer&gt;&lt;SubChoiceData&gt;&lt;SubChoices&gt;&lt;SubChoice&gt;&lt;NumVotes&gt;5&lt;/NumVotes&gt;&lt;PercentageOfVotesCast&gt;11.904762&lt;/PercentageOfVotesCast&gt;&lt;PercentageOfVotesCastAsString&gt;11.9%&lt;/PercentageOfVotesCastAsString&gt;&lt;PercentageOfVoters&gt;11.904762&lt;/PercentageOfVoters&gt;&lt;PercentageOfVotersAsString&gt;11.9%&lt;/PercentageOfVotersAsString&gt;&lt;/SubChoice&gt;&lt;/SubChoices&gt;&lt;/SubChoiceData&gt;&lt;Score&gt;0&lt;/Score&gt;&lt;ChoiceRankings /&gt;&lt;AnswerSequenceNo&gt;0&lt;/AnswerSequenceNo&gt;&lt;/Choice&gt;&lt;Choice xsi:type=&quot;DiscreteChoice&quot;&gt;&lt;GUID&gt;bd23b567-84db-4cf4-8b53-2e8a198c99af&lt;/GUID&gt;&lt;Name /&gt;&lt;IsSelected&gt;true&lt;/IsSelected&gt;&lt;Description&gt;How legislation affects your safeguarding responsibilities&lt;/Description&gt;&lt;Key&gt;7&lt;/Key&gt;&lt;IsAnswer&gt;false&lt;/IsAnswer&gt;&lt;SubChoiceData&gt;&lt;SubChoices&gt;&lt;SubChoice&gt;&lt;NumVotes&gt;5&lt;/NumVotes&gt;&lt;PercentageOfVotesCast&gt;11.904762&lt;/PercentageOfVotesCast&gt;&lt;PercentageOfVotesCastAsString&gt;11.9%&lt;/PercentageOfVotesCastAsString&gt;&lt;PercentageOfVoters&gt;11.904762&lt;/PercentageOfVoters&gt;&lt;PercentageOfVotersAsString&gt;11.9%&lt;/PercentageOfVotersAsString&gt;&lt;/SubChoice&gt;&lt;/SubChoices&gt;&lt;/SubChoiceData&gt;&lt;Score&gt;0&lt;/Score&gt;&lt;ChoiceRankings /&gt;&lt;AnswerSequenceNo&gt;0&lt;/AnswerSequenceNo&gt;&lt;/Choice&gt;&lt;Choice xsi:type=&quot;DiscreteChoice&quot;&gt;&lt;GUID&gt;40e0de86-6c52-4413-afa3-c9c4929412a2&lt;/GUID&gt;&lt;Name /&gt;&lt;IsSelected&gt;true&lt;/IsSelected&gt;&lt;Description&gt;The different types of abuse experienced by disabled people&lt;/Description&gt;&lt;Key&gt;8&lt;/Key&gt;&lt;IsAnswer&gt;false&lt;/IsAnswer&gt;&lt;SubChoiceData&gt;&lt;SubChoices&gt;&lt;SubChoice&gt;&lt;NumVotes&gt;10&lt;/NumVotes&gt;&lt;PercentageOfVotesCast&gt;23.809525&lt;/PercentageOfVotesCast&gt;&lt;PercentageOfVotesCastAsString&gt;23.81%&lt;/PercentageOfVotesCastAsString&gt;&lt;PercentageOfVoters&gt;23.809525&lt;/PercentageOfVoters&gt;&lt;PercentageOfVotersAsString&gt;23.81%&lt;/PercentageOfVotersAsString&gt;&lt;/SubChoice&gt;&lt;/SubChoices&gt;&lt;/SubChoiceData&gt;&lt;Score&gt;0&lt;/Score&gt;&lt;ChoiceRankings /&gt;&lt;AnswerSequenceNo&gt;0&lt;/AnswerSequenceNo&gt;&lt;/Choice&gt;&lt;Choice xsi:type=&quot;DiscreteChoice&quot;&gt;&lt;GUID&gt;000d86a2-eb21-4ccd-aa87-1ad2b0d1fe08&lt;/GUID&gt;&lt;Name /&gt;&lt;IsSelected&gt;true&lt;/IsSelected&gt;&lt;Description&gt;The SAFA multi-agency, multi-disciplinary approach for safeguarding people at risk of experiencing abuse and neglect.&lt;/Description&gt;&lt;Key&gt;9&lt;/Key&gt;&lt;IsAnswer&gt;false&lt;/IsAnswer&gt;&lt;SubChoiceData&gt;&lt;SubChoices&gt;&lt;SubChoice&gt;&lt;NumVotes&gt;9&lt;/NumVotes&gt;&lt;PercentageOfVotesCast&gt;21.428572&lt;/PercentageOfVotesCast&gt;&lt;PercentageOfVotesCastAsString&gt;21.43%&lt;/PercentageOfVotesCastAsString&gt;&lt;PercentageOfVoters&gt;21.428572&lt;/PercentageOfVoters&gt;&lt;PercentageOfVotersAsString&gt;21.43%&lt;/PercentageOfVotersAsString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80000&lt;/TimeOpenMS&gt;&lt;IsQuestionWeighted&gt;false&lt;/IsQuestionWeighted&gt;&lt;CorrectAnswerVotesNumber&gt;0&lt;/CorrectAnswerVotesNumber&gt;&lt;CorrectAnswerVotesPercent&gt;0&lt;/CorrectAnswerVotesPercent&gt;&lt;ReactorPollDetails&gt;&lt;MeetingId&gt;147782&lt;/MeetingId&gt;&lt;SessionId&gt;151709&lt;/SessionId&gt;&lt;TenancyId&gt;61594&lt;/TenancyId&gt;&lt;LatestPollId&gt;19&lt;/LatestPollId&gt;&lt;/ReactorPollDetails&gt;&lt;Ranking&gt;false&lt;/Ranking&gt;&lt;MaxNumResponses&gt;2&lt;/MaxNumResponses&gt;&lt;MultipleChoiceSubTypeValue&gt;AnyOrder&lt;/MultipleChoiceSubTypeValue&gt;&lt;/MultipleChoiceQuestion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13&lt;/Value&gt;&lt;ValueAsPercentage&gt;30.952381&lt;/ValueAsPercentage&gt;&lt;ValueAsPercentageString&gt;30.95%&lt;/ValueAsPercentageString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16&lt;/Value&gt;&lt;ValueAsPercentage&gt;38.095238&lt;/ValueAsPercentage&gt;&lt;ValueAsPercentageString&gt;38.1%&lt;/ValueAsPercentageString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21&lt;/Value&gt;&lt;ValueAsPercentage&gt;50&lt;/ValueAsPercentage&gt;&lt;ValueAsPercentageString&gt;50%&lt;/ValueAsPercentageString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4&lt;/Value&gt;&lt;ValueAsPercentage&gt;9.523809&lt;/ValueAsPercentage&gt;&lt;ValueAsPercentageString&gt;9.52%&lt;/ValueAsPercentageString&gt;&lt;PersonId&gt;0&lt;/PersonId&gt;&lt;ResponseDelay&gt;0&lt;/ResponseDelay&gt;&lt;/Response&gt;&lt;Response&gt;&lt;Index&gt;4&lt;/Index&gt;&lt;SmartcardUID&gt;0&lt;/SmartcardUID&gt;&lt;Key&gt;KEY&lt;/Key&gt;&lt;Valid&gt;true&lt;/Valid&gt;&lt;TimeStamp&gt;0001-01-01T00:00:00&lt;/TimeStamp&gt;&lt;Value&gt;1&lt;/Value&gt;&lt;ValueAsPercentage&gt;2.380952&lt;/ValueAsPercentage&gt;&lt;ValueAsPercentageString&gt;2.38%&lt;/ValueAsPercentageString&gt;&lt;PersonId&gt;0&lt;/PersonId&gt;&lt;ResponseDelay&gt;0&lt;/ResponseDelay&gt;&lt;/Response&gt;&lt;Response&gt;&lt;Index&gt;5&lt;/Index&gt;&lt;SmartcardUID&gt;0&lt;/SmartcardUID&gt;&lt;Key&gt;KEY&lt;/Key&gt;&lt;Valid&gt;true&lt;/Valid&gt;&lt;TimeStamp&gt;0001-01-01T00:00:00&lt;/TimeStamp&gt;&lt;Value&gt;5&lt;/Value&gt;&lt;ValueAsPercentage&gt;11.904762&lt;/ValueAsPercentage&gt;&lt;ValueAsPercentageString&gt;11.9%&lt;/ValueAsPercentageString&gt;&lt;PersonId&gt;0&lt;/PersonId&gt;&lt;ResponseDelay&gt;0&lt;/ResponseDelay&gt;&lt;/Response&gt;&lt;Response&gt;&lt;Index&gt;6&lt;/Index&gt;&lt;SmartcardUID&gt;0&lt;/SmartcardUID&gt;&lt;Key&gt;KEY&lt;/Key&gt;&lt;Valid&gt;true&lt;/Valid&gt;&lt;TimeStamp&gt;0001-01-01T00:00:00&lt;/TimeStamp&gt;&lt;Value&gt;5&lt;/Value&gt;&lt;ValueAsPercentage&gt;11.904762&lt;/ValueAsPercentage&gt;&lt;ValueAsPercentageString&gt;11.9%&lt;/ValueAsPercentageString&gt;&lt;PersonId&gt;0&lt;/PersonId&gt;&lt;ResponseDelay&gt;0&lt;/ResponseDelay&gt;&lt;/Response&gt;&lt;Response&gt;&lt;Index&gt;7&lt;/Index&gt;&lt;SmartcardUID&gt;0&lt;/SmartcardUID&gt;&lt;Key&gt;KEY&lt;/Key&gt;&lt;Valid&gt;true&lt;/Valid&gt;&lt;TimeStamp&gt;0001-01-01T00:00:00&lt;/TimeStamp&gt;&lt;Value&gt;10&lt;/Value&gt;&lt;ValueAsPercentage&gt;23.809525&lt;/ValueAsPercentage&gt;&lt;ValueAsPercentageString&gt;23.81%&lt;/ValueAsPercentageString&gt;&lt;PersonId&gt;0&lt;/PersonId&gt;&lt;ResponseDelay&gt;0&lt;/ResponseDelay&gt;&lt;/Response&gt;&lt;Response&gt;&lt;Index&gt;8&lt;/Index&gt;&lt;SmartcardUID&gt;0&lt;/SmartcardUID&gt;&lt;Key&gt;KEY&lt;/Key&gt;&lt;Valid&gt;true&lt;/Valid&gt;&lt;TimeStamp&gt;0001-01-01T00:00:00&lt;/TimeStamp&gt;&lt;Value&gt;9&lt;/Value&gt;&lt;ValueAsPercentage&gt;21.428572&lt;/ValueAsPercentage&gt;&lt;ValueAsPercentageString&gt;21.43%&lt;/ValueAsPercentageString&gt;&lt;PersonId&gt;0&lt;/PersonId&gt;&lt;ResponseDelay&gt;0&lt;/ResponseDelay&gt;&lt;/Response&gt;&lt;/ArrayOfResponse&gt;"/>
  <p:tag name="COUNTDOWNOPTIONS" val="&lt;?xml version=&quot;1.0&quot; encoding=&quot;utf-8&quot;?&gt;&lt;CountdownOptions xmlns:xsi=&quot;http://www.w3.org/2001/XMLSchema-instance&quot; xmlns:xsd=&quot;http://www.w3.org/2001/XMLSchema&quot;&gt;&lt;GUID&gt;709990d5-1fb8-4e01-b6e8-ac9f89e8bbee&lt;/GUID&gt;&lt;Name /&gt;&lt;HasCountdown&gt;true&lt;/HasCountdown&gt;&lt;DoesCountdownClosePoll&gt;true&lt;/DoesCountdownClosePoll&gt;&lt;Length&gt;80&lt;/Length&gt;&lt;Value&gt;8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0&lt;/int&gt;"/>
  <p:tag name="SEQUENCECOUNT" val="&lt;?xml version=&quot;1.0&quot; encoding=&quot;utf-8&quot;?&gt;&lt;int&gt;237&lt;/int&gt;"/>
  <p:tag name="MEETOO" val="7e395771-d97f-460e-88ad-efea878d049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f28fe83f-662d-463d-ba23-e67940347f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TITLE" val="Subtitle"/>
  <p:tag name="QUESTIONGUID" val="f28fe83f-662d-463d-ba23-e67940347f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ORIGTEXT" val="(% = Percentage of Voters)"/>
  <p:tag name="SHAPEDETAILS" val="&lt;?xml version=&quot;1.0&quot; encoding=&quot;utf-8&quot;?&gt;&lt;ShapeDetails xmlns:xsi=&quot;http://www.w3.org/2001/XMLSchema-instance&quot; xmlns:xsd=&quot;http://www.w3.org/2001/XMLSchema&quot;&gt;&lt;GUID&gt;19d21a56-b78a-47c5-a170-20d2dfc8845f&lt;/GUID&gt;&lt;Name /&gt;&lt;ScreenPosition&gt;BottomRight&lt;/ScreenPosition&gt;&lt;BorderThickness&gt;10&lt;/BorderThickness&gt;&lt;Top&gt;476.544159&lt;/Top&gt;&lt;Left&gt;64.9073257&lt;/Left&gt;&lt;Height&gt;31.5047245&lt;/Height&gt;&lt;Width&gt;775.1235&lt;/Width&gt;&lt;/ShapeDetails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GUID" val="f28fe83f-662d-463d-ba23-e67940347f31"/>
  <p:tag name="DESELECT" val="&lt;?xml version=&quot;1.0&quot; encoding=&quot;utf-8&quot;?&gt;&lt;ShapeEvent xmlns:xsi=&quot;http://www.w3.org/2001/XMLSchema-instance&quot; xmlns:xsd=&quot;http://www.w3.org/2001/XMLSchema&quot;&gt;&lt;Event&gt;SizePlaceholder&lt;/Event&gt;&lt;Arguments /&gt;&lt;/ShapeEvent&gt;"/>
  <p:tag name="SHAPEDETAILS" val="&lt;?xml version=&quot;1.0&quot; encoding=&quot;utf-8&quot;?&gt;&lt;ShapeDetails xmlns:xsi=&quot;http://www.w3.org/2001/XMLSchema-instance&quot; xmlns:xsd=&quot;http://www.w3.org/2001/XMLSchema&quot;&gt;&lt;GUID&gt;815c31a1-fd0b-43e8-a1a0-dad61b0ec55d&lt;/GUID&gt;&lt;Name /&gt;&lt;ScreenPosition&gt;BottomRight&lt;/ScreenPosition&gt;&lt;BorderThickness&gt;10&lt;/BorderThickness&gt;&lt;Top&gt;152.324722&lt;/Top&gt;&lt;Left&gt;34.86677&lt;/Left&gt;&lt;Height&gt;324.219452&lt;/Height&gt;&lt;Width&gt;831.9229&lt;/Width&gt;&lt;/ShapeDetails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CKWIDTH" val="&lt;?xml version=&quot;1.0&quot; encoding=&quot;utf-8&quot;?&gt;&lt;float&gt;0&lt;/float&gt;"/>
  <p:tag name="SLIDETYPE" val="&lt;?xml version=&quot;1.0&quot; encoding=&quot;utf-8&quot;?&gt;&lt;SlideType&gt;Question&lt;/SlideType&gt;"/>
  <p:tag name="RESULTRENDERING" val="&lt;?xml version=&quot;1.0&quot; encoding=&quot;utf-8&quot;?&gt;&lt;DataRendering xmlns:xsi=&quot;http://www.w3.org/2001/XMLSchema-instance&quot; xmlns:xsd=&quot;http://www.w3.org/2001/XMLSchema&quot;&gt;&lt;GUID&gt;5c129b81-76b1-47d8-9369-7eb9035efb9c&lt;/GUID&gt;&lt;Name /&gt;&lt;ShowAverage&gt;false&lt;/ShowAverage&gt;&lt;DisplayType&gt;Bars&lt;/DisplayType&gt;&lt;DisplayNumbersAs&gt;Percentages&lt;/DisplayNumbersAs&gt;&lt;DecimalPlaces&gt;0&lt;/DecimalPlaces&gt;&lt;ShowResultsAxis&gt;false&lt;/ShowResultsAxis&gt;&lt;ShowRangeAxis&gt;true&lt;/ShowRangeAxis&gt;&lt;ShowTotal&gt;true&lt;/ShowTotal&gt;&lt;ShowResults&gt;true&lt;/ShowResults&gt;&lt;CalculatePercentageAs&gt;PercentagesOfVoters&lt;/CalculatePercentageAs&gt;&lt;IsBreakdown&gt;false&lt;/IsBreakdown&gt;&lt;ShowOverall&gt;true&lt;/ShowOverall&gt;&lt;AdjustDecimalPlacesIfNecessary&gt;true&lt;/AdjustDecimalPlacesIfNecessary&gt;&lt;AddDecimalPlaceIfRequired&gt;true&lt;/AddDecimalPlaceIfRequired&gt;&lt;NumberOfChoicesToDisplay&gt;10&lt;/NumberOfChoicesToDisplay&gt;&lt;/DataRendering&gt;"/>
  <p:tag name="VOTENOWOPTIONS" val="&lt;?xml version=&quot;1.0&quot; encoding=&quot;utf-8&quot;?&gt;&lt;VoteNowOptions xmlns:xsi=&quot;http://www.w3.org/2001/XMLSchema-instance&quot; xmlns:xsd=&quot;http://www.w3.org/2001/XMLSchema&quot;&gt;&lt;GUID&gt;69f8a639-08ff-4ddd-88bd-bc43017d3739&lt;/GUID&gt;&lt;HasVoteNow&gt;true&lt;/HasVoteNow&gt;&lt;TextSingleDigit&gt;POLL OPEN&lt;/TextSingleDigit&gt;&lt;TextMultiDigit&gt;Enter Number(s) and Press Send&lt;/TextMultiDigit&gt;&lt;TextTextVote&gt;Enter Text and Press Send&lt;/TextTextVote&gt;&lt;LocationSingle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SingleDigit&gt;&lt;LocationMultiDigit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MultiDigit&gt;&lt;LocationTextVote&gt;&lt;GUID&gt;00000000-0000-0000-0000-000000000000&lt;/GUID&gt;&lt;ScreenPosition&gt;TopRight&lt;/ScreenPosition&gt;&lt;BorderThickness&gt;10&lt;/BorderThickness&gt;&lt;Top&gt;0&lt;/Top&gt;&lt;Left&gt;0&lt;/Left&gt;&lt;Height&gt;35&lt;/Height&gt;&lt;Width&gt;100&lt;/Width&gt;&lt;/LocationTextVote&gt;&lt;Shape&gt;msoShapeRectangle&lt;/Shape&gt;&lt;/VoteNowOptions&gt;"/>
  <p:tag name="HASPERCENTTYPESHAPE" val="true"/>
  <p:tag name="SCORINGOPTIONS" val="&lt;?xml version=&quot;1.0&quot; encoding=&quot;utf-8&quot;?&gt;&lt;ScoringOptions xmlns:xsi=&quot;http://www.w3.org/2001/XMLSchema-instance&quot; xmlns:xsd=&quot;http://www.w3.org/2001/XMLSchema&quot;&gt;&lt;GUID&gt;0f34fe1c-f747-4028-bbc1-a9a475805fdd&lt;/GUID&gt;&lt;Name /&gt;&lt;EnableScoring&gt;false&lt;/EnableScoring&gt;&lt;RevealAnswer&gt;true&lt;/RevealAnswer&gt;&lt;PointsForCorrectAnswer&gt;10&lt;/PointsForCorrectAnswer&gt;&lt;SpeedScoring&gt;false&lt;/SpeedScoring&gt;&lt;IsNumberOfCorrectAnswersShown&gt;false&lt;/IsNumberOfCorrectAnswersShown&gt;&lt;/ScoringOptions&gt;"/>
  <p:tag name="SOUNDOPTIONS" val="&lt;?xml version=&quot;1.0&quot; encoding=&quot;utf-8&quot;?&gt;&lt;SoundOptions xmlns:xsi=&quot;http://www.w3.org/2001/XMLSchema-instance&quot; xmlns:xsd=&quot;http://www.w3.org/2001/XMLSchema&quot;&gt;&lt;GUID&gt;b936c261-f079-4c73-b77a-c237e76dbf20&lt;/GUID&gt;&lt;Name /&gt;&lt;PlaySound&gt;false&lt;/PlaySound&gt;&lt;CountdownSoundTag&gt;SOUND5048106112113789048858212267122791194343688811210411778721021077387908281705665479797697149868110361&lt;/CountdownSoundTag&gt;&lt;PlayTimesUpSound&gt;false&lt;/PlayTimesUpSound&gt;&lt;TimesUpSoundTag&gt;SOUND78559777531211121158510385529866107431017273103999057109117571068712285765090109816511543112828412211961&lt;/TimesUpSoundTag&gt;&lt;Loop&gt;true&lt;/Loop&gt;&lt;/SoundOptions&gt;"/>
  <p:tag name="SLIDEREFERENCE" val="&lt;?xml version=&quot;1.0&quot; encoding=&quot;utf-8&quot;?&gt;&lt;SlideReferenceList xmlns:xsi=&quot;http://www.w3.org/2001/XMLSchema-instance&quot; xmlns:xsd=&quot;http://www.w3.org/2001/XMLSchema&quot;&gt;&lt;MySlideId&gt;334&lt;/MySlideId&gt;&lt;Data&gt;&lt;SlideReferenceData&gt;&lt;Relationship&gt;MasterSlide&lt;/Relationship&gt;&lt;ReferencedSlideId&gt;344&lt;/ReferencedSlideId&gt;&lt;ReferenceSlideGuid&gt;f28fe83f-662d-463d-ba23-e67940347f31&lt;/ReferenceSlideGuid&gt;&lt;/SlideReferenceData&gt;&lt;/Data&gt;&lt;/SlideReferenceList&gt;"/>
  <p:tag name="JOININSTRUCTIONS" val="&lt;?xml version=&quot;1.0&quot; encoding=&quot;utf-8&quot;?&gt;&lt;JoinInstructions xmlns:xsi=&quot;http://www.w3.org/2001/XMLSchema-instance&quot; xmlns:xsd=&quot;http://www.w3.org/2001/XMLSchema&quot;&gt;&lt;GUID&gt;07ac83ee-95f9-4521-bc0c-a87b978adb7e&lt;/GUID&gt;&lt;Name /&gt;&lt;Position&gt;&lt;GUID&gt;e9d9c6fe-ff7e-4eab-bee8-6bdf6315e122&lt;/GUID&gt;&lt;Name /&gt;&lt;ScreenPosition&gt;BottomRight&lt;/ScreenPosition&gt;&lt;BorderThickness&gt;10&lt;/BorderThickness&gt;&lt;Top&gt;508.963226&lt;/Top&gt;&lt;Left&gt;587.468262&lt;/Left&gt;&lt;Height&gt;29.08126&lt;/Height&gt;&lt;Width&gt;252.562683&lt;/Width&gt;&lt;/Position&gt;&lt;/JoinInstructions&gt;"/>
  <p:tag name="QUESTIONDEFINITION" val="&lt;?xml version=&quot;1.0&quot; encoding=&quot;utf-8&quot;?&gt;&lt;MultipleChoiceQuestion xmlns:xsi=&quot;http://www.w3.org/2001/XMLSchema-instance&quot; xmlns:xsd=&quot;http://www.w3.org/2001/XMLSchema&quot;&gt;&lt;GUID&gt;f28fe83f-662d-463d-ba23-e67940347f31&lt;/GUID&gt;&lt;Name /&gt;&lt;ReactorQuestionId&gt;936600&lt;/ReactorQuestionId&gt;&lt;Text&gt;What learning outcome do you want most from this Workshop? To be able to understand and describe:&lt;/Text&gt;&lt;SubChoiceDefinitions&gt;&lt;SubChoiceDefinition&gt;&lt;Name&gt;1st Choice&lt;/Name&gt;&lt;SubChoiceSourceReferences /&gt;&lt;/SubChoiceDefinition&gt;&lt;SubChoiceDefinition&gt;&lt;Name&gt;2nd Choice&lt;/Name&gt;&lt;SubChoiceSourceReferences /&gt;&lt;/SubChoiceDefinition&gt;&lt;/SubChoiceDefinitions&gt;&lt;SubText&gt;Vote for up to 2 choices&lt;/SubText&gt;&lt;IndividualWeightingText /&gt;&lt;QuestionType&gt;MultipleChoice&lt;/QuestionType&gt;&lt;Source&gt;Handsets&lt;/Source&gt;&lt;Choices&gt;&lt;Choice xsi:type=&quot;DiscreteChoice&quot;&gt;&lt;GUID&gt;05f4db62-9560-431e-882c-de111c75f49b&lt;/GUID&gt;&lt;Name /&gt;&lt;IsSelected&gt;true&lt;/IsSelected&gt;&lt;Description&gt;The Safeguarding framework – Background, Definitions and Principles&lt;/Description&gt;&lt;Key&gt;1&lt;/Key&gt;&lt;IsAnswer&gt;false&lt;/IsAnswer&gt;&lt;SubChoiceData&gt;&lt;SubChoices&gt;&lt;SubChoice&gt;&lt;NumVotes&gt;14&lt;/NumVotes&gt;&lt;PercentageOfVotesCast&gt;36.842106&lt;/PercentageOfVotesCast&gt;&lt;PercentageOfVotesCastAsString&gt;36.84%&lt;/PercentageOfVotesCastAsString&gt;&lt;PercentageOfVoters&gt;36.842106&lt;/PercentageOfVoters&gt;&lt;PercentageOfVotersAsString&gt;36.84%&lt;/PercentageOfVotersAsString&gt;&lt;/SubChoice&gt;&lt;/SubChoices&gt;&lt;/SubChoiceData&gt;&lt;Score&gt;0&lt;/Score&gt;&lt;ChoiceRankings /&gt;&lt;AnswerSequenceNo&gt;0&lt;/AnswerSequenceNo&gt;&lt;/Choice&gt;&lt;Choice xsi:type=&quot;DiscreteChoice&quot;&gt;&lt;GUID&gt;4a200e8e-8360-470d-9604-d688a602f4d2&lt;/GUID&gt;&lt;Name /&gt;&lt;IsSelected&gt;true&lt;/IsSelected&gt;&lt;Description&gt;How the framework will support disabled people to live the life they choose&lt;/Description&gt;&lt;Key&gt;2&lt;/Key&gt;&lt;IsAnswer&gt;false&lt;/IsAnswer&gt;&lt;SubChoiceData&gt;&lt;SubChoices&gt;&lt;SubChoice&gt;&lt;NumVotes&gt;15&lt;/NumVotes&gt;&lt;PercentageOfVotesCast&gt;39.473682&lt;/PercentageOfVotesCast&gt;&lt;PercentageOfVotesCastAsString&gt;39.47%&lt;/PercentageOfVotesCastAsString&gt;&lt;PercentageOfVoters&gt;39.473682&lt;/PercentageOfVoters&gt;&lt;PercentageOfVotersAsString&gt;39.47%&lt;/PercentageOfVotersAsString&gt;&lt;/SubChoice&gt;&lt;/SubChoices&gt;&lt;/SubChoiceData&gt;&lt;Score&gt;0&lt;/Score&gt;&lt;ChoiceRankings /&gt;&lt;AnswerSequenceNo&gt;0&lt;/AnswerSequenceNo&gt;&lt;/Choice&gt;&lt;Choice xsi:type=&quot;DiscreteChoice&quot;&gt;&lt;GUID&gt;d3d753b1-31bf-4b2c-b9d0-85b2995965bb&lt;/GUID&gt;&lt;Name /&gt;&lt;IsSelected&gt;true&lt;/IsSelected&gt;&lt;Description&gt;The spectrum of safeguards needed to effectively respond, including supported decision making&lt;/Description&gt;&lt;Key&gt;3&lt;/Key&gt;&lt;IsAnswer&gt;false&lt;/IsAnswer&gt;&lt;SubChoiceData&gt;&lt;SubChoices&gt;&lt;SubChoice&gt;&lt;NumVotes&gt;15&lt;/NumVotes&gt;&lt;PercentageOfVotesCast&gt;39.473682&lt;/PercentageOfVotesCast&gt;&lt;PercentageOfVotesCastAsString&gt;39.47%&lt;/PercentageOfVotesCastAsString&gt;&lt;PercentageOfVoters&gt;39.473682&lt;/PercentageOfVoters&gt;&lt;PercentageOfVotersAsString&gt;39.47%&lt;/PercentageOfVotersAsString&gt;&lt;/SubChoice&gt;&lt;/SubChoices&gt;&lt;/SubChoiceData&gt;&lt;Score&gt;0&lt;/Score&gt;&lt;ChoiceRankings /&gt;&lt;AnswerSequenceNo&gt;0&lt;/AnswerSequenceNo&gt;&lt;/Choice&gt;&lt;Choice xsi:type=&quot;DiscreteChoice&quot;&gt;&lt;GUID&gt;cd655c63-5bc2-41b7-a60c-050e880e545c&lt;/GUID&gt;&lt;Name /&gt;&lt;IsSelected&gt;true&lt;/IsSelected&gt;&lt;Description&gt;Basic human rights to consent and decision making&lt;/Description&gt;&lt;Key&gt;4&lt;/Key&gt;&lt;IsAnswer&gt;false&lt;/IsAnswer&gt;&lt;SubChoiceData&gt;&lt;SubChoices&gt;&lt;SubChoice&gt;&lt;NumVotes&gt;3&lt;/NumVotes&gt;&lt;PercentageOfVotesCast&gt;7.894737&lt;/PercentageOfVotesCast&gt;&lt;PercentageOfVotesCastAsString&gt;7.89%&lt;/PercentageOfVotesCastAsString&gt;&lt;PercentageOfVoters&gt;7.894737&lt;/PercentageOfVoters&gt;&lt;PercentageOfVotersAsString&gt;7.89%&lt;/PercentageOfVotersAsString&gt;&lt;/SubChoice&gt;&lt;/SubChoices&gt;&lt;/SubChoiceData&gt;&lt;Score&gt;0&lt;/Score&gt;&lt;ChoiceRankings /&gt;&lt;AnswerSequenceNo&gt;0&lt;/AnswerSequenceNo&gt;&lt;/Choice&gt;&lt;Choice xsi:type=&quot;DiscreteChoice&quot;&gt;&lt;GUID&gt;88bcabb9-7c18-4df2-b81a-19423b99223e&lt;/GUID&gt;&lt;Name /&gt;&lt;IsSelected&gt;true&lt;/IsSelected&gt;&lt;Description&gt;Factors that increase vulnerability&lt;/Description&gt;&lt;Key&gt;5&lt;/Key&gt;&lt;IsAnswer&gt;false&lt;/IsAnswer&gt;&lt;SubChoiceData&gt;&lt;SubChoices&gt;&lt;SubChoice&gt;&lt;NumVotes&gt;5&lt;/NumVotes&gt;&lt;PercentageOfVotesCast&gt;13.157895&lt;/PercentageOfVotesCast&gt;&lt;PercentageOfVotesCastAsString&gt;13.16%&lt;/PercentageOfVotesCastAsString&gt;&lt;PercentageOfVoters&gt;13.157895&lt;/PercentageOfVoters&gt;&lt;PercentageOfVotersAsString&gt;13.16%&lt;/PercentageOfVotersAsString&gt;&lt;/SubChoice&gt;&lt;/SubChoices&gt;&lt;/SubChoiceData&gt;&lt;Score&gt;0&lt;/Score&gt;&lt;ChoiceRankings /&gt;&lt;AnswerSequenceNo&gt;0&lt;/AnswerSequenceNo&gt;&lt;/Choice&gt;&lt;Choice xsi:type=&quot;DiscreteChoice&quot;&gt;&lt;GUID&gt;e7d5fb1c-42bf-4bcf-b34f-440a14fe870d&lt;/GUID&gt;&lt;Name /&gt;&lt;IsSelected&gt;true&lt;/IsSelected&gt;&lt;Description&gt;Who is at risk and identifying the need for safeguarding support&lt;/Description&gt;&lt;Key&gt;6&lt;/Key&gt;&lt;IsAnswer&gt;false&lt;/IsAnswer&gt;&lt;SubChoiceData&gt;&lt;SubChoices&gt;&lt;SubChoice&gt;&lt;NumVotes&gt;2&lt;/NumVotes&gt;&lt;PercentageOfVotesCast&gt;5.263158&lt;/PercentageOfVotesCast&gt;&lt;PercentageOfVotesCastAsString&gt;5.26%&lt;/PercentageOfVotesCastAsString&gt;&lt;PercentageOfVoters&gt;5.263158&lt;/PercentageOfVoters&gt;&lt;PercentageOfVotersAsString&gt;5.26%&lt;/PercentageOfVotersAsString&gt;&lt;/SubChoice&gt;&lt;/SubChoices&gt;&lt;/SubChoiceData&gt;&lt;Score&gt;0&lt;/Score&gt;&lt;ChoiceRankings /&gt;&lt;AnswerSequenceNo&gt;0&lt;/AnswerSequenceNo&gt;&lt;/Choice&gt;&lt;Choice xsi:type=&quot;DiscreteChoice&quot;&gt;&lt;GUID&gt;bd23b567-84db-4cf4-8b53-2e8a198c99af&lt;/GUID&gt;&lt;Name /&gt;&lt;IsSelected&gt;true&lt;/IsSelected&gt;&lt;Description&gt;How legislation affects your safeguarding responsibilities&lt;/Description&gt;&lt;Key&gt;7&lt;/Key&gt;&lt;IsAnswer&gt;false&lt;/IsAnswer&gt;&lt;SubChoiceData&gt;&lt;SubChoices&gt;&lt;SubChoice&gt;&lt;NumVotes&gt;7&lt;/NumVotes&gt;&lt;PercentageOfVotesCast&gt;18.421053&lt;/PercentageOfVotesCast&gt;&lt;PercentageOfVotesCastAsString&gt;18.42%&lt;/PercentageOfVotesCastAsString&gt;&lt;PercentageOfVoters&gt;18.421053&lt;/PercentageOfVoters&gt;&lt;PercentageOfVotersAsString&gt;18.42%&lt;/PercentageOfVotersAsString&gt;&lt;/SubChoice&gt;&lt;/SubChoices&gt;&lt;/SubChoiceData&gt;&lt;Score&gt;0&lt;/Score&gt;&lt;ChoiceRankings /&gt;&lt;AnswerSequenceNo&gt;0&lt;/AnswerSequenceNo&gt;&lt;/Choice&gt;&lt;Choice xsi:type=&quot;DiscreteChoice&quot;&gt;&lt;GUID&gt;40e0de86-6c52-4413-afa3-c9c4929412a2&lt;/GUID&gt;&lt;Name /&gt;&lt;IsSelected&gt;true&lt;/IsSelected&gt;&lt;Description&gt;The different types of abuse experienced by disabled people&lt;/Description&gt;&lt;Key&gt;8&lt;/Key&gt;&lt;IsAnswer&gt;false&lt;/IsAnswer&gt;&lt;SubChoiceData&gt;&lt;SubChoices&gt;&lt;SubChoice&gt;&lt;NumVotes&gt;6&lt;/NumVotes&gt;&lt;PercentageOfVotesCast&gt;15.789474&lt;/PercentageOfVotesCast&gt;&lt;PercentageOfVotesCastAsString&gt;15.79%&lt;/PercentageOfVotesCastAsString&gt;&lt;PercentageOfVoters&gt;15.789474&lt;/PercentageOfVoters&gt;&lt;PercentageOfVotersAsString&gt;15.79%&lt;/PercentageOfVotersAsString&gt;&lt;/SubChoice&gt;&lt;/SubChoices&gt;&lt;/SubChoiceData&gt;&lt;Score&gt;0&lt;/Score&gt;&lt;ChoiceRankings /&gt;&lt;AnswerSequenceNo&gt;0&lt;/AnswerSequenceNo&gt;&lt;/Choice&gt;&lt;Choice xsi:type=&quot;DiscreteChoice&quot;&gt;&lt;GUID&gt;000d86a2-eb21-4ccd-aa87-1ad2b0d1fe08&lt;/GUID&gt;&lt;Name /&gt;&lt;IsSelected&gt;true&lt;/IsSelected&gt;&lt;Description&gt;The SAFA multi-agency, multi-disciplinary approach for safeguarding people at risk of experiencing abuse and neglect.&lt;/Description&gt;&lt;Key&gt;9&lt;/Key&gt;&lt;IsAnswer&gt;false&lt;/IsAnswer&gt;&lt;SubChoiceData&gt;&lt;SubChoices&gt;&lt;SubChoice&gt;&lt;NumVotes&gt;9&lt;/NumVotes&gt;&lt;PercentageOfVotesCast&gt;23.68421&lt;/PercentageOfVotesCast&gt;&lt;PercentageOfVotesCastAsString&gt;23.68%&lt;/PercentageOfVotesCastAsString&gt;&lt;PercentageOfVoters&gt;23.68421&lt;/PercentageOfVoters&gt;&lt;PercentageOfVotersAsString&gt;23.68%&lt;/PercentageOfVotersAsString&gt;&lt;/SubChoice&gt;&lt;/SubChoices&gt;&lt;/SubChoiceData&gt;&lt;Score&gt;0&lt;/Score&gt;&lt;ChoiceRankings /&gt;&lt;AnswerSequenceNo&gt;0&lt;/AnswerSequenceNo&gt;&lt;/Choice&gt;&lt;/Choices&gt;&lt;HasData&gt;true&lt;/HasData&gt;&lt;MasterQuestionNumSubChoices&gt;0&lt;/MasterQuestionNumSubChoices&gt;&lt;TimeOpenMS&gt;80000&lt;/TimeOpenMS&gt;&lt;IsQuestionWeighted&gt;false&lt;/IsQuestionWeighted&gt;&lt;CorrectAnswerVotesNumber&gt;0&lt;/CorrectAnswerVotesNumber&gt;&lt;CorrectAnswerVotesPercent&gt;0&lt;/CorrectAnswerVotesPercent&gt;&lt;ReactorPollDetails&gt;&lt;MeetingId&gt;147782&lt;/MeetingId&gt;&lt;SessionId&gt;151709&lt;/SessionId&gt;&lt;TenancyId&gt;61594&lt;/TenancyId&gt;&lt;LatestPollId&gt;16&lt;/LatestPollId&gt;&lt;/ReactorPollDetails&gt;&lt;Ranking&gt;false&lt;/Ranking&gt;&lt;MaxNumResponses&gt;2&lt;/MaxNumResponses&gt;&lt;MultipleChoiceSubTypeValue&gt;AnyOrder&lt;/MultipleChoiceSubTypeValue&gt;&lt;/MultipleChoiceQuestion&gt;"/>
  <p:tag name="RAWRESULTS" val="&lt;?xml version=&quot;1.0&quot; encoding=&quot;utf-8&quot;?&gt;&lt;ArrayOfResponse xmlns:xsi=&quot;http://www.w3.org/2001/XMLSchema-instance&quot; xmlns:xsd=&quot;http://www.w3.org/2001/XMLSchema&quot;&gt;&lt;Response&gt;&lt;Index&gt;0&lt;/Index&gt;&lt;SmartcardUID&gt;0&lt;/SmartcardUID&gt;&lt;Key&gt;KEY&lt;/Key&gt;&lt;Valid&gt;true&lt;/Valid&gt;&lt;TimeStamp&gt;0001-01-01T00:00:00&lt;/TimeStamp&gt;&lt;Value&gt;14&lt;/Value&gt;&lt;ValueAsPercentage&gt;36.842106&lt;/ValueAsPercentage&gt;&lt;ValueAsPercentageString&gt;36.84%&lt;/ValueAsPercentageString&gt;&lt;PersonId&gt;0&lt;/PersonId&gt;&lt;ResponseDelay&gt;0&lt;/ResponseDelay&gt;&lt;/Response&gt;&lt;Response&gt;&lt;Index&gt;1&lt;/Index&gt;&lt;SmartcardUID&gt;0&lt;/SmartcardUID&gt;&lt;Key&gt;KEY&lt;/Key&gt;&lt;Valid&gt;true&lt;/Valid&gt;&lt;TimeStamp&gt;0001-01-01T00:00:00&lt;/TimeStamp&gt;&lt;Value&gt;15&lt;/Value&gt;&lt;ValueAsPercentage&gt;39.473682&lt;/ValueAsPercentage&gt;&lt;ValueAsPercentageString&gt;39.47%&lt;/ValueAsPercentageString&gt;&lt;PersonId&gt;0&lt;/PersonId&gt;&lt;ResponseDelay&gt;0&lt;/ResponseDelay&gt;&lt;/Response&gt;&lt;Response&gt;&lt;Index&gt;2&lt;/Index&gt;&lt;SmartcardUID&gt;0&lt;/SmartcardUID&gt;&lt;Key&gt;KEY&lt;/Key&gt;&lt;Valid&gt;true&lt;/Valid&gt;&lt;TimeStamp&gt;0001-01-01T00:00:00&lt;/TimeStamp&gt;&lt;Value&gt;15&lt;/Value&gt;&lt;ValueAsPercentage&gt;39.473682&lt;/ValueAsPercentage&gt;&lt;ValueAsPercentageString&gt;39.47%&lt;/ValueAsPercentageString&gt;&lt;PersonId&gt;0&lt;/PersonId&gt;&lt;ResponseDelay&gt;0&lt;/ResponseDelay&gt;&lt;/Response&gt;&lt;Response&gt;&lt;Index&gt;3&lt;/Index&gt;&lt;SmartcardUID&gt;0&lt;/SmartcardUID&gt;&lt;Key&gt;KEY&lt;/Key&gt;&lt;Valid&gt;true&lt;/Valid&gt;&lt;TimeStamp&gt;0001-01-01T00:00:00&lt;/TimeStamp&gt;&lt;Value&gt;3&lt;/Value&gt;&lt;ValueAsPercentage&gt;7.894737&lt;/ValueAsPercentage&gt;&lt;ValueAsPercentageString&gt;7.89%&lt;/ValueAsPercentageString&gt;&lt;PersonId&gt;0&lt;/PersonId&gt;&lt;ResponseDelay&gt;0&lt;/ResponseDelay&gt;&lt;/Response&gt;&lt;Response&gt;&lt;Index&gt;4&lt;/Index&gt;&lt;SmartcardUID&gt;0&lt;/SmartcardUID&gt;&lt;Key&gt;KEY&lt;/Key&gt;&lt;Valid&gt;true&lt;/Valid&gt;&lt;TimeStamp&gt;0001-01-01T00:00:00&lt;/TimeStamp&gt;&lt;Value&gt;5&lt;/Value&gt;&lt;ValueAsPercentage&gt;13.157895&lt;/ValueAsPercentage&gt;&lt;ValueAsPercentageString&gt;13.16%&lt;/ValueAsPercentageString&gt;&lt;PersonId&gt;0&lt;/PersonId&gt;&lt;ResponseDelay&gt;0&lt;/ResponseDelay&gt;&lt;/Response&gt;&lt;Response&gt;&lt;Index&gt;5&lt;/Index&gt;&lt;SmartcardUID&gt;0&lt;/SmartcardUID&gt;&lt;Key&gt;KEY&lt;/Key&gt;&lt;Valid&gt;true&lt;/Valid&gt;&lt;TimeStamp&gt;0001-01-01T00:00:00&lt;/TimeStamp&gt;&lt;Value&gt;2&lt;/Value&gt;&lt;ValueAsPercentage&gt;5.263158&lt;/ValueAsPercentage&gt;&lt;ValueAsPercentageString&gt;5.26%&lt;/ValueAsPercentageString&gt;&lt;PersonId&gt;0&lt;/PersonId&gt;&lt;ResponseDelay&gt;0&lt;/ResponseDelay&gt;&lt;/Response&gt;&lt;Response&gt;&lt;Index&gt;6&lt;/Index&gt;&lt;SmartcardUID&gt;0&lt;/SmartcardUID&gt;&lt;Key&gt;KEY&lt;/Key&gt;&lt;Valid&gt;true&lt;/Valid&gt;&lt;TimeStamp&gt;0001-01-01T00:00:00&lt;/TimeStamp&gt;&lt;Value&gt;7&lt;/Value&gt;&lt;ValueAsPercentage&gt;18.421053&lt;/ValueAsPercentage&gt;&lt;ValueAsPercentageString&gt;18.42%&lt;/ValueAsPercentageString&gt;&lt;PersonId&gt;0&lt;/PersonId&gt;&lt;ResponseDelay&gt;0&lt;/ResponseDelay&gt;&lt;/Response&gt;&lt;Response&gt;&lt;Index&gt;7&lt;/Index&gt;&lt;SmartcardUID&gt;0&lt;/SmartcardUID&gt;&lt;Key&gt;KEY&lt;/Key&gt;&lt;Valid&gt;true&lt;/Valid&gt;&lt;TimeStamp&gt;0001-01-01T00:00:00&lt;/TimeStamp&gt;&lt;Value&gt;6&lt;/Value&gt;&lt;ValueAsPercentage&gt;15.789474&lt;/ValueAsPercentage&gt;&lt;ValueAsPercentageString&gt;15.79%&lt;/ValueAsPercentageString&gt;&lt;PersonId&gt;0&lt;/PersonId&gt;&lt;ResponseDelay&gt;0&lt;/ResponseDelay&gt;&lt;/Response&gt;&lt;Response&gt;&lt;Index&gt;8&lt;/Index&gt;&lt;SmartcardUID&gt;0&lt;/SmartcardUID&gt;&lt;Key&gt;KEY&lt;/Key&gt;&lt;Valid&gt;true&lt;/Valid&gt;&lt;TimeStamp&gt;0001-01-01T00:00:00&lt;/TimeStamp&gt;&lt;Value&gt;9&lt;/Value&gt;&lt;ValueAsPercentage&gt;23.68421&lt;/ValueAsPercentage&gt;&lt;ValueAsPercentageString&gt;23.68%&lt;/ValueAsPercentageString&gt;&lt;PersonId&gt;0&lt;/PersonId&gt;&lt;ResponseDelay&gt;0&lt;/ResponseDelay&gt;&lt;/Response&gt;&lt;/ArrayOfResponse&gt;"/>
  <p:tag name="COUNTDOWNOPTIONS" val="&lt;?xml version=&quot;1.0&quot; encoding=&quot;utf-8&quot;?&gt;&lt;CountdownOptions xmlns:xsi=&quot;http://www.w3.org/2001/XMLSchema-instance&quot; xmlns:xsd=&quot;http://www.w3.org/2001/XMLSchema&quot;&gt;&lt;GUID&gt;709990d5-1fb8-4e01-b6e8-ac9f89e8bbee&lt;/GUID&gt;&lt;Name /&gt;&lt;HasCountdown&gt;true&lt;/HasCountdown&gt;&lt;DoesCountdownClosePoll&gt;true&lt;/DoesCountdownClosePoll&gt;&lt;Length&gt;80&lt;/Length&gt;&lt;Value&gt;80&lt;/Value&gt;&lt;CountdownType&gt;Analogue&lt;/CountdownType&gt;&lt;Location&gt;&lt;GUID&gt;00000000-0000-0000-0000-000000000000&lt;/GUID&gt;&lt;Name /&gt;&lt;ScreenPosition&gt;BottomRight&lt;/ScreenPosition&gt;&lt;BorderThickness&gt;10&lt;/BorderThickness&gt;&lt;Top&gt;0&lt;/Top&gt;&lt;Left&gt;0&lt;/Left&gt;&lt;Height&gt;35&lt;/Height&gt;&lt;Width&gt;50&lt;/Width&gt;&lt;/Location&gt;&lt;/CountdownOptions&gt;"/>
  <p:tag name="LASTMODE" val="&lt;?xml version=&quot;1.0&quot; encoding=&quot;utf-8&quot;?&gt;&lt;int&gt;0&lt;/int&gt;"/>
  <p:tag name="SEQUENCECOUNT" val="&lt;?xml version=&quot;1.0&quot; encoding=&quot;utf-8&quot;?&gt;&lt;int&gt;187&lt;/int&gt;"/>
  <p:tag name="MEETOO" val="7e395771-d97f-460e-88ad-efea878d049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1632aee0-b49a-44eb-b49b-c76ae8b849b1&lt;/GUID&gt;&lt;Name /&gt;&lt;ScreenPosition&gt;BottomRight&lt;/ScreenPosition&gt;&lt;BorderThickness&gt;10&lt;/BorderThickness&gt;&lt;Top&gt;183.876221&lt;/Top&gt;&lt;Left&gt;98.94354&lt;/Left&gt;&lt;Height&gt;12.9203148&lt;/Height&gt;&lt;Width&gt;775.1235&lt;/Width&gt;&lt;/ShapeDetails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0cff0a0a-77fa-452c-a68c-c159fa5e3f76&lt;/GUID&gt;&lt;Name /&gt;&lt;ScreenPosition&gt;BottomRight&lt;/ScreenPosition&gt;&lt;BorderThickness&gt;10&lt;/BorderThickness&gt;&lt;Top&gt;219.466461&lt;/Top&gt;&lt;Left&gt;98.94354&lt;/Left&gt;&lt;Height&gt;12.9203148&lt;/Height&gt;&lt;Width&gt;775.1235&lt;/Width&gt;&lt;/ShapeDetails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ETINGNUMBER" val="115-318-99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e7bfe5f2-9fa1-4e3a-8614-9fc449f472ee&lt;/GUID&gt;&lt;Name /&gt;&lt;ScreenPosition&gt;BottomRight&lt;/ScreenPosition&gt;&lt;BorderThickness&gt;10&lt;/BorderThickness&gt;&lt;Top&gt;255.056686&lt;/Top&gt;&lt;Left&gt;98.94354&lt;/Left&gt;&lt;Height&gt;12.9203148&lt;/Height&gt;&lt;Width&gt;775.1235&lt;/Width&gt;&lt;/ShapeDetails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93b8beec-cb98-4471-a24d-e8addd6d7a7f&lt;/GUID&gt;&lt;Name /&gt;&lt;ScreenPosition&gt;BottomRight&lt;/ScreenPosition&gt;&lt;BorderThickness&gt;10&lt;/BorderThickness&gt;&lt;Top&gt;290.646942&lt;/Top&gt;&lt;Left&gt;98.94354&lt;/Left&gt;&lt;Height&gt;12.9203148&lt;/Height&gt;&lt;Width&gt;775.1235&lt;/Width&gt;&lt;/ShapeDetails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4f1e3f9e-445a-46e9-b1bc-6c89c74107dd&lt;/GUID&gt;&lt;Name /&gt;&lt;ScreenPosition&gt;BottomRight&lt;/ScreenPosition&gt;&lt;BorderThickness&gt;10&lt;/BorderThickness&gt;&lt;Top&gt;326.237152&lt;/Top&gt;&lt;Left&gt;98.94354&lt;/Left&gt;&lt;Height&gt;12.9203148&lt;/Height&gt;&lt;Width&gt;775.1235&lt;/Width&gt;&lt;/ShapeDetails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RTANIMATION" val="OpenQuestion"/>
  <p:tag name="QUESTIONGUID" val="f28fe83f-662d-463d-ba23-e67940347f3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b43ed7e9-4033-450b-89c3-18ed14b8adf2&lt;/GUID&gt;&lt;Name /&gt;&lt;ScreenPosition&gt;BottomRight&lt;/ScreenPosition&gt;&lt;BorderThickness&gt;10&lt;/BorderThickness&gt;&lt;Top&gt;361.8274&lt;/Top&gt;&lt;Left&gt;98.94354&lt;/Left&gt;&lt;Height&gt;12.9203148&lt;/Height&gt;&lt;Width&gt;775.1235&lt;/Width&gt;&lt;/ShapeDetails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rs"/>
  <p:tag name="QUESTIONGUID" val="f28fe83f-662d-463d-ba23-e67940347f31"/>
  <p:tag name="SHAPEDETAILS" val="&lt;?xml version=&quot;1.0&quot; encoding=&quot;utf-8&quot;?&gt;&lt;ShapeDetails xmlns:xsi=&quot;http://www.w3.org/2001/XMLSchema-instance&quot; xmlns:xsd=&quot;http://www.w3.org/2001/XMLSchema&quot;&gt;&lt;GUID&gt;cb7ba46b-3877-466c-93f6-d7f356b236a7&lt;/GUID&gt;&lt;Name /&gt;&lt;ScreenPosition&gt;BottomRight&lt;/ScreenPosition&gt;&lt;BorderThickness&gt;10&lt;/BorderThickness&gt;&lt;Top&gt;397.417633&lt;/Top&gt;&lt;Left&gt;98.94354&lt;/Left&gt;&lt;Height&gt;12.9203148&lt;/Height&gt;&lt;Width&gt;775.1235&lt;/Width&gt;&lt;/ShapeDetails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VotingKey"/>
  <p:tag name="QUESTIONGUID" val="f28fe83f-662d-463d-ba23-e67940347f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hoiceText"/>
  <p:tag name="QUESTIONGUID" val="f28fe83f-662d-463d-ba23-e67940347f3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aLabel"/>
  <p:tag name="QUESTIONGUID" val="f28fe83f-662d-463d-ba23-e67940347f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5568</TotalTime>
  <Words>1583</Words>
  <Application>Microsoft Office PowerPoint</Application>
  <PresentationFormat>Widescreen</PresentationFormat>
  <Paragraphs>322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Lora</vt:lpstr>
      <vt:lpstr>Quattrocento Sans</vt:lpstr>
      <vt:lpstr>Roboto</vt:lpstr>
      <vt:lpstr>Office Theme</vt:lpstr>
      <vt:lpstr>Safeguarding a Good Life</vt:lpstr>
      <vt:lpstr>Safeguarding a good life</vt:lpstr>
      <vt:lpstr>PowerPoint Presentation</vt:lpstr>
      <vt:lpstr>What learning outcome do you want to achieve most today?  Choose two:</vt:lpstr>
      <vt:lpstr>What learning outcome do you want most from this Workshop? To be able to understand and describe:</vt:lpstr>
      <vt:lpstr>What is Safeguarding?</vt:lpstr>
      <vt:lpstr>PowerPoint Presentation</vt:lpstr>
      <vt:lpstr>Safeguarding Framework  The Framework’s spectrum of safeguards will enable disabled people to make informed choices, including taking risks and  having opportunities like other people</vt:lpstr>
      <vt:lpstr>PowerPoint Presentation</vt:lpstr>
      <vt:lpstr>PowerPoint Presentation</vt:lpstr>
      <vt:lpstr>Continuum of Safeguarding</vt:lpstr>
      <vt:lpstr>Article 12 (CRPD)</vt:lpstr>
      <vt:lpstr>What is Supported Decision Making?</vt:lpstr>
      <vt:lpstr>Who may need SDM support?</vt:lpstr>
      <vt:lpstr>Legal Capacity and Mental Capacity</vt:lpstr>
      <vt:lpstr>Rethink Capacity and Assessments</vt:lpstr>
      <vt:lpstr>The Protection of Personal and  Property Rights Act 1988 (PPPR Act)</vt:lpstr>
      <vt:lpstr>Supported Decision  Making Steps</vt:lpstr>
      <vt:lpstr>Supported Decision Making Steps</vt:lpstr>
      <vt:lpstr>Recognising vulnerability and being responsive to people’s needs </vt:lpstr>
      <vt:lpstr>PowerPoint Presentation</vt:lpstr>
      <vt:lpstr>PowerPoint Presentation</vt:lpstr>
      <vt:lpstr>PowerPoint Presentation</vt:lpstr>
      <vt:lpstr>What is our current Safeguarding Legislation?</vt:lpstr>
      <vt:lpstr>Abuse  What are the different types of abuse experienced by disabled people and Adults at Risk?</vt:lpstr>
      <vt:lpstr>PowerPoint Presentation</vt:lpstr>
      <vt:lpstr>PowerPoint Presentation</vt:lpstr>
      <vt:lpstr>PowerPoint Presentation</vt:lpstr>
      <vt:lpstr>Safeguarding a Good Life</vt:lpstr>
      <vt:lpstr>PowerPoint Presentation</vt:lpstr>
      <vt:lpstr>What learning outcome do you feel you achieved the most?  (Choose two):</vt:lpstr>
      <vt:lpstr>What learning outcome do you feel you achieved the most? To be able to understand and describe:</vt:lpstr>
      <vt:lpstr>What learning outcome do you want most from this Workshop? To be able to understand and describe:</vt:lpstr>
      <vt:lpstr>What is Safeguarding?</vt:lpstr>
      <vt:lpstr>Thank You!  Questions and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Adults Workshop Disabled People and  Adults at Risk who are Survivors of Sexual Violence</dc:title>
  <dc:creator>Sue Hobbs</dc:creator>
  <cp:lastModifiedBy>Admin Nzdsn</cp:lastModifiedBy>
  <cp:revision>113</cp:revision>
  <cp:lastPrinted>2020-12-10T19:18:21Z</cp:lastPrinted>
  <dcterms:created xsi:type="dcterms:W3CDTF">2019-08-03T02:57:04Z</dcterms:created>
  <dcterms:modified xsi:type="dcterms:W3CDTF">2020-12-13T20:45:38Z</dcterms:modified>
</cp:coreProperties>
</file>