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5F96-4F9F-85BF-AF5ADCE52947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5F96-4F9F-85BF-AF5ADCE52947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5F96-4F9F-85BF-AF5ADCE52947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5F96-4F9F-85BF-AF5ADCE52947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5F96-4F9F-85BF-AF5ADCE52947}"/>
              </c:ext>
            </c:extLst>
          </c:dPt>
          <c:cat>
            <c:strRef>
              <c:f>Sheet1!$A$2:$A$6</c:f>
              <c:strCache>
                <c:ptCount val="5"/>
                <c:pt idx="0">
                  <c:v>Very satisfied</c:v>
                </c:pt>
                <c:pt idx="1">
                  <c:v>Satisfied</c:v>
                </c:pt>
                <c:pt idx="2">
                  <c:v>Neither satisfied nor dissatisfied</c:v>
                </c:pt>
                <c:pt idx="3">
                  <c:v>Dissatisfied</c:v>
                </c:pt>
                <c:pt idx="4">
                  <c:v>Very dissatisfied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0.38</c:v>
                </c:pt>
                <c:pt idx="1">
                  <c:v>0.46</c:v>
                </c:pt>
                <c:pt idx="2">
                  <c:v>0.06</c:v>
                </c:pt>
                <c:pt idx="3">
                  <c:v>0.08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F96-4F9F-85BF-AF5ADCE52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6344-4943-9C04-BA74C66556D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6344-4943-9C04-BA74C66556D4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6344-4943-9C04-BA74C66556D4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6344-4943-9C04-BA74C66556D4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6344-4943-9C04-BA74C66556D4}"/>
              </c:ext>
            </c:extLst>
          </c:dPt>
          <c:cat>
            <c:strRef>
              <c:f>Sheet1!$A$2:$A$6</c:f>
              <c:strCache>
                <c:ptCount val="5"/>
                <c:pt idx="0">
                  <c:v>Very satisfied</c:v>
                </c:pt>
                <c:pt idx="1">
                  <c:v>Satisfied</c:v>
                </c:pt>
                <c:pt idx="2">
                  <c:v>Neither satisfied nor dissatisfied</c:v>
                </c:pt>
                <c:pt idx="3">
                  <c:v>Dissatisfied</c:v>
                </c:pt>
                <c:pt idx="4">
                  <c:v>Very dissatisfied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</c:v>
                </c:pt>
                <c:pt idx="1">
                  <c:v>0.46</c:v>
                </c:pt>
                <c:pt idx="2">
                  <c:v>0.2</c:v>
                </c:pt>
                <c:pt idx="3">
                  <c:v>0.04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344-4943-9C04-BA74C6655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F541-4A23-A872-7BCF14FB2926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F541-4A23-A872-7BCF14FB2926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F541-4A23-A872-7BCF14FB2926}"/>
              </c:ext>
            </c:extLst>
          </c:dPt>
          <c:cat>
            <c:strRef>
              <c:f>Sheet1!$A$2:$A$4</c:f>
              <c:strCache>
                <c:ptCount val="3"/>
                <c:pt idx="0">
                  <c:v>Too short</c:v>
                </c:pt>
                <c:pt idx="1">
                  <c:v>About the right length</c:v>
                </c:pt>
                <c:pt idx="2">
                  <c:v>Too long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0.06</c:v>
                </c:pt>
                <c:pt idx="1">
                  <c:v>0.88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41-4A23-A872-7BCF14FB29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CFE7-4F9C-B9BB-F6D68724BE7A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CFE7-4F9C-B9BB-F6D68724BE7A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CFE7-4F9C-B9BB-F6D68724BE7A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CFE7-4F9C-B9BB-F6D68724BE7A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CFE7-4F9C-B9BB-F6D68724BE7A}"/>
              </c:ext>
            </c:extLst>
          </c:dPt>
          <c:cat>
            <c:strRef>
              <c:f>Sheet1!$A$2:$A$6</c:f>
              <c:strCache>
                <c:ptCount val="5"/>
                <c:pt idx="0">
                  <c:v>Very satisfied</c:v>
                </c:pt>
                <c:pt idx="1">
                  <c:v>Satisfied</c:v>
                </c:pt>
                <c:pt idx="2">
                  <c:v>Neither satisfied nor dissatisfied</c:v>
                </c:pt>
                <c:pt idx="3">
                  <c:v>Dissatisfied</c:v>
                </c:pt>
                <c:pt idx="4">
                  <c:v>Very dissatisfied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0.68</c:v>
                </c:pt>
                <c:pt idx="1">
                  <c:v>0.26</c:v>
                </c:pt>
                <c:pt idx="2">
                  <c:v>0.02</c:v>
                </c:pt>
                <c:pt idx="3">
                  <c:v>0.04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FE7-4F9C-B9BB-F6D68724BE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8B12-4DA7-8DAC-34DFB5397A6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8B12-4DA7-8DAC-34DFB5397A64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12-4DA7-8DAC-34DFB5397A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461D-443D-8BEF-DFFCA438DC47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461D-443D-8BEF-DFFCA438DC47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461D-443D-8BEF-DFFCA438DC47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461D-443D-8BEF-DFFCA438DC47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461D-443D-8BEF-DFFCA438DC47}"/>
              </c:ext>
            </c:extLst>
          </c:dPt>
          <c:cat>
            <c:strRef>
              <c:f>Sheet1!$A$2:$A$6</c:f>
              <c:strCache>
                <c:ptCount val="5"/>
                <c:pt idx="0">
                  <c:v>Very satisfied</c:v>
                </c:pt>
                <c:pt idx="1">
                  <c:v>Satisfied</c:v>
                </c:pt>
                <c:pt idx="2">
                  <c:v>Neither satisfied nor dissatisfied</c:v>
                </c:pt>
                <c:pt idx="3">
                  <c:v>Dissatisfied</c:v>
                </c:pt>
                <c:pt idx="4">
                  <c:v>Very dissatisfied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0.48</c:v>
                </c:pt>
                <c:pt idx="1">
                  <c:v>0.38</c:v>
                </c:pt>
                <c:pt idx="2">
                  <c:v>0.12</c:v>
                </c:pt>
                <c:pt idx="3">
                  <c:v>0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61D-443D-8BEF-DFFCA438D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3C92-44E0-83C1-E9B90CB73E21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3C92-44E0-83C1-E9B90CB73E21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92-44E0-83C1-E9B90CB73E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393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397FB30-D0E6-47F8-D354-616B0E20A00C}"/>
              </a:ext>
            </a:extLst>
          </p:cNvPr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4C1F35-7934-3723-FBBD-74C99BCA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060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5CE0200-F192-0824-3C26-E467CCA0AF48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AE7EF1-F906-EB3F-7B2E-99EE2BAA3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3976" y="4811867"/>
            <a:ext cx="630279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3756DC3-62A3-EAD0-0902-502D886CC750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50C52-00F9-42B7-9AC0-F5417C88D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8920" y="4811866"/>
            <a:ext cx="638099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NZDSN Delegate 2024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Wednesday, July 03, 2024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Q4: Overall, how satisfied were you with the conference facilities and location?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50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Very 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68.00%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Neither satisfied nor dissatisfied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Very dissatisfied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Q5: Did you download the mobile app? If yes, did you find it useful?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50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Q5: Did you download the mobile app? If yes, did you find it useful?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50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84.00%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Q6: How satisfied were you with the food at the conference?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50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Q6: How satisfied were you with the food at the conference?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50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Very 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Neither satisfied nor dissatisfied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Very dissatisfied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Q8: Do you plan to attend NZDSN conference again next year?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50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Q8: Do you plan to attend NZDSN conference again next year?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50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84.00%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Date Created: Friday, June 21, 2024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50</a:t>
            </a:r>
            <a:endParaRPr dirty="0"/>
          </a:p>
        </p:txBody>
      </p:sp>
      <p:sp>
        <p:nvSpPr>
          <p:cNvPr id="4" name="Text Placa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Total Responses</a:t>
            </a:r>
            <a:endParaRPr dirty="0"/>
          </a:p>
        </p:txBody>
      </p:sp>
      <p:sp>
        <p:nvSpPr>
          <p:cNvPr id="5" name="Text Placa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Complete Responses: 50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Q1: How satisfied were you with the pre-conference registration process, and pre-conference communications?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50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Q1: How satisfied were you with the pre-conference registration process, and pre-conference communications?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50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Very 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Neither satisfied nor dissatisfied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Very dissatisfied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Q2: Overall, how satisfied were you with the speakers/presenters? Please elaborate on your selection.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50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Q2: Overall, how satisfied were you with the speakers/presenters? Please elaborate on your selection.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50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Very 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30.0%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Neither satisfied nor dissatisfied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Very dissatisfied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Q3: Did you feel the length of the conference sessions were too long, just about right, or too short?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50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Q3: Did you feel the length of the conference sessions were too long, just about right, or too short?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50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Too short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About the right length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88.00%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Too long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Q4: Overall, how satisfied were you with the conference facilities and location?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50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On-screen Show (16:9)</PresentationFormat>
  <Paragraphs>143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Helvetica Neue</vt:lpstr>
      <vt:lpstr>Data slides</vt:lpstr>
      <vt:lpstr>PowerPoint Presentation</vt:lpstr>
      <vt:lpstr>50</vt:lpstr>
      <vt:lpstr>Q1: How satisfied were you with the pre-conference registration process, and pre-conference communications?</vt:lpstr>
      <vt:lpstr>Q1: How satisfied were you with the pre-conference registration process, and pre-conference communications?</vt:lpstr>
      <vt:lpstr>Q2: Overall, how satisfied were you with the speakers/presenters? Please elaborate on your selection.</vt:lpstr>
      <vt:lpstr>Q2: Overall, how satisfied were you with the speakers/presenters? Please elaborate on your selection.</vt:lpstr>
      <vt:lpstr>Q3: Did you feel the length of the conference sessions were too long, just about right, or too short?</vt:lpstr>
      <vt:lpstr>Q3: Did you feel the length of the conference sessions were too long, just about right, or too short?</vt:lpstr>
      <vt:lpstr>Q4: Overall, how satisfied were you with the conference facilities and location?</vt:lpstr>
      <vt:lpstr>Q4: Overall, how satisfied were you with the conference facilities and location?</vt:lpstr>
      <vt:lpstr>Q5: Did you download the mobile app? If yes, did you find it useful?</vt:lpstr>
      <vt:lpstr>Q5: Did you download the mobile app? If yes, did you find it useful?</vt:lpstr>
      <vt:lpstr>Q6: How satisfied were you with the food at the conference?</vt:lpstr>
      <vt:lpstr>Q6: How satisfied were you with the food at the conference?</vt:lpstr>
      <vt:lpstr>Q8: Do you plan to attend NZDSN conference again next year?</vt:lpstr>
      <vt:lpstr>Q8: Do you plan to attend NZDSN conference again next year?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Meale</dc:creator>
  <cp:lastModifiedBy>Caitlin Meale</cp:lastModifiedBy>
  <cp:revision>1</cp:revision>
  <dcterms:modified xsi:type="dcterms:W3CDTF">2024-07-03T02:52:46Z</dcterms:modified>
</cp:coreProperties>
</file>