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0.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919" r:id="rId3"/>
    <p:sldId id="937" r:id="rId4"/>
    <p:sldId id="920" r:id="rId5"/>
    <p:sldId id="921" r:id="rId6"/>
    <p:sldId id="927" r:id="rId7"/>
    <p:sldId id="928" r:id="rId8"/>
    <p:sldId id="923" r:id="rId9"/>
    <p:sldId id="924" r:id="rId10"/>
    <p:sldId id="925" r:id="rId11"/>
    <p:sldId id="926" r:id="rId12"/>
    <p:sldId id="363" r:id="rId13"/>
    <p:sldId id="910" r:id="rId14"/>
    <p:sldId id="915" r:id="rId15"/>
    <p:sldId id="911" r:id="rId16"/>
    <p:sldId id="913" r:id="rId17"/>
    <p:sldId id="914" r:id="rId18"/>
    <p:sldId id="912" r:id="rId19"/>
    <p:sldId id="325" r:id="rId20"/>
    <p:sldId id="341" r:id="rId21"/>
    <p:sldId id="916" r:id="rId22"/>
    <p:sldId id="929" r:id="rId23"/>
    <p:sldId id="936" r:id="rId24"/>
    <p:sldId id="938" r:id="rId25"/>
    <p:sldId id="935" r:id="rId26"/>
    <p:sldId id="932" r:id="rId27"/>
    <p:sldId id="933" r:id="rId28"/>
    <p:sldId id="934" r:id="rId29"/>
    <p:sldId id="34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2AE209-114F-4213-8492-BAFBC84F77C5}">
          <p14:sldIdLst>
            <p14:sldId id="256"/>
            <p14:sldId id="919"/>
            <p14:sldId id="937"/>
            <p14:sldId id="920"/>
            <p14:sldId id="921"/>
            <p14:sldId id="927"/>
            <p14:sldId id="928"/>
            <p14:sldId id="923"/>
            <p14:sldId id="924"/>
            <p14:sldId id="925"/>
            <p14:sldId id="926"/>
          </p14:sldIdLst>
        </p14:section>
        <p14:section name="How" id="{4FA6A466-51FE-4C14-A56C-BD80163AEC2B}">
          <p14:sldIdLst>
            <p14:sldId id="363"/>
            <p14:sldId id="910"/>
            <p14:sldId id="915"/>
            <p14:sldId id="911"/>
            <p14:sldId id="913"/>
            <p14:sldId id="914"/>
            <p14:sldId id="912"/>
            <p14:sldId id="325"/>
            <p14:sldId id="341"/>
            <p14:sldId id="916"/>
            <p14:sldId id="929"/>
            <p14:sldId id="936"/>
            <p14:sldId id="938"/>
            <p14:sldId id="935"/>
            <p14:sldId id="932"/>
            <p14:sldId id="933"/>
            <p14:sldId id="934"/>
          </p14:sldIdLst>
        </p14:section>
        <p14:section name="Examples" id="{A5D0E822-D308-4465-91C8-E108F2B2C94A}">
          <p14:sldIdLst>
            <p14:sldId id="3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1ED"/>
    <a:srgbClr val="ECFBAA"/>
    <a:srgbClr val="003B49"/>
    <a:srgbClr val="796759"/>
    <a:srgbClr val="EFC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313" autoAdjust="0"/>
  </p:normalViewPr>
  <p:slideViewPr>
    <p:cSldViewPr snapToGrid="0">
      <p:cViewPr varScale="1">
        <p:scale>
          <a:sx n="37" d="100"/>
          <a:sy n="37" d="100"/>
        </p:scale>
        <p:origin x="1720"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34.018"/>
    </inkml:context>
    <inkml:brush xml:id="br0">
      <inkml:brushProperty name="width" value="0.035" units="cm"/>
      <inkml:brushProperty name="height" value="0.035" units="cm"/>
      <inkml:brushProperty name="color" value="#504033"/>
    </inkml:brush>
  </inkml:definitions>
  <inkml:trace contextRef="#ctx0" brushRef="#br0">4946 56 24575,'-1387'0'0,"1348"-2"0,-57-10 0,-29-2 0,124 14 0,-47-2 0,-1 1 0,0 3 0,1 1 0,-1 3 0,-70 18 0,82-16 0,0-1 0,0-2 0,0-2 0,0-1 0,-54-4 0,43 0 0,0 3 0,-72 9 0,-84 15 0,83-12 0,16-5 0,-147-8 0,104-3 0,128 2 0,1-1 0,0-1 0,0-1 0,0-1 0,0-1 0,-30-13 0,27 10 0,-1 1 0,1 1 0,-42-7 0,-79-12 0,95 16 0,-1 1 0,-81-2 0,-796 12-1365,903-1-5461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18.198"/>
    </inkml:context>
    <inkml:brush xml:id="br0">
      <inkml:brushProperty name="width" value="0.1" units="cm"/>
      <inkml:brushProperty name="height" value="0.1" units="cm"/>
      <inkml:brushProperty name="color" value="#504033"/>
    </inkml:brush>
  </inkml:definitions>
  <inkml:trace contextRef="#ctx0" brushRef="#br0">1 72 24575,'0'4'0,"0"-2"0,4-2 0,2-6 0,0-6 0,-1-5 0,-2-5 0,-1 1-8191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08.765"/>
    </inkml:context>
    <inkml:brush xml:id="br0">
      <inkml:brushProperty name="width" value="0.1" units="cm"/>
      <inkml:brushProperty name="height" value="0.1" units="cm"/>
      <inkml:brushProperty name="color" value="#504033"/>
    </inkml:brush>
  </inkml:definitions>
  <inkml:trace contextRef="#ctx0" brushRef="#br0">1 55 24575,'3'-3'0,"1"0"0,0 1 0,0-1 0,1 1 0,-1 0 0,0 0 0,1 0 0,-1 1 0,1-1 0,-1 1 0,1 0 0,7 0 0,62-2 0,-54 3 0,1545 1 0,-1404 13 0,-4 0 0,717-15 0,-847 0 0,1-2 0,28-6 0,42-4 0,116-8 0,-128 14 0,150 6 0,-100 4 0,649-3 0,-728 4-1365,-35 2-5461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11.030"/>
    </inkml:context>
    <inkml:brush xml:id="br0">
      <inkml:brushProperty name="width" value="0.1" units="cm"/>
      <inkml:brushProperty name="height" value="0.1" units="cm"/>
      <inkml:brushProperty name="color" value="#504033"/>
    </inkml:brush>
  </inkml:definitions>
  <inkml:trace contextRef="#ctx0" brushRef="#br0">152 0 24575,'3'4'0,"0"0"0,-1 0 0,1 1 0,-1-1 0,0 0 0,0 1 0,-1-1 0,1 1 0,-1 0 0,0 0 0,1 9 0,0 59 0,-2-52 0,0-1 0,-2 0 0,0-1 0,-1 1 0,-1-1 0,-1 0 0,0 0 0,-2-1 0,0 1 0,-1-1 0,-1-1 0,0 0 0,-18 23 0,8-8-341,1 0 0,1 1-1,-12 34 1,22-46-6485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25.749"/>
    </inkml:context>
    <inkml:brush xml:id="br0">
      <inkml:brushProperty name="width" value="0.1" units="cm"/>
      <inkml:brushProperty name="height" value="0.1" units="cm"/>
      <inkml:brushProperty name="color" value="#504033"/>
    </inkml:brush>
  </inkml:definitions>
  <inkml:trace contextRef="#ctx0" brushRef="#br0">0 0 24575,'4'0'0,"-1"1"0,0-1 0,0 0 0,1 1 0,-1 0 0,0 0 0,0 0 0,0 0 0,0 0 0,0 1 0,0-1 0,0 1 0,0 0 0,-1-1 0,1 2 0,-1-1 0,1 0 0,2 4 0,0 0 0,-1 0 0,0 0 0,0 1 0,-1-1 0,0 1 0,0 0 0,4 13 0,-2 4 0,0 1 0,-2-1 0,1 49 0,-2-47 0,0-1 0,2 0 0,14 47 0,-11-46 0,-1 0 0,-1 1 0,3 38 0,-8 382 0,-2-195 0,0-230 0,0 0 0,-2-1 0,-1 1 0,-1-1 0,-11 30 0,-5 17 0,17-50 0,-6 19 0,1 1 0,2-1 0,2 1 0,-2 59 0,9 1330-1365,-1-1403-5461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32.219"/>
    </inkml:context>
    <inkml:brush xml:id="br0">
      <inkml:brushProperty name="width" value="0.1" units="cm"/>
      <inkml:brushProperty name="height" value="0.1" units="cm"/>
      <inkml:brushProperty name="color" value="#504033"/>
    </inkml:brush>
  </inkml:definitions>
  <inkml:trace contextRef="#ctx0" brushRef="#br0">212 1 24575,'-6'0'0,"-1"0"0,0 0 0,1 0 0,-1 1 0,1 0 0,-1 1 0,1-1 0,0 1 0,-12 5 0,15-5 0,-1 1 0,1 0 0,-1 0 0,1 0 0,0 1 0,0-1 0,0 1 0,1 0 0,0-1 0,-1 1 0,1 0 0,0 0 0,1 1 0,-1-1 0,-1 6 0,-4 22 0,2 0 0,1 0 0,1 0 0,1 0 0,2 1 0,5 33 0,-2 25 0,-3-5 0,-1-11 0,3 0 0,13 83 0,12-13 0,-2-38 0,23 88 0,-39-154 0,-3 0 0,-1 0 0,-2 1 0,-2 0 0,-6 54 0,2 10 0,5 13 0,-5 126 0,1-231 0,-1 1 0,-1-1 0,0 0 0,-1-1 0,-1 1 0,-7 13 0,6-12 0,0-1 0,1 1 0,1 1 0,-7 30 0,-39 215 0,32-184 0,4 1 0,3 1 0,-2 107 0,16 294 0,-18-564-1365,4 12-5461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34.456"/>
    </inkml:context>
    <inkml:brush xml:id="br0">
      <inkml:brushProperty name="width" value="0.1" units="cm"/>
      <inkml:brushProperty name="height" value="0.1" units="cm"/>
      <inkml:brushProperty name="color" value="#504033"/>
    </inkml:brush>
  </inkml:definitions>
  <inkml:trace contextRef="#ctx0" brushRef="#br0">1 1 24575,'5'6'0,"0"1"0,0 0 0,-1 1 0,6 13 0,3 4 0,-7-13 0,0 0 0,-1 1 0,0-1 0,-1 1 0,0 0 0,-1 1 0,3 25 0,-4 3 0,-3 52 0,-1-34 0,1-39 0,-2-1 0,-7 34 0,5-33 0,1 1 0,-1 30 0,4 379 0,3-203 0,-5-182 0,-10 64 0,2-30 0,0 1 0,4-38 0,-2 71 0,9-88-1365,0-4-5461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14.436"/>
    </inkml:context>
    <inkml:brush xml:id="br0">
      <inkml:brushProperty name="width" value="0.035" units="cm"/>
      <inkml:brushProperty name="height" value="0.035" units="cm"/>
      <inkml:brushProperty name="color" value="#796759"/>
    </inkml:brush>
  </inkml:definitions>
  <inkml:trace contextRef="#ctx0" brushRef="#br0">1 17 24575,'1248'0'0,"-1087"-16"0,-43 25 0,-70-3 0,389 10 0,-413-14 0,1 0 0,41 10 0,-41-6 0,-1-2 0,47 3 0,20-10-27,-50 1-419,0 1 0,75 9 0,-100-5-6380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18.773"/>
    </inkml:context>
    <inkml:brush xml:id="br0">
      <inkml:brushProperty name="width" value="0.035" units="cm"/>
      <inkml:brushProperty name="height" value="0.035" units="cm"/>
      <inkml:brushProperty name="color" value="#796759"/>
    </inkml:brush>
  </inkml:definitions>
  <inkml:trace contextRef="#ctx0" brushRef="#br0">1 80 24575,'1'-1'0,"-1"0"0,1 0 0,0-1 0,0 1 0,0 0 0,0 0 0,0 0 0,0 1 0,0-1 0,0 0 0,0 0 0,0 0 0,1 1 0,-1-1 0,0 1 0,0-1 0,1 1 0,-1-1 0,3 1 0,30-9 0,-32 8 0,34-4 0,0 1 0,0 2 0,71 5 0,-19-1 0,2164-2 0,-2234-1 0,0-1 0,-1-1 0,30-7 0,30-6 0,45 1-1365,-108 15-5461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22.515"/>
    </inkml:context>
    <inkml:brush xml:id="br0">
      <inkml:brushProperty name="width" value="0.035" units="cm"/>
      <inkml:brushProperty name="height" value="0.035" units="cm"/>
      <inkml:brushProperty name="color" value="#796759"/>
    </inkml:brush>
  </inkml:definitions>
  <inkml:trace contextRef="#ctx0" brushRef="#br0">0 0 24575,'1800'0'0,"-1834"0"-1365,-13 0-5461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24.930"/>
    </inkml:context>
    <inkml:brush xml:id="br0">
      <inkml:brushProperty name="width" value="0.035" units="cm"/>
      <inkml:brushProperty name="height" value="0.035" units="cm"/>
      <inkml:brushProperty name="color" value="#796759"/>
    </inkml:brush>
  </inkml:definitions>
  <inkml:trace contextRef="#ctx0" brushRef="#br0">1 19 24575,'0'-1'0,"1"0"0,-1 0 0,1 0 0,0 0 0,0 0 0,-1 1 0,1-1 0,0 0 0,0 0 0,0 0 0,0 1 0,0-1 0,0 1 0,0-1 0,0 1 0,0-1 0,0 1 0,0-1 0,0 1 0,1 0 0,-1 0 0,0-1 0,0 1 0,0 0 0,0 0 0,3 0 0,38-1 0,-36 1 0,98-2 0,169 5 0,-239 2 0,-1 2 0,1 1 0,31 13 0,-29-10 0,9 4 0,-26-8 0,-1-1 0,39 8 0,68 2 0,-125-16 0,0 0 0,0 0 0,0 0 0,0 1 0,0-1 0,0 0 0,0 0 0,0 0 0,0 0 0,0 0 0,0 0 0,0 0 0,0 0 0,0 0 0,0 0 0,0 1 0,0-1 0,0 0 0,0 0 0,0 0 0,0 0 0,0 0 0,0 0 0,0 0 0,1 0 0,-1 0 0,0 0 0,0 0 0,0 1 0,0-1 0,0 0 0,0 0 0,0 0 0,0 0 0,0 0 0,0 0 0,0 0 0,0 0 0,1 0 0,-1 0 0,0 0 0,0 0 0,0 0 0,0 0 0,0 0 0,0 0 0,0 0 0,0 0 0,0 0 0,0 0 0,1 0 0,-1 0 0,0 0 0,-13 4 0,-24 4 0,-22 0-1365,-4 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39.612"/>
    </inkml:context>
    <inkml:brush xml:id="br0">
      <inkml:brushProperty name="width" value="0.035" units="cm"/>
      <inkml:brushProperty name="height" value="0.035" units="cm"/>
      <inkml:brushProperty name="color" value="#504033"/>
    </inkml:brush>
  </inkml:definitions>
  <inkml:trace contextRef="#ctx0" brushRef="#br0">1 103 24575,'33'-1'0,"0"-2"0,34-7 0,-36 4 0,37 0 0,-1 2 0,94 6 0,-37 1 0,-20-4 0,117-15 0,-126 1 0,-43 6 0,105-6 0,-146 15 0,55 0 0,0 2 0,89 14 0,373 70 0,-504-82 0,0 1 0,36 14 0,-40-12 0,0-1 0,0 0 0,0-2 0,31 3 0,347-5 0,-183-5 0,691 3 0,-882-2 0,0 0 0,0-2 0,0-1 0,32-10 0,51-11 0,-61 18 0,-1-3 0,55-21 0,-67 19 0,1 3 0,0 0 0,0 2 0,1 2 0,48-3 0,-27 6-682,72-12-1,-105 12-6143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27.552"/>
    </inkml:context>
    <inkml:brush xml:id="br0">
      <inkml:brushProperty name="width" value="0.035" units="cm"/>
      <inkml:brushProperty name="height" value="0.035" units="cm"/>
      <inkml:brushProperty name="color" value="#796759"/>
    </inkml:brush>
  </inkml:definitions>
  <inkml:trace contextRef="#ctx0" brushRef="#br0">1 33 24575,'186'13'0,"-182"-12"0,67 1 0,-53-2 0,1 0 0,0 2 0,29 5 0,45 6 0,-36-7 0,-29-7 0,-28 1 0,0-1 0,0 1 0,0-1 0,-1 1 0,1-1 0,0 0 0,0 1 0,-1-1 0,1 1 0,0-1 0,-1 1 0,1-1 0,-1 1 0,1 0 0,0-1 0,-1 1 0,1-1 0,-1 1 0,1 0 0,-1-1 0,1 1 0,-1 0 0,0 0 0,1 0 0,-1-1 0,-56-23 0,-1 11 0,-59-4 0,67 10 0,2 4-1365,34 3-5461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29.011"/>
    </inkml:context>
    <inkml:brush xml:id="br0">
      <inkml:brushProperty name="width" value="0.035" units="cm"/>
      <inkml:brushProperty name="height" value="0.035" units="cm"/>
      <inkml:brushProperty name="color" value="#796759"/>
    </inkml:brush>
  </inkml:definitions>
  <inkml:trace contextRef="#ctx0" brushRef="#br0">0 0 24575,'186'11'0,"-146"-7"0,170 9 0,-167-10-24,65-2 0,-54-2-1293,-41 1-5509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31.867"/>
    </inkml:context>
    <inkml:brush xml:id="br0">
      <inkml:brushProperty name="width" value="0.035" units="cm"/>
      <inkml:brushProperty name="height" value="0.035" units="cm"/>
      <inkml:brushProperty name="color" value="#796759"/>
    </inkml:brush>
  </inkml:definitions>
  <inkml:trace contextRef="#ctx0" brushRef="#br0">1 81 24575,'0'-1'0,"1"0"0,-1 0 0,1 0 0,0 0 0,0-1 0,-1 1 0,1 0 0,0 1 0,0-1 0,0 0 0,0 0 0,0 0 0,0 1 0,0-1 0,0 0 0,1 1 0,-1-1 0,0 1 0,0-1 0,2 1 0,32-12 0,-28 10 0,18-6 0,1 1 0,0 2 0,0 0 0,0 1 0,44 1 0,546 3 0,-841-13 0,165 9 0,-113 7 0,142 2-1365,18-1-5461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36.049"/>
    </inkml:context>
    <inkml:brush xml:id="br0">
      <inkml:brushProperty name="width" value="0.035" units="cm"/>
      <inkml:brushProperty name="height" value="0.035" units="cm"/>
      <inkml:brushProperty name="color" value="#796759"/>
    </inkml:brush>
  </inkml:definitions>
  <inkml:trace contextRef="#ctx0" brushRef="#br0">1 95 24575,'232'-16'0,"-113"18"0,173-4 0,-269-3 0,-20 0 0,-15 0 0,-26-1 0,0 2 0,0 1 0,-49 3 0,-42-3 0,64-7 0,58 8 0,8 0 0,34 0 0,-3 0 0,0 0 0,39-10 0,-39 6 0,1 2 0,37-1 0,71 5-1365,-128 0-5461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40.158"/>
    </inkml:context>
    <inkml:brush xml:id="br0">
      <inkml:brushProperty name="width" value="0.035" units="cm"/>
      <inkml:brushProperty name="height" value="0.035" units="cm"/>
      <inkml:brushProperty name="color" value="#796759"/>
    </inkml:brush>
  </inkml:definitions>
  <inkml:trace contextRef="#ctx0" brushRef="#br0">0 17 24575,'119'2'0,"128"-4"0,-175-6 0,51 0 0,221 8-1365,-331 0-5461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43.239"/>
    </inkml:context>
    <inkml:brush xml:id="br0">
      <inkml:brushProperty name="width" value="0.035" units="cm"/>
      <inkml:brushProperty name="height" value="0.035" units="cm"/>
      <inkml:brushProperty name="color" value="#796759"/>
    </inkml:brush>
  </inkml:definitions>
  <inkml:trace contextRef="#ctx0" brushRef="#br0">54 16 24575,'565'0'0,"-1183"0"0,922-15 0,38 15-1365,-329 0-5461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34.018"/>
    </inkml:context>
    <inkml:brush xml:id="br0">
      <inkml:brushProperty name="width" value="0.035" units="cm"/>
      <inkml:brushProperty name="height" value="0.035" units="cm"/>
      <inkml:brushProperty name="color" value="#504033"/>
    </inkml:brush>
  </inkml:definitions>
  <inkml:trace contextRef="#ctx0" brushRef="#br0">4946 56 24575,'-1387'0'0,"1348"-2"0,-57-10 0,-29-2 0,124 14 0,-47-2 0,-1 1 0,0 3 0,1 1 0,-1 3 0,-70 18 0,82-16 0,0-1 0,0-2 0,0-2 0,0-1 0,-54-4 0,43 0 0,0 3 0,-72 9 0,-84 15 0,83-12 0,16-5 0,-147-8 0,104-3 0,128 2 0,1-1 0,0-1 0,0-1 0,0-1 0,0-1 0,-30-13 0,27 10 0,-1 1 0,1 1 0,-42-7 0,-79-12 0,95 16 0,-1 1 0,-81-2 0,-796 12-1365,903-1-5461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39.612"/>
    </inkml:context>
    <inkml:brush xml:id="br0">
      <inkml:brushProperty name="width" value="0.035" units="cm"/>
      <inkml:brushProperty name="height" value="0.035" units="cm"/>
      <inkml:brushProperty name="color" value="#504033"/>
    </inkml:brush>
  </inkml:definitions>
  <inkml:trace contextRef="#ctx0" brushRef="#br0">1 103 24575,'33'-1'0,"0"-2"0,34-7 0,-36 4 0,37 0 0,-1 2 0,94 6 0,-37 1 0,-20-4 0,117-15 0,-126 1 0,-43 6 0,105-6 0,-146 15 0,55 0 0,0 2 0,89 14 0,373 70 0,-504-82 0,0 1 0,36 14 0,-40-12 0,0-1 0,0 0 0,0-2 0,31 3 0,347-5 0,-183-5 0,691 3 0,-882-2 0,0 0 0,0-2 0,0-1 0,32-10 0,51-11 0,-61 18 0,-1-3 0,55-21 0,-67 19 0,1 3 0,0 0 0,0 2 0,1 2 0,48-3 0,-27 6-682,72-12-1,-105 12-6143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45.283"/>
    </inkml:context>
    <inkml:brush xml:id="br0">
      <inkml:brushProperty name="width" value="0.035" units="cm"/>
      <inkml:brushProperty name="height" value="0.035" units="cm"/>
      <inkml:brushProperty name="color" value="#504033"/>
    </inkml:brush>
  </inkml:definitions>
  <inkml:trace contextRef="#ctx0" brushRef="#br0">5094 1 24575,'-8'0'0,"-46"0"0,0 1 0,-85 15 0,76-8 0,0-3 0,-1-2 0,-64-6 0,10 0 0,-755 3 0,845 2 0,0 0 0,-30 8 0,29-4 0,-49 2 0,-99 4 0,-38 1 0,-1696-15 0,995 4 0,854-7-1365,34 0-5461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48.337"/>
    </inkml:context>
    <inkml:brush xml:id="br0">
      <inkml:brushProperty name="width" value="0.035" units="cm"/>
      <inkml:brushProperty name="height" value="0.035" units="cm"/>
      <inkml:brushProperty name="color" value="#504033"/>
    </inkml:brush>
  </inkml:definitions>
  <inkml:trace contextRef="#ctx0" brushRef="#br0">1956 0 24575,'-1088'0'0,"1056"2"0,-1 1 0,-35 9 0,17-3 0,-81 18 0,122-24 0,0-1 0,0 2 0,1-1 0,-18 10 0,18-8 0,0-1 0,-1 0 0,0 0 0,-19 4 0,-235 23 0,236-28-455,0 2 0,-48 13 0,53-10-6371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45.283"/>
    </inkml:context>
    <inkml:brush xml:id="br0">
      <inkml:brushProperty name="width" value="0.035" units="cm"/>
      <inkml:brushProperty name="height" value="0.035" units="cm"/>
      <inkml:brushProperty name="color" value="#504033"/>
    </inkml:brush>
  </inkml:definitions>
  <inkml:trace contextRef="#ctx0" brushRef="#br0">5094 1 24575,'-8'0'0,"-46"0"0,0 1 0,-85 15 0,76-8 0,0-3 0,-1-2 0,-64-6 0,10 0 0,-755 3 0,845 2 0,0 0 0,-30 8 0,29-4 0,-49 2 0,-99 4 0,-38 1 0,-1696-15 0,995 4 0,854-7-1365,34 0-5461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52.579"/>
    </inkml:context>
    <inkml:brush xml:id="br0">
      <inkml:brushProperty name="width" value="0.035" units="cm"/>
      <inkml:brushProperty name="height" value="0.035" units="cm"/>
      <inkml:brushProperty name="color" value="#504033"/>
    </inkml:brush>
  </inkml:definitions>
  <inkml:trace contextRef="#ctx0" brushRef="#br0">2272 80 24575,'-23'-1'0,"-1"-1"0,-32-8 0,-36-3 0,41 11 0,16 2 0,0-2 0,-59-11 0,36 5 0,0 3 0,-1 2 0,-71 7 0,77-3 0,207 2 0,171-6 0,-177-22 0,-202 28 0,-59-4 0,23-1 0,-360 2 0,429 1 0,0 1 0,-33 8 0,31-6 0,0 0 0,-24 1 0,-162 15 0,117-10 0,-26 3 0,-94 13 0,143-17 0,0-4 0,-118-7 0,62 0 0,-6 2-1365,108 0-5461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54.493"/>
    </inkml:context>
    <inkml:brush xml:id="br0">
      <inkml:brushProperty name="width" value="0.035" units="cm"/>
      <inkml:brushProperty name="height" value="0.035" units="cm"/>
      <inkml:brushProperty name="color" value="#504033"/>
    </inkml:brush>
  </inkml:definitions>
  <inkml:trace contextRef="#ctx0" brushRef="#br0">13 28 24575,'-5'0'0,"-1"-4"0,5-2 0,7 0 0,6 1 0,7 2 0,4 1 0,3 1 0,1 0 0,0 1 0,1 0 0,0 1 0,-1-1 0,1 0 0,-2 0 0,1 0 0,0 0 0,-5 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55.848"/>
    </inkml:context>
    <inkml:brush xml:id="br0">
      <inkml:brushProperty name="width" value="0.035" units="cm"/>
      <inkml:brushProperty name="height" value="0.035" units="cm"/>
      <inkml:brushProperty name="color" value="#504033"/>
    </inkml:brush>
  </inkml:definitions>
  <inkml:trace contextRef="#ctx0" brushRef="#br0">1 107 24575,'17'-1'0,"1"-2"0,-1 0 0,1-1 0,-1-1 0,0 0 0,-1-1 0,1-1 0,16-10 0,-10 6 0,0 1 0,1 1 0,28-7 0,-40 13-151,0 0-1,1 1 0,-1 1 0,1 0 1,-1 1-1,1 0 0,-1 1 1,16 3-1,-11 2-6674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04.469"/>
    </inkml:context>
    <inkml:brush xml:id="br0">
      <inkml:brushProperty name="width" value="0.1" units="cm"/>
      <inkml:brushProperty name="height" value="0.1" units="cm"/>
      <inkml:brushProperty name="color" value="#504033"/>
    </inkml:brush>
  </inkml:definitions>
  <inkml:trace contextRef="#ctx0" brushRef="#br0">0 111 24575,'172'-13'0,"3"0"0,-144 13 0,28 1 0,0-3 0,83-13 0,-85 8 0,92-1 0,21-3 0,-38 0 0,196 10 0,-151 3 0,-112-1 0,-25 1 0,0-2 0,0-2 0,52-9 0,-19 0 0,0 4 0,0 2 0,105 8 0,-40 0 0,2109-3-1365,-2224 0-5461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14.380"/>
    </inkml:context>
    <inkml:brush xml:id="br0">
      <inkml:brushProperty name="width" value="0.1" units="cm"/>
      <inkml:brushProperty name="height" value="0.1" units="cm"/>
      <inkml:brushProperty name="color" value="#504033"/>
    </inkml:brush>
  </inkml:definitions>
  <inkml:trace contextRef="#ctx0" brushRef="#br0">81 1 24575,'0'50'0,"1"7"0,-2 1 0,-15 96 0,2-80 0,-19 84 0,27-127-176,0 1-1,3 0 1,0 0-1,3 39 1,0-57-307,0 21-6343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18.198"/>
    </inkml:context>
    <inkml:brush xml:id="br0">
      <inkml:brushProperty name="width" value="0.1" units="cm"/>
      <inkml:brushProperty name="height" value="0.1" units="cm"/>
      <inkml:brushProperty name="color" value="#504033"/>
    </inkml:brush>
  </inkml:definitions>
  <inkml:trace contextRef="#ctx0" brushRef="#br0">1 72 24575,'0'4'0,"0"-2"0,4-2 0,2-6 0,0-6 0,-1-5 0,-2-5 0,-1 1-8191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08.765"/>
    </inkml:context>
    <inkml:brush xml:id="br0">
      <inkml:brushProperty name="width" value="0.1" units="cm"/>
      <inkml:brushProperty name="height" value="0.1" units="cm"/>
      <inkml:brushProperty name="color" value="#504033"/>
    </inkml:brush>
  </inkml:definitions>
  <inkml:trace contextRef="#ctx0" brushRef="#br0">1 55 24575,'3'-3'0,"1"0"0,0 1 0,0-1 0,1 1 0,-1 0 0,0 0 0,1 0 0,-1 1 0,1-1 0,-1 1 0,1 0 0,7 0 0,62-2 0,-54 3 0,1545 1 0,-1404 13 0,-4 0 0,717-15 0,-847 0 0,1-2 0,28-6 0,42-4 0,116-8 0,-128 14 0,150 6 0,-100 4 0,649-3 0,-728 4-1365,-35 2-5461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11.030"/>
    </inkml:context>
    <inkml:brush xml:id="br0">
      <inkml:brushProperty name="width" value="0.1" units="cm"/>
      <inkml:brushProperty name="height" value="0.1" units="cm"/>
      <inkml:brushProperty name="color" value="#504033"/>
    </inkml:brush>
  </inkml:definitions>
  <inkml:trace contextRef="#ctx0" brushRef="#br0">152 0 24575,'3'4'0,"0"0"0,-1 0 0,1 1 0,-1-1 0,0 0 0,0 1 0,-1-1 0,1 1 0,-1 0 0,0 0 0,1 9 0,0 59 0,-2-52 0,0-1 0,-2 0 0,0-1 0,-1 1 0,-1-1 0,-1 0 0,0 0 0,-2-1 0,0 1 0,-1-1 0,-1-1 0,0 0 0,-18 23 0,8-8-341,1 0 0,1 1-1,-12 34 1,22-46-6485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25.749"/>
    </inkml:context>
    <inkml:brush xml:id="br0">
      <inkml:brushProperty name="width" value="0.1" units="cm"/>
      <inkml:brushProperty name="height" value="0.1" units="cm"/>
      <inkml:brushProperty name="color" value="#504033"/>
    </inkml:brush>
  </inkml:definitions>
  <inkml:trace contextRef="#ctx0" brushRef="#br0">0 0 24575,'4'0'0,"-1"1"0,0-1 0,0 0 0,1 1 0,-1 0 0,0 0 0,0 0 0,0 0 0,0 0 0,0 1 0,0-1 0,0 1 0,0 0 0,-1-1 0,1 2 0,-1-1 0,1 0 0,2 4 0,0 0 0,-1 0 0,0 0 0,0 1 0,-1-1 0,0 1 0,0 0 0,4 13 0,-2 4 0,0 1 0,-2-1 0,1 49 0,-2-47 0,0-1 0,2 0 0,14 47 0,-11-46 0,-1 0 0,-1 1 0,3 38 0,-8 382 0,-2-195 0,0-230 0,0 0 0,-2-1 0,-1 1 0,-1-1 0,-11 30 0,-5 17 0,17-50 0,-6 19 0,1 1 0,2-1 0,2 1 0,-2 59 0,9 1330-1365,-1-1403-5461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32.219"/>
    </inkml:context>
    <inkml:brush xml:id="br0">
      <inkml:brushProperty name="width" value="0.1" units="cm"/>
      <inkml:brushProperty name="height" value="0.1" units="cm"/>
      <inkml:brushProperty name="color" value="#504033"/>
    </inkml:brush>
  </inkml:definitions>
  <inkml:trace contextRef="#ctx0" brushRef="#br0">212 1 24575,'-6'0'0,"-1"0"0,0 0 0,1 0 0,-1 1 0,1 0 0,-1 1 0,1-1 0,0 1 0,-12 5 0,15-5 0,-1 1 0,1 0 0,-1 0 0,1 0 0,0 1 0,0-1 0,0 1 0,1 0 0,0-1 0,-1 1 0,1 0 0,0 0 0,1 1 0,-1-1 0,-1 6 0,-4 22 0,2 0 0,1 0 0,1 0 0,1 0 0,2 1 0,5 33 0,-2 25 0,-3-5 0,-1-11 0,3 0 0,13 83 0,12-13 0,-2-38 0,23 88 0,-39-154 0,-3 0 0,-1 0 0,-2 1 0,-2 0 0,-6 54 0,2 10 0,5 13 0,-5 126 0,1-231 0,-1 1 0,-1-1 0,0 0 0,-1-1 0,-1 1 0,-7 13 0,6-12 0,0-1 0,1 1 0,1 1 0,-7 30 0,-39 215 0,32-184 0,4 1 0,3 1 0,-2 107 0,16 294 0,-18-564-1365,4 12-5461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48.337"/>
    </inkml:context>
    <inkml:brush xml:id="br0">
      <inkml:brushProperty name="width" value="0.035" units="cm"/>
      <inkml:brushProperty name="height" value="0.035" units="cm"/>
      <inkml:brushProperty name="color" value="#504033"/>
    </inkml:brush>
  </inkml:definitions>
  <inkml:trace contextRef="#ctx0" brushRef="#br0">1956 0 24575,'-1088'0'0,"1056"2"0,-1 1 0,-35 9 0,17-3 0,-81 18 0,122-24 0,0-1 0,0 2 0,1-1 0,-18 10 0,18-8 0,0-1 0,-1 0 0,0 0 0,-19 4 0,-235 23 0,236-28-455,0 2 0,-48 13 0,53-10-6371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34.456"/>
    </inkml:context>
    <inkml:brush xml:id="br0">
      <inkml:brushProperty name="width" value="0.1" units="cm"/>
      <inkml:brushProperty name="height" value="0.1" units="cm"/>
      <inkml:brushProperty name="color" value="#504033"/>
    </inkml:brush>
  </inkml:definitions>
  <inkml:trace contextRef="#ctx0" brushRef="#br0">1 1 24575,'5'6'0,"0"1"0,0 0 0,-1 1 0,6 13 0,3 4 0,-7-13 0,0 0 0,-1 1 0,0-1 0,-1 1 0,0 0 0,-1 1 0,3 25 0,-4 3 0,-3 52 0,-1-34 0,1-39 0,-2-1 0,-7 34 0,5-33 0,1 1 0,-1 30 0,4 379 0,3-203 0,-5-182 0,-10 64 0,2-30 0,0 1 0,4-38 0,-2 71 0,9-88-1365,0-4-5461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14.436"/>
    </inkml:context>
    <inkml:brush xml:id="br0">
      <inkml:brushProperty name="width" value="0.035" units="cm"/>
      <inkml:brushProperty name="height" value="0.035" units="cm"/>
      <inkml:brushProperty name="color" value="#796759"/>
    </inkml:brush>
  </inkml:definitions>
  <inkml:trace contextRef="#ctx0" brushRef="#br0">1 17 24575,'1248'0'0,"-1087"-16"0,-43 25 0,-70-3 0,389 10 0,-413-14 0,1 0 0,41 10 0,-41-6 0,-1-2 0,47 3 0,20-10-27,-50 1-419,0 1 0,75 9 0,-100-5-6380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18.773"/>
    </inkml:context>
    <inkml:brush xml:id="br0">
      <inkml:brushProperty name="width" value="0.035" units="cm"/>
      <inkml:brushProperty name="height" value="0.035" units="cm"/>
      <inkml:brushProperty name="color" value="#796759"/>
    </inkml:brush>
  </inkml:definitions>
  <inkml:trace contextRef="#ctx0" brushRef="#br0">1 80 24575,'1'-1'0,"-1"0"0,1 0 0,0-1 0,0 1 0,0 0 0,0 0 0,0 0 0,0 1 0,0-1 0,0 0 0,0 0 0,0 0 0,1 1 0,-1-1 0,0 1 0,0-1 0,1 1 0,-1-1 0,3 1 0,30-9 0,-32 8 0,34-4 0,0 1 0,0 2 0,71 5 0,-19-1 0,2164-2 0,-2234-1 0,0-1 0,-1-1 0,30-7 0,30-6 0,45 1-1365,-108 15-5461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22.515"/>
    </inkml:context>
    <inkml:brush xml:id="br0">
      <inkml:brushProperty name="width" value="0.035" units="cm"/>
      <inkml:brushProperty name="height" value="0.035" units="cm"/>
      <inkml:brushProperty name="color" value="#796759"/>
    </inkml:brush>
  </inkml:definitions>
  <inkml:trace contextRef="#ctx0" brushRef="#br0">0 0 24575,'1800'0'0,"-1834"0"-1365,-13 0-5461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24.930"/>
    </inkml:context>
    <inkml:brush xml:id="br0">
      <inkml:brushProperty name="width" value="0.035" units="cm"/>
      <inkml:brushProperty name="height" value="0.035" units="cm"/>
      <inkml:brushProperty name="color" value="#796759"/>
    </inkml:brush>
  </inkml:definitions>
  <inkml:trace contextRef="#ctx0" brushRef="#br0">1 19 24575,'0'-1'0,"1"0"0,-1 0 0,1 0 0,0 0 0,0 0 0,-1 1 0,1-1 0,0 0 0,0 0 0,0 0 0,0 1 0,0-1 0,0 1 0,0-1 0,0 1 0,0-1 0,0 1 0,0-1 0,0 1 0,1 0 0,-1 0 0,0-1 0,0 1 0,0 0 0,0 0 0,3 0 0,38-1 0,-36 1 0,98-2 0,169 5 0,-239 2 0,-1 2 0,1 1 0,31 13 0,-29-10 0,9 4 0,-26-8 0,-1-1 0,39 8 0,68 2 0,-125-16 0,0 0 0,0 0 0,0 0 0,0 1 0,0-1 0,0 0 0,0 0 0,0 0 0,0 0 0,0 0 0,0 0 0,0 0 0,0 0 0,0 0 0,0 0 0,0 1 0,0-1 0,0 0 0,0 0 0,0 0 0,0 0 0,0 0 0,0 0 0,0 0 0,1 0 0,-1 0 0,0 0 0,0 0 0,0 1 0,0-1 0,0 0 0,0 0 0,0 0 0,0 0 0,0 0 0,0 0 0,0 0 0,0 0 0,1 0 0,-1 0 0,0 0 0,0 0 0,0 0 0,0 0 0,0 0 0,0 0 0,0 0 0,0 0 0,0 0 0,0 0 0,1 0 0,-1 0 0,0 0 0,-13 4 0,-24 4 0,-22 0-1365,-4 1-5461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27.552"/>
    </inkml:context>
    <inkml:brush xml:id="br0">
      <inkml:brushProperty name="width" value="0.035" units="cm"/>
      <inkml:brushProperty name="height" value="0.035" units="cm"/>
      <inkml:brushProperty name="color" value="#796759"/>
    </inkml:brush>
  </inkml:definitions>
  <inkml:trace contextRef="#ctx0" brushRef="#br0">1 33 24575,'186'13'0,"-182"-12"0,67 1 0,-53-2 0,1 0 0,0 2 0,29 5 0,45 6 0,-36-7 0,-29-7 0,-28 1 0,0-1 0,0 1 0,0-1 0,-1 1 0,1-1 0,0 0 0,0 1 0,-1-1 0,1 1 0,0-1 0,-1 1 0,1-1 0,-1 1 0,1 0 0,0-1 0,-1 1 0,1-1 0,-1 1 0,1 0 0,-1-1 0,1 1 0,-1 0 0,0 0 0,1 0 0,-1-1 0,-56-23 0,-1 11 0,-59-4 0,67 10 0,2 4-1365,34 3-5461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29.011"/>
    </inkml:context>
    <inkml:brush xml:id="br0">
      <inkml:brushProperty name="width" value="0.035" units="cm"/>
      <inkml:brushProperty name="height" value="0.035" units="cm"/>
      <inkml:brushProperty name="color" value="#796759"/>
    </inkml:brush>
  </inkml:definitions>
  <inkml:trace contextRef="#ctx0" brushRef="#br0">0 0 24575,'186'11'0,"-146"-7"0,170 9 0,-167-10-24,65-2 0,-54-2-1293,-41 1-5509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31.867"/>
    </inkml:context>
    <inkml:brush xml:id="br0">
      <inkml:brushProperty name="width" value="0.035" units="cm"/>
      <inkml:brushProperty name="height" value="0.035" units="cm"/>
      <inkml:brushProperty name="color" value="#796759"/>
    </inkml:brush>
  </inkml:definitions>
  <inkml:trace contextRef="#ctx0" brushRef="#br0">1 81 24575,'0'-1'0,"1"0"0,-1 0 0,1 0 0,0 0 0,0-1 0,-1 1 0,1 0 0,0 1 0,0-1 0,0 0 0,0 0 0,0 0 0,0 1 0,0-1 0,0 0 0,1 1 0,-1-1 0,0 1 0,0-1 0,2 1 0,32-12 0,-28 10 0,18-6 0,1 1 0,0 2 0,0 0 0,0 1 0,44 1 0,546 3 0,-841-13 0,165 9 0,-113 7 0,142 2-1365,18-1-5461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36.049"/>
    </inkml:context>
    <inkml:brush xml:id="br0">
      <inkml:brushProperty name="width" value="0.035" units="cm"/>
      <inkml:brushProperty name="height" value="0.035" units="cm"/>
      <inkml:brushProperty name="color" value="#796759"/>
    </inkml:brush>
  </inkml:definitions>
  <inkml:trace contextRef="#ctx0" brushRef="#br0">1 95 24575,'232'-16'0,"-113"18"0,173-4 0,-269-3 0,-20 0 0,-15 0 0,-26-1 0,0 2 0,0 1 0,-49 3 0,-42-3 0,64-7 0,58 8 0,8 0 0,34 0 0,-3 0 0,0 0 0,39-10 0,-39 6 0,1 2 0,37-1 0,71 5-1365,-128 0-5461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40.158"/>
    </inkml:context>
    <inkml:brush xml:id="br0">
      <inkml:brushProperty name="width" value="0.035" units="cm"/>
      <inkml:brushProperty name="height" value="0.035" units="cm"/>
      <inkml:brushProperty name="color" value="#796759"/>
    </inkml:brush>
  </inkml:definitions>
  <inkml:trace contextRef="#ctx0" brushRef="#br0">0 17 24575,'119'2'0,"128"-4"0,-175-6 0,51 0 0,221 8-1365,-331 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52.579"/>
    </inkml:context>
    <inkml:brush xml:id="br0">
      <inkml:brushProperty name="width" value="0.035" units="cm"/>
      <inkml:brushProperty name="height" value="0.035" units="cm"/>
      <inkml:brushProperty name="color" value="#504033"/>
    </inkml:brush>
  </inkml:definitions>
  <inkml:trace contextRef="#ctx0" brushRef="#br0">2272 80 24575,'-23'-1'0,"-1"-1"0,-32-8 0,-36-3 0,41 11 0,16 2 0,0-2 0,-59-11 0,36 5 0,0 3 0,-1 2 0,-71 7 0,77-3 0,207 2 0,171-6 0,-177-22 0,-202 28 0,-59-4 0,23-1 0,-360 2 0,429 1 0,0 1 0,-33 8 0,31-6 0,0 0 0,-24 1 0,-162 15 0,117-10 0,-26 3 0,-94 13 0,143-17 0,0-4 0,-118-7 0,62 0 0,-6 2-1365,108 0-5461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50:43.239"/>
    </inkml:context>
    <inkml:brush xml:id="br0">
      <inkml:brushProperty name="width" value="0.035" units="cm"/>
      <inkml:brushProperty name="height" value="0.035" units="cm"/>
      <inkml:brushProperty name="color" value="#796759"/>
    </inkml:brush>
  </inkml:definitions>
  <inkml:trace contextRef="#ctx0" brushRef="#br0">54 16 24575,'565'0'0,"-1183"0"0,922-15 0,38 15-1365,-329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54.493"/>
    </inkml:context>
    <inkml:brush xml:id="br0">
      <inkml:brushProperty name="width" value="0.035" units="cm"/>
      <inkml:brushProperty name="height" value="0.035" units="cm"/>
      <inkml:brushProperty name="color" value="#504033"/>
    </inkml:brush>
  </inkml:definitions>
  <inkml:trace contextRef="#ctx0" brushRef="#br0">13 28 24575,'-5'0'0,"-1"-4"0,5-2 0,7 0 0,6 1 0,7 2 0,4 1 0,3 1 0,1 0 0,0 1 0,1 0 0,0 1 0,-1-1 0,1 0 0,-2 0 0,1 0 0,0 0 0,-5 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8:55.848"/>
    </inkml:context>
    <inkml:brush xml:id="br0">
      <inkml:brushProperty name="width" value="0.035" units="cm"/>
      <inkml:brushProperty name="height" value="0.035" units="cm"/>
      <inkml:brushProperty name="color" value="#504033"/>
    </inkml:brush>
  </inkml:definitions>
  <inkml:trace contextRef="#ctx0" brushRef="#br0">1 107 24575,'17'-1'0,"1"-2"0,-1 0 0,1-1 0,-1-1 0,0 0 0,-1-1 0,1-1 0,16-10 0,-10 6 0,0 1 0,1 1 0,28-7 0,-40 13-151,0 0-1,1 1 0,-1 1 0,1 0 1,-1 1-1,1 0 0,-1 1 1,16 3-1,-11 2-6674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04.469"/>
    </inkml:context>
    <inkml:brush xml:id="br0">
      <inkml:brushProperty name="width" value="0.1" units="cm"/>
      <inkml:brushProperty name="height" value="0.1" units="cm"/>
      <inkml:brushProperty name="color" value="#504033"/>
    </inkml:brush>
  </inkml:definitions>
  <inkml:trace contextRef="#ctx0" brushRef="#br0">0 111 24575,'172'-13'0,"3"0"0,-144 13 0,28 1 0,0-3 0,83-13 0,-85 8 0,92-1 0,21-3 0,-38 0 0,196 10 0,-151 3 0,-112-1 0,-25 1 0,0-2 0,0-2 0,52-9 0,-19 0 0,0 4 0,0 2 0,105 8 0,-40 0 0,2109-3-1365,-2224 0-5461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6T03:49:14.380"/>
    </inkml:context>
    <inkml:brush xml:id="br0">
      <inkml:brushProperty name="width" value="0.1" units="cm"/>
      <inkml:brushProperty name="height" value="0.1" units="cm"/>
      <inkml:brushProperty name="color" value="#504033"/>
    </inkml:brush>
  </inkml:definitions>
  <inkml:trace contextRef="#ctx0" brushRef="#br0">81 1 24575,'0'50'0,"1"7"0,-2 1 0,-15 96 0,2-80 0,-19 84 0,27-127-176,0 1-1,3 0 1,0 0-1,3 39 1,0-57-307,0 21-6343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ED43D-4F2A-424D-A5BF-8AA755F64344}"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FB75-302C-4861-9029-19D22727A535}" type="slidenum">
              <a:rPr lang="en-US" smtClean="0"/>
              <a:t>‹#›</a:t>
            </a:fld>
            <a:endParaRPr lang="en-US"/>
          </a:p>
        </p:txBody>
      </p:sp>
    </p:spTree>
    <p:extLst>
      <p:ext uri="{BB962C8B-B14F-4D97-AF65-F5344CB8AC3E}">
        <p14:creationId xmlns:p14="http://schemas.microsoft.com/office/powerpoint/2010/main" val="79192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1</a:t>
            </a:fld>
            <a:endParaRPr lang="en-US"/>
          </a:p>
        </p:txBody>
      </p:sp>
    </p:spTree>
    <p:extLst>
      <p:ext uri="{BB962C8B-B14F-4D97-AF65-F5344CB8AC3E}">
        <p14:creationId xmlns:p14="http://schemas.microsoft.com/office/powerpoint/2010/main" val="128042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10</a:t>
            </a:fld>
            <a:endParaRPr lang="en-US"/>
          </a:p>
        </p:txBody>
      </p:sp>
    </p:spTree>
    <p:extLst>
      <p:ext uri="{BB962C8B-B14F-4D97-AF65-F5344CB8AC3E}">
        <p14:creationId xmlns:p14="http://schemas.microsoft.com/office/powerpoint/2010/main" val="41315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11</a:t>
            </a:fld>
            <a:endParaRPr lang="en-US"/>
          </a:p>
        </p:txBody>
      </p:sp>
    </p:spTree>
    <p:extLst>
      <p:ext uri="{BB962C8B-B14F-4D97-AF65-F5344CB8AC3E}">
        <p14:creationId xmlns:p14="http://schemas.microsoft.com/office/powerpoint/2010/main" val="74716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Calibri" panose="020F0502020204030204" pitchFamily="34" charset="0"/>
                <a:ea typeface="Calibri" panose="020F0502020204030204" pitchFamily="34" charset="0"/>
                <a:cs typeface="Times New Roman" panose="02020603050405020304" pitchFamily="18" charset="0"/>
              </a:rPr>
              <a:t>At Volition we believe in self-determination – that everyone can be a decision maker in their own lives. We give them the smart and simple tools to make this possible. </a:t>
            </a:r>
          </a:p>
          <a:p>
            <a:endParaRPr lang="en-US" dirty="0"/>
          </a:p>
          <a:p>
            <a:endParaRPr lang="en-US" dirty="0"/>
          </a:p>
        </p:txBody>
      </p:sp>
      <p:sp>
        <p:nvSpPr>
          <p:cNvPr id="4" name="Slide Number Placeholder 3"/>
          <p:cNvSpPr>
            <a:spLocks noGrp="1"/>
          </p:cNvSpPr>
          <p:nvPr>
            <p:ph type="sldNum" sz="quarter" idx="5"/>
          </p:nvPr>
        </p:nvSpPr>
        <p:spPr/>
        <p:txBody>
          <a:bodyPr/>
          <a:lstStyle/>
          <a:p>
            <a:fld id="{E381AACB-279F-4143-AFD0-0E6361B32851}" type="slidenum">
              <a:rPr lang="en-NZ" smtClean="0"/>
              <a:t>12</a:t>
            </a:fld>
            <a:endParaRPr lang="en-NZ"/>
          </a:p>
        </p:txBody>
      </p:sp>
    </p:spTree>
    <p:extLst>
      <p:ext uri="{BB962C8B-B14F-4D97-AF65-F5344CB8AC3E}">
        <p14:creationId xmlns:p14="http://schemas.microsoft.com/office/powerpoint/2010/main" val="4015841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NZ" sz="1200" dirty="0">
                <a:effectLst/>
                <a:latin typeface="Calibri" panose="020F0502020204030204" pitchFamily="34" charset="0"/>
                <a:ea typeface="Calibri" panose="020F0502020204030204" pitchFamily="34" charset="0"/>
                <a:cs typeface="Times New Roman" panose="02020603050405020304" pitchFamily="18" charset="0"/>
              </a:rPr>
              <a:t>We have built an app that helps disabled people to explore, capture and communicate what is important to them. This can be in relation to what they have on their toast or what they want in their end of life planning and advanced directives.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NZ" sz="1200" dirty="0">
                <a:effectLst/>
                <a:latin typeface="Calibri" panose="020F0502020204030204" pitchFamily="34" charset="0"/>
                <a:ea typeface="Calibri" panose="020F0502020204030204" pitchFamily="34" charset="0"/>
                <a:cs typeface="Times New Roman" panose="02020603050405020304" pitchFamily="18" charset="0"/>
              </a:rPr>
              <a:t>Volition is your preference bank and personal database in your pocket.</a:t>
            </a:r>
          </a:p>
          <a:p>
            <a:endParaRPr lang="en-US" dirty="0"/>
          </a:p>
        </p:txBody>
      </p:sp>
      <p:sp>
        <p:nvSpPr>
          <p:cNvPr id="4" name="Slide Number Placeholder 3"/>
          <p:cNvSpPr>
            <a:spLocks noGrp="1"/>
          </p:cNvSpPr>
          <p:nvPr>
            <p:ph type="sldNum" sz="quarter" idx="5"/>
          </p:nvPr>
        </p:nvSpPr>
        <p:spPr/>
        <p:txBody>
          <a:bodyPr/>
          <a:lstStyle/>
          <a:p>
            <a:fld id="{E381AACB-279F-4143-AFD0-0E6361B32851}" type="slidenum">
              <a:rPr lang="en-NZ" smtClean="0"/>
              <a:t>13</a:t>
            </a:fld>
            <a:endParaRPr lang="en-NZ"/>
          </a:p>
        </p:txBody>
      </p:sp>
    </p:spTree>
    <p:extLst>
      <p:ext uri="{BB962C8B-B14F-4D97-AF65-F5344CB8AC3E}">
        <p14:creationId xmlns:p14="http://schemas.microsoft.com/office/powerpoint/2010/main" val="4257558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NZ" sz="1200" dirty="0">
                <a:effectLst/>
                <a:latin typeface="Calibri" panose="020F0502020204030204" pitchFamily="34" charset="0"/>
                <a:ea typeface="Calibri" panose="020F0502020204030204" pitchFamily="34" charset="0"/>
                <a:cs typeface="Times New Roman" panose="02020603050405020304" pitchFamily="18" charset="0"/>
              </a:rPr>
              <a:t>They can take pictures, videos or record audio of what they like and what they don’t like, and organise and save that information in the way that makes sense to them.</a:t>
            </a:r>
          </a:p>
          <a:p>
            <a:pPr marL="342900" lvl="0" indent="-342900">
              <a:lnSpc>
                <a:spcPct val="107000"/>
              </a:lnSpc>
              <a:spcAft>
                <a:spcPts val="800"/>
              </a:spcAft>
              <a:buFont typeface="Symbol" panose="05050102010706020507" pitchFamily="18" charset="2"/>
              <a:buChar char=""/>
            </a:pPr>
            <a:r>
              <a:rPr lang="en-NZ" sz="1200" dirty="0">
                <a:effectLst/>
                <a:latin typeface="Calibri" panose="020F0502020204030204" pitchFamily="34" charset="0"/>
                <a:ea typeface="Calibri" panose="020F0502020204030204" pitchFamily="34" charset="0"/>
                <a:cs typeface="Times New Roman" panose="02020603050405020304" pitchFamily="18" charset="0"/>
              </a:rPr>
              <a:t>They can choose what information they share and who they share it with, because data sovereignty is really important to us.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NZ" sz="1200" dirty="0">
                <a:effectLst/>
                <a:latin typeface="Calibri" panose="020F0502020204030204" pitchFamily="34" charset="0"/>
                <a:ea typeface="Calibri" panose="020F0502020204030204" pitchFamily="34" charset="0"/>
                <a:cs typeface="Times New Roman" panose="02020603050405020304" pitchFamily="18" charset="0"/>
              </a:rPr>
              <a:t>If they choose to share their preference profiles with their support providers, then providers can access genuine client voice and feedback in real time, which in terms of data, is pure gold. This means that providers can plan, deliver and report on their services better, and every body wins.</a:t>
            </a:r>
          </a:p>
          <a:p>
            <a:endParaRPr lang="en-US" dirty="0"/>
          </a:p>
        </p:txBody>
      </p:sp>
      <p:sp>
        <p:nvSpPr>
          <p:cNvPr id="4" name="Slide Number Placeholder 3"/>
          <p:cNvSpPr>
            <a:spLocks noGrp="1"/>
          </p:cNvSpPr>
          <p:nvPr>
            <p:ph type="sldNum" sz="quarter" idx="5"/>
          </p:nvPr>
        </p:nvSpPr>
        <p:spPr/>
        <p:txBody>
          <a:bodyPr/>
          <a:lstStyle/>
          <a:p>
            <a:fld id="{E381AACB-279F-4143-AFD0-0E6361B32851}" type="slidenum">
              <a:rPr lang="en-NZ" smtClean="0"/>
              <a:t>14</a:t>
            </a:fld>
            <a:endParaRPr lang="en-NZ"/>
          </a:p>
        </p:txBody>
      </p:sp>
    </p:spTree>
    <p:extLst>
      <p:ext uri="{BB962C8B-B14F-4D97-AF65-F5344CB8AC3E}">
        <p14:creationId xmlns:p14="http://schemas.microsoft.com/office/powerpoint/2010/main" val="1374750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NZ" sz="1200" dirty="0">
                <a:effectLst/>
                <a:latin typeface="Calibri" panose="020F0502020204030204" pitchFamily="34" charset="0"/>
                <a:ea typeface="Calibri" panose="020F0502020204030204" pitchFamily="34" charset="0"/>
                <a:cs typeface="Times New Roman" panose="02020603050405020304" pitchFamily="18" charset="0"/>
              </a:rPr>
              <a:t>The app is built to be accessible, so Decision Makers can use the app by themselves, or they can use it and collaborate together with their chosen supporters. Each supporter has their own log in so support that is offered is trackable, supporters are accountable, and if appropriate, their support can be peer reviewed.</a:t>
            </a:r>
          </a:p>
          <a:p>
            <a:pPr marL="457200">
              <a:lnSpc>
                <a:spcPct val="107000"/>
              </a:lnSpc>
            </a:pP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NZ" sz="1200" dirty="0">
                <a:effectLst/>
                <a:latin typeface="Calibri" panose="020F0502020204030204" pitchFamily="34" charset="0"/>
                <a:ea typeface="Calibri" panose="020F0502020204030204" pitchFamily="34" charset="0"/>
                <a:cs typeface="Times New Roman" panose="02020603050405020304" pitchFamily="18" charset="0"/>
              </a:rPr>
              <a:t>In some cases, Supporters may use the app on behalf of the Decision Maker they support in a wholly facilitated manner. This will most likely be the case where the Decision Maker has profound and multiple learning disabilities. I hope you took notice of the words I just used, because even in this situation, when the person being supported has profound and multiple learning disabilities and may not communicate in an intentional or verbal way, with Volition, they are still the decision maker.</a:t>
            </a:r>
          </a:p>
          <a:p>
            <a:pPr marL="342900" lvl="0" indent="-342900">
              <a:lnSpc>
                <a:spcPct val="107000"/>
              </a:lnSpc>
              <a:buFont typeface="Symbol" panose="05050102010706020507" pitchFamily="18" charset="2"/>
              <a:buChar char=""/>
            </a:pPr>
            <a:r>
              <a:rPr lang="en-NZ" sz="1200" dirty="0">
                <a:effectLst/>
                <a:latin typeface="Calibri" panose="020F0502020204030204" pitchFamily="34" charset="0"/>
                <a:ea typeface="Calibri" panose="020F0502020204030204" pitchFamily="34" charset="0"/>
                <a:cs typeface="Times New Roman" panose="02020603050405020304" pitchFamily="18" charset="0"/>
              </a:rPr>
              <a:t>Their supporters can use Volition to capture non-verbal expressions of preference on camera or microphone, and then Volition guides them to catalogue these multimedia recordings of behaviour to analyse, decode and understand meaning. </a:t>
            </a:r>
          </a:p>
          <a:p>
            <a:endParaRPr lang="en-US" dirty="0"/>
          </a:p>
        </p:txBody>
      </p:sp>
      <p:sp>
        <p:nvSpPr>
          <p:cNvPr id="4" name="Slide Number Placeholder 3"/>
          <p:cNvSpPr>
            <a:spLocks noGrp="1"/>
          </p:cNvSpPr>
          <p:nvPr>
            <p:ph type="sldNum" sz="quarter" idx="5"/>
          </p:nvPr>
        </p:nvSpPr>
        <p:spPr/>
        <p:txBody>
          <a:bodyPr/>
          <a:lstStyle/>
          <a:p>
            <a:fld id="{E381AACB-279F-4143-AFD0-0E6361B32851}" type="slidenum">
              <a:rPr lang="en-NZ" smtClean="0"/>
              <a:t>15</a:t>
            </a:fld>
            <a:endParaRPr lang="en-NZ"/>
          </a:p>
        </p:txBody>
      </p:sp>
    </p:spTree>
    <p:extLst>
      <p:ext uri="{BB962C8B-B14F-4D97-AF65-F5344CB8AC3E}">
        <p14:creationId xmlns:p14="http://schemas.microsoft.com/office/powerpoint/2010/main" val="224763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1AACB-279F-4143-AFD0-0E6361B32851}" type="slidenum">
              <a:rPr lang="en-NZ" smtClean="0"/>
              <a:t>16</a:t>
            </a:fld>
            <a:endParaRPr lang="en-NZ"/>
          </a:p>
        </p:txBody>
      </p:sp>
    </p:spTree>
    <p:extLst>
      <p:ext uri="{BB962C8B-B14F-4D97-AF65-F5344CB8AC3E}">
        <p14:creationId xmlns:p14="http://schemas.microsoft.com/office/powerpoint/2010/main" val="3425939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1AACB-279F-4143-AFD0-0E6361B32851}" type="slidenum">
              <a:rPr lang="en-NZ" smtClean="0"/>
              <a:t>17</a:t>
            </a:fld>
            <a:endParaRPr lang="en-NZ"/>
          </a:p>
        </p:txBody>
      </p:sp>
    </p:spTree>
    <p:extLst>
      <p:ext uri="{BB962C8B-B14F-4D97-AF65-F5344CB8AC3E}">
        <p14:creationId xmlns:p14="http://schemas.microsoft.com/office/powerpoint/2010/main" val="2073885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Freemium – one supporter and limited storage</a:t>
            </a:r>
          </a:p>
          <a:p>
            <a:r>
              <a:rPr lang="en-US" dirty="0"/>
              <a:t>Premium – unlimited supporters and a lot more storage</a:t>
            </a:r>
          </a:p>
          <a:p>
            <a:endParaRPr lang="en-US" dirty="0"/>
          </a:p>
          <a:p>
            <a:r>
              <a:rPr lang="en-US" dirty="0"/>
              <a:t>Custom API integrations for providers</a:t>
            </a:r>
          </a:p>
        </p:txBody>
      </p:sp>
      <p:sp>
        <p:nvSpPr>
          <p:cNvPr id="4" name="Slide Number Placeholder 3"/>
          <p:cNvSpPr>
            <a:spLocks noGrp="1"/>
          </p:cNvSpPr>
          <p:nvPr>
            <p:ph type="sldNum" sz="quarter" idx="5"/>
          </p:nvPr>
        </p:nvSpPr>
        <p:spPr/>
        <p:txBody>
          <a:bodyPr/>
          <a:lstStyle/>
          <a:p>
            <a:fld id="{E381AACB-279F-4143-AFD0-0E6361B32851}" type="slidenum">
              <a:rPr lang="en-NZ" smtClean="0"/>
              <a:t>18</a:t>
            </a:fld>
            <a:endParaRPr lang="en-NZ"/>
          </a:p>
        </p:txBody>
      </p:sp>
    </p:spTree>
    <p:extLst>
      <p:ext uri="{BB962C8B-B14F-4D97-AF65-F5344CB8AC3E}">
        <p14:creationId xmlns:p14="http://schemas.microsoft.com/office/powerpoint/2010/main" val="10639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19</a:t>
            </a:fld>
            <a:endParaRPr lang="en-US"/>
          </a:p>
        </p:txBody>
      </p:sp>
    </p:spTree>
    <p:extLst>
      <p:ext uri="{BB962C8B-B14F-4D97-AF65-F5344CB8AC3E}">
        <p14:creationId xmlns:p14="http://schemas.microsoft.com/office/powerpoint/2010/main" val="329112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2</a:t>
            </a:fld>
            <a:endParaRPr lang="en-US"/>
          </a:p>
        </p:txBody>
      </p:sp>
    </p:spTree>
    <p:extLst>
      <p:ext uri="{BB962C8B-B14F-4D97-AF65-F5344CB8AC3E}">
        <p14:creationId xmlns:p14="http://schemas.microsoft.com/office/powerpoint/2010/main" val="224891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Neville as my Chief Advisor – we went to high school together, he is an entrepreneur</a:t>
            </a:r>
          </a:p>
          <a:p>
            <a:endParaRPr lang="en-US" dirty="0"/>
          </a:p>
          <a:p>
            <a:r>
              <a:rPr lang="en-US" dirty="0"/>
              <a:t>Team of 11 volunteers</a:t>
            </a:r>
          </a:p>
        </p:txBody>
      </p:sp>
      <p:sp>
        <p:nvSpPr>
          <p:cNvPr id="4" name="Slide Number Placeholder 3"/>
          <p:cNvSpPr>
            <a:spLocks noGrp="1"/>
          </p:cNvSpPr>
          <p:nvPr>
            <p:ph type="sldNum" sz="quarter" idx="5"/>
          </p:nvPr>
        </p:nvSpPr>
        <p:spPr/>
        <p:txBody>
          <a:bodyPr/>
          <a:lstStyle/>
          <a:p>
            <a:fld id="{0512FB75-302C-4861-9029-19D22727A535}" type="slidenum">
              <a:rPr lang="en-US" smtClean="0"/>
              <a:t>20</a:t>
            </a:fld>
            <a:endParaRPr lang="en-US"/>
          </a:p>
        </p:txBody>
      </p:sp>
    </p:spTree>
    <p:extLst>
      <p:ext uri="{BB962C8B-B14F-4D97-AF65-F5344CB8AC3E}">
        <p14:creationId xmlns:p14="http://schemas.microsoft.com/office/powerpoint/2010/main" val="3941543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22</a:t>
            </a:fld>
            <a:endParaRPr lang="en-US"/>
          </a:p>
        </p:txBody>
      </p:sp>
    </p:spTree>
    <p:extLst>
      <p:ext uri="{BB962C8B-B14F-4D97-AF65-F5344CB8AC3E}">
        <p14:creationId xmlns:p14="http://schemas.microsoft.com/office/powerpoint/2010/main" val="1647440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23</a:t>
            </a:fld>
            <a:endParaRPr lang="en-US"/>
          </a:p>
        </p:txBody>
      </p:sp>
    </p:spTree>
    <p:extLst>
      <p:ext uri="{BB962C8B-B14F-4D97-AF65-F5344CB8AC3E}">
        <p14:creationId xmlns:p14="http://schemas.microsoft.com/office/powerpoint/2010/main" val="2211560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24</a:t>
            </a:fld>
            <a:endParaRPr lang="en-US"/>
          </a:p>
        </p:txBody>
      </p:sp>
    </p:spTree>
    <p:extLst>
      <p:ext uri="{BB962C8B-B14F-4D97-AF65-F5344CB8AC3E}">
        <p14:creationId xmlns:p14="http://schemas.microsoft.com/office/powerpoint/2010/main" val="2441737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25</a:t>
            </a:fld>
            <a:endParaRPr lang="en-US"/>
          </a:p>
        </p:txBody>
      </p:sp>
    </p:spTree>
    <p:extLst>
      <p:ext uri="{BB962C8B-B14F-4D97-AF65-F5344CB8AC3E}">
        <p14:creationId xmlns:p14="http://schemas.microsoft.com/office/powerpoint/2010/main" val="3530858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26</a:t>
            </a:fld>
            <a:endParaRPr lang="en-US"/>
          </a:p>
        </p:txBody>
      </p:sp>
    </p:spTree>
    <p:extLst>
      <p:ext uri="{BB962C8B-B14F-4D97-AF65-F5344CB8AC3E}">
        <p14:creationId xmlns:p14="http://schemas.microsoft.com/office/powerpoint/2010/main" val="2305709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27</a:t>
            </a:fld>
            <a:endParaRPr lang="en-US"/>
          </a:p>
        </p:txBody>
      </p:sp>
    </p:spTree>
    <p:extLst>
      <p:ext uri="{BB962C8B-B14F-4D97-AF65-F5344CB8AC3E}">
        <p14:creationId xmlns:p14="http://schemas.microsoft.com/office/powerpoint/2010/main" val="2124246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28</a:t>
            </a:fld>
            <a:endParaRPr lang="en-US"/>
          </a:p>
        </p:txBody>
      </p:sp>
    </p:spTree>
    <p:extLst>
      <p:ext uri="{BB962C8B-B14F-4D97-AF65-F5344CB8AC3E}">
        <p14:creationId xmlns:p14="http://schemas.microsoft.com/office/powerpoint/2010/main" val="416876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3</a:t>
            </a:fld>
            <a:endParaRPr lang="en-US"/>
          </a:p>
        </p:txBody>
      </p:sp>
    </p:spTree>
    <p:extLst>
      <p:ext uri="{BB962C8B-B14F-4D97-AF65-F5344CB8AC3E}">
        <p14:creationId xmlns:p14="http://schemas.microsoft.com/office/powerpoint/2010/main" val="31023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4</a:t>
            </a:fld>
            <a:endParaRPr lang="en-US"/>
          </a:p>
        </p:txBody>
      </p:sp>
    </p:spTree>
    <p:extLst>
      <p:ext uri="{BB962C8B-B14F-4D97-AF65-F5344CB8AC3E}">
        <p14:creationId xmlns:p14="http://schemas.microsoft.com/office/powerpoint/2010/main" val="10048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t>
            </a:r>
            <a:r>
              <a:rPr lang="en-US" dirty="0" err="1"/>
              <a:t>centred</a:t>
            </a:r>
            <a:r>
              <a:rPr lang="en-US" dirty="0"/>
              <a:t> and directed services.</a:t>
            </a:r>
          </a:p>
          <a:p>
            <a:r>
              <a:rPr lang="en-US" dirty="0"/>
              <a:t> - Validation conversations – you all told me that… this was hard. </a:t>
            </a:r>
          </a:p>
          <a:p>
            <a:r>
              <a:rPr lang="en-US" dirty="0"/>
              <a:t>FTEs to interview clients. Info collected only as often as they collect it – yearly, quarterly, monthly. Inadvertently filtered and adapted.</a:t>
            </a:r>
          </a:p>
          <a:p>
            <a:endParaRPr lang="en-US" dirty="0"/>
          </a:p>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5</a:t>
            </a:fld>
            <a:endParaRPr lang="en-US"/>
          </a:p>
        </p:txBody>
      </p:sp>
    </p:spTree>
    <p:extLst>
      <p:ext uri="{BB962C8B-B14F-4D97-AF65-F5344CB8AC3E}">
        <p14:creationId xmlns:p14="http://schemas.microsoft.com/office/powerpoint/2010/main" val="422466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 turnover rate</a:t>
            </a:r>
          </a:p>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6</a:t>
            </a:fld>
            <a:endParaRPr lang="en-US"/>
          </a:p>
        </p:txBody>
      </p:sp>
    </p:spTree>
    <p:extLst>
      <p:ext uri="{BB962C8B-B14F-4D97-AF65-F5344CB8AC3E}">
        <p14:creationId xmlns:p14="http://schemas.microsoft.com/office/powerpoint/2010/main" val="111023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directed services that follow EGL principles, </a:t>
            </a:r>
            <a:r>
              <a:rPr lang="en-US" dirty="0" err="1"/>
              <a:t>conmpetitive</a:t>
            </a:r>
            <a:r>
              <a:rPr lang="en-US" dirty="0"/>
              <a:t> market.</a:t>
            </a:r>
          </a:p>
        </p:txBody>
      </p:sp>
      <p:sp>
        <p:nvSpPr>
          <p:cNvPr id="4" name="Slide Number Placeholder 3"/>
          <p:cNvSpPr>
            <a:spLocks noGrp="1"/>
          </p:cNvSpPr>
          <p:nvPr>
            <p:ph type="sldNum" sz="quarter" idx="5"/>
          </p:nvPr>
        </p:nvSpPr>
        <p:spPr/>
        <p:txBody>
          <a:bodyPr/>
          <a:lstStyle/>
          <a:p>
            <a:fld id="{0512FB75-302C-4861-9029-19D22727A535}" type="slidenum">
              <a:rPr lang="en-US" smtClean="0"/>
              <a:t>7</a:t>
            </a:fld>
            <a:endParaRPr lang="en-US"/>
          </a:p>
        </p:txBody>
      </p:sp>
    </p:spTree>
    <p:extLst>
      <p:ext uri="{BB962C8B-B14F-4D97-AF65-F5344CB8AC3E}">
        <p14:creationId xmlns:p14="http://schemas.microsoft.com/office/powerpoint/2010/main" val="248289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 – but decisions made for them instead of by them, lack autonomy, need to repeat </a:t>
            </a:r>
            <a:r>
              <a:rPr lang="en-US" dirty="0" err="1"/>
              <a:t>thmesevls</a:t>
            </a:r>
            <a:r>
              <a:rPr lang="en-US" dirty="0"/>
              <a:t> over and over again when you think </a:t>
            </a:r>
            <a:r>
              <a:rPr lang="en-US" dirty="0" err="1"/>
              <a:t>abou</a:t>
            </a:r>
            <a:r>
              <a:rPr lang="en-US" dirty="0"/>
              <a:t> that 36% turnover rate.</a:t>
            </a:r>
          </a:p>
          <a:p>
            <a:endParaRPr lang="en-US" dirty="0"/>
          </a:p>
          <a:p>
            <a:r>
              <a:rPr lang="en-US" dirty="0"/>
              <a:t>Law Commission’s review – but human rights sit above that, not dependent on Law Commission’s </a:t>
            </a:r>
            <a:r>
              <a:rPr lang="en-US"/>
              <a:t>recomendatoins</a:t>
            </a:r>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8</a:t>
            </a:fld>
            <a:endParaRPr lang="en-US"/>
          </a:p>
        </p:txBody>
      </p:sp>
    </p:spTree>
    <p:extLst>
      <p:ext uri="{BB962C8B-B14F-4D97-AF65-F5344CB8AC3E}">
        <p14:creationId xmlns:p14="http://schemas.microsoft.com/office/powerpoint/2010/main" val="189320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10 kiwis is an unpaid carer.</a:t>
            </a:r>
          </a:p>
          <a:p>
            <a:endParaRPr lang="en-US" dirty="0"/>
          </a:p>
          <a:p>
            <a:r>
              <a:rPr lang="en-US" dirty="0"/>
              <a:t>Parents that are terrified about what happens to the information in their head when they die, they’ve got </a:t>
            </a:r>
            <a:r>
              <a:rPr lang="en-US" dirty="0" err="1"/>
              <a:t>ringbinders</a:t>
            </a:r>
            <a:r>
              <a:rPr lang="en-US" dirty="0"/>
              <a:t> full of </a:t>
            </a:r>
            <a:r>
              <a:rPr lang="en-US" dirty="0" err="1"/>
              <a:t>documentaytion</a:t>
            </a:r>
            <a:r>
              <a:rPr lang="en-US" dirty="0"/>
              <a:t> just to try and prepare.</a:t>
            </a:r>
          </a:p>
          <a:p>
            <a:r>
              <a:rPr lang="en-US" dirty="0"/>
              <a:t>Locked into caring dependencies because no one else knows how to care for their loved one.</a:t>
            </a:r>
          </a:p>
          <a:p>
            <a:endParaRPr lang="en-US" dirty="0"/>
          </a:p>
        </p:txBody>
      </p:sp>
      <p:sp>
        <p:nvSpPr>
          <p:cNvPr id="4" name="Slide Number Placeholder 3"/>
          <p:cNvSpPr>
            <a:spLocks noGrp="1"/>
          </p:cNvSpPr>
          <p:nvPr>
            <p:ph type="sldNum" sz="quarter" idx="5"/>
          </p:nvPr>
        </p:nvSpPr>
        <p:spPr/>
        <p:txBody>
          <a:bodyPr/>
          <a:lstStyle/>
          <a:p>
            <a:fld id="{0512FB75-302C-4861-9029-19D22727A535}" type="slidenum">
              <a:rPr lang="en-US" smtClean="0"/>
              <a:t>9</a:t>
            </a:fld>
            <a:endParaRPr lang="en-US"/>
          </a:p>
        </p:txBody>
      </p:sp>
    </p:spTree>
    <p:extLst>
      <p:ext uri="{BB962C8B-B14F-4D97-AF65-F5344CB8AC3E}">
        <p14:creationId xmlns:p14="http://schemas.microsoft.com/office/powerpoint/2010/main" val="246208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2C62-3657-B154-7650-01E15B67DC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848187-1C61-99CA-9F87-8F3FA334F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BBCDA5-7FA9-F7DF-B2D5-F96DE47395BC}"/>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5" name="Footer Placeholder 4">
            <a:extLst>
              <a:ext uri="{FF2B5EF4-FFF2-40B4-BE49-F238E27FC236}">
                <a16:creationId xmlns:a16="http://schemas.microsoft.com/office/drawing/2014/main" id="{FAC0A985-46D7-F8ED-C59A-8AB16C9D0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48F76-4BD4-1BD6-CDD4-CDD2CA4C4033}"/>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342832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04C8-A825-7D99-36F7-897ED6398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728390-C1A9-F0EB-3655-DAE8D402EA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635A6-C069-0C1E-DFCC-3ACD97F93FFD}"/>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5" name="Footer Placeholder 4">
            <a:extLst>
              <a:ext uri="{FF2B5EF4-FFF2-40B4-BE49-F238E27FC236}">
                <a16:creationId xmlns:a16="http://schemas.microsoft.com/office/drawing/2014/main" id="{74070D8B-9AFB-43C5-801E-A2335153D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18897-5374-2162-D0B2-5BA49E39F460}"/>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307677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116BD3-E0A5-D2DC-6D04-3758F4C82D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8E2E5F-3C55-4457-9D86-3B8A98A9B3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F91D-CC47-7582-1098-DC63834100A6}"/>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5" name="Footer Placeholder 4">
            <a:extLst>
              <a:ext uri="{FF2B5EF4-FFF2-40B4-BE49-F238E27FC236}">
                <a16:creationId xmlns:a16="http://schemas.microsoft.com/office/drawing/2014/main" id="{6A06E621-8671-1636-29EF-FEFF48ABC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3A886-5A37-18BE-CAA8-0E63B3963BC7}"/>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1305874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696400" y="3754564"/>
            <a:ext cx="7455200" cy="10464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400"/>
              <a:buNone/>
              <a:defRPr sz="1867">
                <a:highlight>
                  <a:srgbClr val="FFCD00"/>
                </a:highlight>
              </a:defRPr>
            </a:lvl1pPr>
            <a:lvl2pPr lvl="1" rtl="0">
              <a:spcBef>
                <a:spcPts val="0"/>
              </a:spcBef>
              <a:spcAft>
                <a:spcPts val="0"/>
              </a:spcAft>
              <a:buClr>
                <a:schemeClr val="dk2"/>
              </a:buClr>
              <a:buSzPts val="1400"/>
              <a:buNone/>
              <a:defRPr sz="1867">
                <a:solidFill>
                  <a:schemeClr val="dk2"/>
                </a:solidFill>
                <a:highlight>
                  <a:srgbClr val="FFCD00"/>
                </a:highlight>
              </a:defRPr>
            </a:lvl2pPr>
            <a:lvl3pPr lvl="2" rtl="0">
              <a:spcBef>
                <a:spcPts val="0"/>
              </a:spcBef>
              <a:spcAft>
                <a:spcPts val="0"/>
              </a:spcAft>
              <a:buClr>
                <a:schemeClr val="dk2"/>
              </a:buClr>
              <a:buSzPts val="1400"/>
              <a:buNone/>
              <a:defRPr sz="1867">
                <a:solidFill>
                  <a:schemeClr val="dk2"/>
                </a:solidFill>
                <a:highlight>
                  <a:srgbClr val="FFCD00"/>
                </a:highlight>
              </a:defRPr>
            </a:lvl3pPr>
            <a:lvl4pPr lvl="3" rtl="0">
              <a:spcBef>
                <a:spcPts val="0"/>
              </a:spcBef>
              <a:spcAft>
                <a:spcPts val="0"/>
              </a:spcAft>
              <a:buClr>
                <a:schemeClr val="dk2"/>
              </a:buClr>
              <a:buSzPts val="1400"/>
              <a:buNone/>
              <a:defRPr sz="1867">
                <a:solidFill>
                  <a:schemeClr val="dk2"/>
                </a:solidFill>
                <a:highlight>
                  <a:srgbClr val="FFCD00"/>
                </a:highlight>
              </a:defRPr>
            </a:lvl4pPr>
            <a:lvl5pPr lvl="4" rtl="0">
              <a:spcBef>
                <a:spcPts val="0"/>
              </a:spcBef>
              <a:spcAft>
                <a:spcPts val="0"/>
              </a:spcAft>
              <a:buClr>
                <a:schemeClr val="dk2"/>
              </a:buClr>
              <a:buSzPts val="1400"/>
              <a:buNone/>
              <a:defRPr sz="1867">
                <a:solidFill>
                  <a:schemeClr val="dk2"/>
                </a:solidFill>
                <a:highlight>
                  <a:srgbClr val="FFCD00"/>
                </a:highlight>
              </a:defRPr>
            </a:lvl5pPr>
            <a:lvl6pPr lvl="5" rtl="0">
              <a:spcBef>
                <a:spcPts val="0"/>
              </a:spcBef>
              <a:spcAft>
                <a:spcPts val="0"/>
              </a:spcAft>
              <a:buClr>
                <a:schemeClr val="dk2"/>
              </a:buClr>
              <a:buSzPts val="1400"/>
              <a:buNone/>
              <a:defRPr sz="1867">
                <a:solidFill>
                  <a:schemeClr val="dk2"/>
                </a:solidFill>
                <a:highlight>
                  <a:srgbClr val="FFCD00"/>
                </a:highlight>
              </a:defRPr>
            </a:lvl6pPr>
            <a:lvl7pPr lvl="6" rtl="0">
              <a:spcBef>
                <a:spcPts val="0"/>
              </a:spcBef>
              <a:spcAft>
                <a:spcPts val="0"/>
              </a:spcAft>
              <a:buClr>
                <a:schemeClr val="dk2"/>
              </a:buClr>
              <a:buSzPts val="1400"/>
              <a:buNone/>
              <a:defRPr sz="1867">
                <a:solidFill>
                  <a:schemeClr val="dk2"/>
                </a:solidFill>
                <a:highlight>
                  <a:srgbClr val="FFCD00"/>
                </a:highlight>
              </a:defRPr>
            </a:lvl7pPr>
            <a:lvl8pPr lvl="7" rtl="0">
              <a:spcBef>
                <a:spcPts val="0"/>
              </a:spcBef>
              <a:spcAft>
                <a:spcPts val="0"/>
              </a:spcAft>
              <a:buClr>
                <a:schemeClr val="dk2"/>
              </a:buClr>
              <a:buSzPts val="1400"/>
              <a:buNone/>
              <a:defRPr sz="1867">
                <a:solidFill>
                  <a:schemeClr val="dk2"/>
                </a:solidFill>
                <a:highlight>
                  <a:srgbClr val="FFCD00"/>
                </a:highlight>
              </a:defRPr>
            </a:lvl8pPr>
            <a:lvl9pPr lvl="8" rtl="0">
              <a:spcBef>
                <a:spcPts val="0"/>
              </a:spcBef>
              <a:spcAft>
                <a:spcPts val="0"/>
              </a:spcAft>
              <a:buClr>
                <a:schemeClr val="dk2"/>
              </a:buClr>
              <a:buSzPts val="1400"/>
              <a:buNone/>
              <a:defRPr sz="1867">
                <a:solidFill>
                  <a:schemeClr val="dk2"/>
                </a:solidFill>
                <a:highlight>
                  <a:srgbClr val="FFCD00"/>
                </a:highlight>
              </a:defRPr>
            </a:lvl9pPr>
          </a:lstStyle>
          <a:p>
            <a:endParaRPr/>
          </a:p>
        </p:txBody>
      </p:sp>
      <p:cxnSp>
        <p:nvCxnSpPr>
          <p:cNvPr id="15" name="Google Shape;15;p3"/>
          <p:cNvCxnSpPr/>
          <p:nvPr/>
        </p:nvCxnSpPr>
        <p:spPr>
          <a:xfrm>
            <a:off x="-8033" y="3429016"/>
            <a:ext cx="26460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490600" y="3051000"/>
            <a:ext cx="756000" cy="756000"/>
          </a:xfrm>
          <a:prstGeom prst="ellipse">
            <a:avLst/>
          </a:prstGeom>
          <a:solidFill>
            <a:srgbClr val="FFCD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ctrTitle"/>
          </p:nvPr>
        </p:nvSpPr>
        <p:spPr>
          <a:xfrm>
            <a:off x="2696300" y="2258031"/>
            <a:ext cx="5050400" cy="1546400"/>
          </a:xfrm>
          <a:prstGeom prst="rect">
            <a:avLst/>
          </a:prstGeom>
        </p:spPr>
        <p:txBody>
          <a:bodyPr spcFirstLastPara="1" wrap="square" lIns="91425" tIns="91425" rIns="91425" bIns="91425" anchor="b" anchorCtr="0"/>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cxnSp>
        <p:nvCxnSpPr>
          <p:cNvPr id="18" name="Google Shape;18;p3"/>
          <p:cNvCxnSpPr/>
          <p:nvPr/>
        </p:nvCxnSpPr>
        <p:spPr>
          <a:xfrm>
            <a:off x="7865300" y="3429000"/>
            <a:ext cx="43348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202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5511-AB18-50E8-84E6-E6037A088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F8CF11-0CBC-1EB2-D70D-CBC16ABC87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35632-C10E-24EE-2B31-CFB7BC5C7763}"/>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5" name="Footer Placeholder 4">
            <a:extLst>
              <a:ext uri="{FF2B5EF4-FFF2-40B4-BE49-F238E27FC236}">
                <a16:creationId xmlns:a16="http://schemas.microsoft.com/office/drawing/2014/main" id="{09473AC6-6609-3A81-1BE1-22E905D43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699C6-E0AD-1303-22F4-2C4EB80D4FBE}"/>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368763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1B78-9E01-6865-2185-5978DD6CB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DDB606-A4DB-74E7-81C9-F0B64A4226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A914AB-4B95-1620-DD73-5F63EC78EFC4}"/>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5" name="Footer Placeholder 4">
            <a:extLst>
              <a:ext uri="{FF2B5EF4-FFF2-40B4-BE49-F238E27FC236}">
                <a16:creationId xmlns:a16="http://schemas.microsoft.com/office/drawing/2014/main" id="{F203F9A9-CC17-DB06-0519-71F8DB9DE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65C24-44A7-699D-5F7D-C728CFE19B47}"/>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207836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CE88-EB42-81A8-B0A6-C8DAA2633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C4B440-5073-52B1-B937-D2258405BF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650B19-2F0C-6B49-E83A-2E1FB8DAB7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4DEF5-704E-4F59-BCBA-9EABCAE9E6D1}"/>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6" name="Footer Placeholder 5">
            <a:extLst>
              <a:ext uri="{FF2B5EF4-FFF2-40B4-BE49-F238E27FC236}">
                <a16:creationId xmlns:a16="http://schemas.microsoft.com/office/drawing/2014/main" id="{38B1BCDB-A5C9-19F5-982B-88EDF5CD3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A76D2-366F-B9CF-4880-833DE165BDC4}"/>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179578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452C-7CF4-2FC2-3B02-F77C8D08FD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E3CB26-96CC-0BF0-291E-AAB8ABE23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743F1-D284-DB90-DED1-506FE408E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276150-0E70-AD9F-5CFF-CF5F87579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18C94C-4C54-C20B-06E1-44007D20A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C47CCD-0B9C-5BEC-B2D2-F53C311162BD}"/>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8" name="Footer Placeholder 7">
            <a:extLst>
              <a:ext uri="{FF2B5EF4-FFF2-40B4-BE49-F238E27FC236}">
                <a16:creationId xmlns:a16="http://schemas.microsoft.com/office/drawing/2014/main" id="{C7571095-9CE6-97B5-85FF-C50FC9D0C5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787F85-46D5-6BDB-1CAC-D4022307AC78}"/>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19501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A604-06FC-3A2A-92C9-7CA8A87B10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A4F84E-7AE5-1567-7958-4071485C50AB}"/>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4" name="Footer Placeholder 3">
            <a:extLst>
              <a:ext uri="{FF2B5EF4-FFF2-40B4-BE49-F238E27FC236}">
                <a16:creationId xmlns:a16="http://schemas.microsoft.com/office/drawing/2014/main" id="{BA2F35FD-EA04-8E17-FB14-FD7CA543F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A23565-373C-CFDA-684D-ED143C71CD70}"/>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359649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A5ECE-93D3-0CCC-692B-A4BBD8A76E33}"/>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3" name="Footer Placeholder 2">
            <a:extLst>
              <a:ext uri="{FF2B5EF4-FFF2-40B4-BE49-F238E27FC236}">
                <a16:creationId xmlns:a16="http://schemas.microsoft.com/office/drawing/2014/main" id="{18331A7E-932F-96BE-38C2-6F09A42D1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2E6734-A762-2173-0F07-C576A9407920}"/>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265224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A024-4381-801B-1BBC-257AA6ABF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D433AF-1340-071E-3F3E-C6FD7CB5A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D34E90-F0A3-B9BE-FB7E-C8D08A24F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14B3D-A0EF-B659-0984-B36D6C526C7A}"/>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6" name="Footer Placeholder 5">
            <a:extLst>
              <a:ext uri="{FF2B5EF4-FFF2-40B4-BE49-F238E27FC236}">
                <a16:creationId xmlns:a16="http://schemas.microsoft.com/office/drawing/2014/main" id="{4912ABDC-82A5-4FDC-1BC2-A1B3A602B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03ECA-BEE8-B069-109F-0FEA2167128D}"/>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339837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F8EC-47C5-2B0F-6A4B-12CC51878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1BA147-1A0C-6FF7-B315-09CC4578F3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0C775-5612-D58D-D83D-6FA475BB6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BC33E-D249-40BD-573F-748F9722C624}"/>
              </a:ext>
            </a:extLst>
          </p:cNvPr>
          <p:cNvSpPr>
            <a:spLocks noGrp="1"/>
          </p:cNvSpPr>
          <p:nvPr>
            <p:ph type="dt" sz="half" idx="10"/>
          </p:nvPr>
        </p:nvSpPr>
        <p:spPr/>
        <p:txBody>
          <a:bodyPr/>
          <a:lstStyle/>
          <a:p>
            <a:fld id="{74BCCB0F-C0E1-40B1-BFDE-66FF2BE870DA}" type="datetimeFigureOut">
              <a:rPr lang="en-US" smtClean="0"/>
              <a:t>6/18/2024</a:t>
            </a:fld>
            <a:endParaRPr lang="en-US"/>
          </a:p>
        </p:txBody>
      </p:sp>
      <p:sp>
        <p:nvSpPr>
          <p:cNvPr id="6" name="Footer Placeholder 5">
            <a:extLst>
              <a:ext uri="{FF2B5EF4-FFF2-40B4-BE49-F238E27FC236}">
                <a16:creationId xmlns:a16="http://schemas.microsoft.com/office/drawing/2014/main" id="{72FAFFBA-6A9C-BD14-6A2C-FE478A1CC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B5BF8-7E5C-BC32-25B9-6CF3F0BB60AD}"/>
              </a:ext>
            </a:extLst>
          </p:cNvPr>
          <p:cNvSpPr>
            <a:spLocks noGrp="1"/>
          </p:cNvSpPr>
          <p:nvPr>
            <p:ph type="sldNum" sz="quarter" idx="12"/>
          </p:nvPr>
        </p:nvSpPr>
        <p:spPr/>
        <p:txBody>
          <a:bodyPr/>
          <a:lstStyle/>
          <a:p>
            <a:fld id="{4E398A05-4E5E-4D18-990C-A0D284329D42}" type="slidenum">
              <a:rPr lang="en-US" smtClean="0"/>
              <a:t>‹#›</a:t>
            </a:fld>
            <a:endParaRPr lang="en-US"/>
          </a:p>
        </p:txBody>
      </p:sp>
    </p:spTree>
    <p:extLst>
      <p:ext uri="{BB962C8B-B14F-4D97-AF65-F5344CB8AC3E}">
        <p14:creationId xmlns:p14="http://schemas.microsoft.com/office/powerpoint/2010/main" val="51937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88F49F-EDB0-5128-29B4-B647BDDB23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E0A3F-CB99-405D-B0FD-B03ADB405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1F50-448D-713C-EAE0-7DF9A3BAE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BCCB0F-C0E1-40B1-BFDE-66FF2BE870DA}" type="datetimeFigureOut">
              <a:rPr lang="en-US" smtClean="0"/>
              <a:t>6/18/2024</a:t>
            </a:fld>
            <a:endParaRPr lang="en-US"/>
          </a:p>
        </p:txBody>
      </p:sp>
      <p:sp>
        <p:nvSpPr>
          <p:cNvPr id="5" name="Footer Placeholder 4">
            <a:extLst>
              <a:ext uri="{FF2B5EF4-FFF2-40B4-BE49-F238E27FC236}">
                <a16:creationId xmlns:a16="http://schemas.microsoft.com/office/drawing/2014/main" id="{2E4E6652-9005-C4A6-07E6-5F4B4878C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2EE506-1F53-6E15-C679-2E200B73E9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398A05-4E5E-4D18-990C-A0D284329D42}" type="slidenum">
              <a:rPr lang="en-US" smtClean="0"/>
              <a:t>‹#›</a:t>
            </a:fld>
            <a:endParaRPr lang="en-US"/>
          </a:p>
        </p:txBody>
      </p:sp>
    </p:spTree>
    <p:extLst>
      <p:ext uri="{BB962C8B-B14F-4D97-AF65-F5344CB8AC3E}">
        <p14:creationId xmlns:p14="http://schemas.microsoft.com/office/powerpoint/2010/main" val="349877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customXml" Target="../ink/ink30.xml"/><Relationship Id="rId18" Type="http://schemas.openxmlformats.org/officeDocument/2006/relationships/image" Target="../media/image42.png"/><Relationship Id="rId26" Type="http://schemas.openxmlformats.org/officeDocument/2006/relationships/image" Target="../media/image46.png"/><Relationship Id="rId39" Type="http://schemas.openxmlformats.org/officeDocument/2006/relationships/customXml" Target="../ink/ink43.xml"/><Relationship Id="rId21" Type="http://schemas.openxmlformats.org/officeDocument/2006/relationships/customXml" Target="../ink/ink34.xml"/><Relationship Id="rId34" Type="http://schemas.openxmlformats.org/officeDocument/2006/relationships/image" Target="../media/image50.png"/><Relationship Id="rId42" Type="http://schemas.openxmlformats.org/officeDocument/2006/relationships/image" Target="../media/image53.png"/><Relationship Id="rId47" Type="http://schemas.openxmlformats.org/officeDocument/2006/relationships/customXml" Target="../ink/ink47.xml"/><Relationship Id="rId50" Type="http://schemas.openxmlformats.org/officeDocument/2006/relationships/image" Target="../media/image57.png"/><Relationship Id="rId55" Type="http://schemas.openxmlformats.org/officeDocument/2006/relationships/image" Target="../media/image9.png"/><Relationship Id="rId7" Type="http://schemas.openxmlformats.org/officeDocument/2006/relationships/customXml" Target="../ink/ink27.xml"/><Relationship Id="rId2" Type="http://schemas.openxmlformats.org/officeDocument/2006/relationships/notesSlide" Target="../notesSlides/notesSlide10.xml"/><Relationship Id="rId16" Type="http://schemas.openxmlformats.org/officeDocument/2006/relationships/image" Target="../media/image41.png"/><Relationship Id="rId29" Type="http://schemas.openxmlformats.org/officeDocument/2006/relationships/customXml" Target="../ink/ink38.xml"/><Relationship Id="rId11" Type="http://schemas.openxmlformats.org/officeDocument/2006/relationships/customXml" Target="../ink/ink29.xml"/><Relationship Id="rId24" Type="http://schemas.openxmlformats.org/officeDocument/2006/relationships/image" Target="../media/image45.png"/><Relationship Id="rId32" Type="http://schemas.openxmlformats.org/officeDocument/2006/relationships/image" Target="../media/image49.png"/><Relationship Id="rId37" Type="http://schemas.openxmlformats.org/officeDocument/2006/relationships/customXml" Target="../ink/ink42.xml"/><Relationship Id="rId40" Type="http://schemas.openxmlformats.org/officeDocument/2006/relationships/image" Target="../media/image28.png"/><Relationship Id="rId45" Type="http://schemas.openxmlformats.org/officeDocument/2006/relationships/customXml" Target="../ink/ink46.xml"/><Relationship Id="rId53" Type="http://schemas.openxmlformats.org/officeDocument/2006/relationships/customXml" Target="../ink/ink50.xml"/><Relationship Id="rId5" Type="http://schemas.openxmlformats.org/officeDocument/2006/relationships/customXml" Target="../ink/ink26.xml"/><Relationship Id="rId10" Type="http://schemas.openxmlformats.org/officeDocument/2006/relationships/image" Target="../media/image38.png"/><Relationship Id="rId19" Type="http://schemas.openxmlformats.org/officeDocument/2006/relationships/customXml" Target="../ink/ink33.xml"/><Relationship Id="rId31" Type="http://schemas.openxmlformats.org/officeDocument/2006/relationships/customXml" Target="../ink/ink39.xml"/><Relationship Id="rId44" Type="http://schemas.openxmlformats.org/officeDocument/2006/relationships/image" Target="../media/image54.png"/><Relationship Id="rId52" Type="http://schemas.openxmlformats.org/officeDocument/2006/relationships/image" Target="../media/image58.png"/><Relationship Id="rId4" Type="http://schemas.openxmlformats.org/officeDocument/2006/relationships/image" Target="../media/image10.png"/><Relationship Id="rId9" Type="http://schemas.openxmlformats.org/officeDocument/2006/relationships/customXml" Target="../ink/ink28.xml"/><Relationship Id="rId14" Type="http://schemas.openxmlformats.org/officeDocument/2006/relationships/image" Target="../media/image40.png"/><Relationship Id="rId22" Type="http://schemas.openxmlformats.org/officeDocument/2006/relationships/image" Target="../media/image44.png"/><Relationship Id="rId27" Type="http://schemas.openxmlformats.org/officeDocument/2006/relationships/customXml" Target="../ink/ink37.xml"/><Relationship Id="rId30" Type="http://schemas.openxmlformats.org/officeDocument/2006/relationships/image" Target="../media/image48.png"/><Relationship Id="rId35" Type="http://schemas.openxmlformats.org/officeDocument/2006/relationships/customXml" Target="../ink/ink41.xml"/><Relationship Id="rId43" Type="http://schemas.openxmlformats.org/officeDocument/2006/relationships/customXml" Target="../ink/ink45.xml"/><Relationship Id="rId48" Type="http://schemas.openxmlformats.org/officeDocument/2006/relationships/image" Target="../media/image56.png"/><Relationship Id="rId56" Type="http://schemas.openxmlformats.org/officeDocument/2006/relationships/image" Target="../media/image3.png"/><Relationship Id="rId8" Type="http://schemas.openxmlformats.org/officeDocument/2006/relationships/image" Target="../media/image37.png"/><Relationship Id="rId51" Type="http://schemas.openxmlformats.org/officeDocument/2006/relationships/customXml" Target="../ink/ink49.xml"/><Relationship Id="rId3" Type="http://schemas.openxmlformats.org/officeDocument/2006/relationships/image" Target="../media/image2.png"/><Relationship Id="rId12" Type="http://schemas.openxmlformats.org/officeDocument/2006/relationships/image" Target="../media/image39.png"/><Relationship Id="rId17" Type="http://schemas.openxmlformats.org/officeDocument/2006/relationships/customXml" Target="../ink/ink32.xml"/><Relationship Id="rId25" Type="http://schemas.openxmlformats.org/officeDocument/2006/relationships/customXml" Target="../ink/ink36.xml"/><Relationship Id="rId33" Type="http://schemas.openxmlformats.org/officeDocument/2006/relationships/customXml" Target="../ink/ink40.xml"/><Relationship Id="rId38" Type="http://schemas.openxmlformats.org/officeDocument/2006/relationships/image" Target="../media/image52.png"/><Relationship Id="rId46" Type="http://schemas.openxmlformats.org/officeDocument/2006/relationships/image" Target="../media/image55.png"/><Relationship Id="rId20" Type="http://schemas.openxmlformats.org/officeDocument/2006/relationships/image" Target="../media/image43.png"/><Relationship Id="rId41" Type="http://schemas.openxmlformats.org/officeDocument/2006/relationships/customXml" Target="../ink/ink44.xml"/><Relationship Id="rId54"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6.png"/><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47.png"/><Relationship Id="rId36" Type="http://schemas.openxmlformats.org/officeDocument/2006/relationships/image" Target="../media/image51.png"/><Relationship Id="rId49" Type="http://schemas.openxmlformats.org/officeDocument/2006/relationships/customXml" Target="../ink/ink4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3" Type="http://schemas.openxmlformats.org/officeDocument/2006/relationships/image" Target="../media/image79.png"/><Relationship Id="rId18" Type="http://schemas.openxmlformats.org/officeDocument/2006/relationships/image" Target="../media/image84.png"/><Relationship Id="rId26" Type="http://schemas.openxmlformats.org/officeDocument/2006/relationships/image" Target="../media/image92.png"/><Relationship Id="rId39" Type="http://schemas.openxmlformats.org/officeDocument/2006/relationships/image" Target="../media/image105.png"/><Relationship Id="rId21" Type="http://schemas.openxmlformats.org/officeDocument/2006/relationships/image" Target="../media/image87.png"/><Relationship Id="rId34" Type="http://schemas.openxmlformats.org/officeDocument/2006/relationships/image" Target="../media/image100.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5" Type="http://schemas.openxmlformats.org/officeDocument/2006/relationships/image" Target="../media/image91.png"/><Relationship Id="rId33" Type="http://schemas.openxmlformats.org/officeDocument/2006/relationships/image" Target="../media/image99.png"/><Relationship Id="rId38" Type="http://schemas.openxmlformats.org/officeDocument/2006/relationships/image" Target="../media/image104.png"/><Relationship Id="rId2" Type="http://schemas.openxmlformats.org/officeDocument/2006/relationships/notesSlide" Target="../notesSlides/notesSlide23.xml"/><Relationship Id="rId16" Type="http://schemas.openxmlformats.org/officeDocument/2006/relationships/image" Target="../media/image82.png"/><Relationship Id="rId20" Type="http://schemas.openxmlformats.org/officeDocument/2006/relationships/image" Target="../media/image86.png"/><Relationship Id="rId29"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90.png"/><Relationship Id="rId32" Type="http://schemas.openxmlformats.org/officeDocument/2006/relationships/image" Target="../media/image98.png"/><Relationship Id="rId37" Type="http://schemas.openxmlformats.org/officeDocument/2006/relationships/image" Target="../media/image103.png"/><Relationship Id="rId40" Type="http://schemas.openxmlformats.org/officeDocument/2006/relationships/image" Target="../media/image106.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28" Type="http://schemas.openxmlformats.org/officeDocument/2006/relationships/image" Target="../media/image94.png"/><Relationship Id="rId36" Type="http://schemas.openxmlformats.org/officeDocument/2006/relationships/image" Target="../media/image102.png"/><Relationship Id="rId10" Type="http://schemas.openxmlformats.org/officeDocument/2006/relationships/image" Target="../media/image76.png"/><Relationship Id="rId19" Type="http://schemas.openxmlformats.org/officeDocument/2006/relationships/image" Target="../media/image85.png"/><Relationship Id="rId31" Type="http://schemas.openxmlformats.org/officeDocument/2006/relationships/image" Target="../media/image97.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 Id="rId27" Type="http://schemas.openxmlformats.org/officeDocument/2006/relationships/image" Target="../media/image93.png"/><Relationship Id="rId30" Type="http://schemas.openxmlformats.org/officeDocument/2006/relationships/image" Target="../media/image96.png"/><Relationship Id="rId35" Type="http://schemas.openxmlformats.org/officeDocument/2006/relationships/image" Target="../media/image101.png"/><Relationship Id="rId8" Type="http://schemas.openxmlformats.org/officeDocument/2006/relationships/image" Target="../media/image74.pn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7.png"/><Relationship Id="rId26" Type="http://schemas.openxmlformats.org/officeDocument/2006/relationships/image" Target="../media/image21.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25.png"/><Relationship Id="rId42" Type="http://schemas.openxmlformats.org/officeDocument/2006/relationships/image" Target="../media/image29.png"/><Relationship Id="rId47" Type="http://schemas.openxmlformats.org/officeDocument/2006/relationships/customXml" Target="../ink/ink22.xml"/><Relationship Id="rId50" Type="http://schemas.openxmlformats.org/officeDocument/2006/relationships/image" Target="../media/image33.png"/><Relationship Id="rId7" Type="http://schemas.openxmlformats.org/officeDocument/2006/relationships/customXml" Target="../ink/ink2.xml"/><Relationship Id="rId2" Type="http://schemas.openxmlformats.org/officeDocument/2006/relationships/notesSlide" Target="../notesSlides/notesSlide9.xml"/><Relationship Id="rId16" Type="http://schemas.openxmlformats.org/officeDocument/2006/relationships/image" Target="../media/image16.png"/><Relationship Id="rId29" Type="http://schemas.openxmlformats.org/officeDocument/2006/relationships/customXml" Target="../ink/ink13.xml"/><Relationship Id="rId11" Type="http://schemas.openxmlformats.org/officeDocument/2006/relationships/customXml" Target="../ink/ink4.xml"/><Relationship Id="rId24" Type="http://schemas.openxmlformats.org/officeDocument/2006/relationships/image" Target="../media/image20.png"/><Relationship Id="rId32" Type="http://schemas.openxmlformats.org/officeDocument/2006/relationships/image" Target="../media/image24.png"/><Relationship Id="rId37" Type="http://schemas.openxmlformats.org/officeDocument/2006/relationships/customXml" Target="../ink/ink17.xml"/><Relationship Id="rId40" Type="http://schemas.openxmlformats.org/officeDocument/2006/relationships/image" Target="../media/image28.png"/><Relationship Id="rId45" Type="http://schemas.openxmlformats.org/officeDocument/2006/relationships/customXml" Target="../ink/ink21.xml"/><Relationship Id="rId53" Type="http://schemas.openxmlformats.org/officeDocument/2006/relationships/customXml" Target="../ink/ink25.xml"/><Relationship Id="rId5" Type="http://schemas.openxmlformats.org/officeDocument/2006/relationships/customXml" Target="../ink/ink1.xml"/><Relationship Id="rId10" Type="http://schemas.openxmlformats.org/officeDocument/2006/relationships/image" Target="../media/image13.png"/><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image" Target="../media/image30.png"/><Relationship Id="rId52" Type="http://schemas.openxmlformats.org/officeDocument/2006/relationships/image" Target="../media/image34.png"/><Relationship Id="rId4" Type="http://schemas.openxmlformats.org/officeDocument/2006/relationships/image" Target="../media/image10.png"/><Relationship Id="rId9" Type="http://schemas.openxmlformats.org/officeDocument/2006/relationships/customXml" Target="../ink/ink3.xml"/><Relationship Id="rId14" Type="http://schemas.openxmlformats.org/officeDocument/2006/relationships/image" Target="../media/image15.png"/><Relationship Id="rId22" Type="http://schemas.openxmlformats.org/officeDocument/2006/relationships/image" Target="../media/image19.png"/><Relationship Id="rId27" Type="http://schemas.openxmlformats.org/officeDocument/2006/relationships/customXml" Target="../ink/ink12.xml"/><Relationship Id="rId30" Type="http://schemas.openxmlformats.org/officeDocument/2006/relationships/image" Target="../media/image23.png"/><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32.png"/><Relationship Id="rId8" Type="http://schemas.openxmlformats.org/officeDocument/2006/relationships/image" Target="../media/image12.png"/><Relationship Id="rId51" Type="http://schemas.openxmlformats.org/officeDocument/2006/relationships/customXml" Target="../ink/ink24.xml"/><Relationship Id="rId3" Type="http://schemas.openxmlformats.org/officeDocument/2006/relationships/image" Target="../media/image2.png"/><Relationship Id="rId12" Type="http://schemas.openxmlformats.org/officeDocument/2006/relationships/image" Target="../media/image14.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27.png"/><Relationship Id="rId46" Type="http://schemas.openxmlformats.org/officeDocument/2006/relationships/image" Target="../media/image31.png"/><Relationship Id="rId20" Type="http://schemas.openxmlformats.org/officeDocument/2006/relationships/image" Target="../media/image18.png"/><Relationship Id="rId41" Type="http://schemas.openxmlformats.org/officeDocument/2006/relationships/customXml" Target="../ink/ink19.xml"/><Relationship Id="rId54"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11.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22.png"/><Relationship Id="rId36" Type="http://schemas.openxmlformats.org/officeDocument/2006/relationships/image" Target="../media/image26.png"/><Relationship Id="rId49" Type="http://schemas.openxmlformats.org/officeDocument/2006/relationships/customXml" Target="../ink/ink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A59CDBE-A259-6110-72AC-7C514898E25D}"/>
              </a:ext>
            </a:extLst>
          </p:cNvPr>
          <p:cNvSpPr>
            <a:spLocks noGrp="1"/>
          </p:cNvSpPr>
          <p:nvPr>
            <p:ph type="subTitle" idx="1"/>
          </p:nvPr>
        </p:nvSpPr>
        <p:spPr>
          <a:xfrm>
            <a:off x="0" y="4380931"/>
            <a:ext cx="12192000" cy="2115403"/>
          </a:xfrm>
          <a:solidFill>
            <a:srgbClr val="ECFBAA"/>
          </a:solidFill>
        </p:spPr>
        <p:txBody>
          <a:bodyPr>
            <a:normAutofit fontScale="92500" lnSpcReduction="10000"/>
          </a:bodyPr>
          <a:lstStyle/>
          <a:p>
            <a:pPr marL="1601788" algn="l">
              <a:tabLst>
                <a:tab pos="1309688" algn="l"/>
              </a:tabLst>
            </a:pPr>
            <a:endParaRPr lang="en-US" sz="500" dirty="0">
              <a:latin typeface="Century Gothic" panose="020B0502020202020204" pitchFamily="34" charset="0"/>
            </a:endParaRPr>
          </a:p>
          <a:p>
            <a:pPr marL="1601788" algn="l">
              <a:tabLst>
                <a:tab pos="1309688" algn="l"/>
              </a:tabLst>
            </a:pPr>
            <a:r>
              <a:rPr lang="en-US" sz="4200" b="1" dirty="0">
                <a:latin typeface="Century Gothic" panose="020B0502020202020204" pitchFamily="34" charset="0"/>
              </a:rPr>
              <a:t>Moving forward with Volition:</a:t>
            </a:r>
          </a:p>
          <a:p>
            <a:pPr marL="1601788" algn="l" defTabSz="866775">
              <a:lnSpc>
                <a:spcPct val="120000"/>
              </a:lnSpc>
              <a:tabLst>
                <a:tab pos="1309688" algn="l"/>
                <a:tab pos="11082338" algn="l"/>
              </a:tabLst>
            </a:pPr>
            <a:r>
              <a:rPr lang="en-US" sz="3200" dirty="0">
                <a:latin typeface="Century Gothic" panose="020B0502020202020204" pitchFamily="34" charset="0"/>
              </a:rPr>
              <a:t>The tool for Supported Decision Making you </a:t>
            </a:r>
          </a:p>
          <a:p>
            <a:pPr marL="1601788" algn="l" defTabSz="866775">
              <a:lnSpc>
                <a:spcPct val="120000"/>
              </a:lnSpc>
              <a:tabLst>
                <a:tab pos="1309688" algn="l"/>
                <a:tab pos="11082338" algn="l"/>
              </a:tabLst>
            </a:pPr>
            <a:r>
              <a:rPr lang="en-US" sz="3200" dirty="0">
                <a:latin typeface="Century Gothic" panose="020B0502020202020204" pitchFamily="34" charset="0"/>
              </a:rPr>
              <a:t>always knew you needed</a:t>
            </a:r>
          </a:p>
        </p:txBody>
      </p:sp>
      <p:pic>
        <p:nvPicPr>
          <p:cNvPr id="5" name="Picture 4" descr="A fingerprint with a check mark&#10;&#10;Description automatically generated">
            <a:extLst>
              <a:ext uri="{FF2B5EF4-FFF2-40B4-BE49-F238E27FC236}">
                <a16:creationId xmlns:a16="http://schemas.microsoft.com/office/drawing/2014/main" id="{046552D6-8EF9-655D-FB3C-19236F058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9" y="160304"/>
            <a:ext cx="3912949" cy="3912949"/>
          </a:xfrm>
          <a:prstGeom prst="rect">
            <a:avLst/>
          </a:prstGeom>
        </p:spPr>
      </p:pic>
    </p:spTree>
    <p:extLst>
      <p:ext uri="{BB962C8B-B14F-4D97-AF65-F5344CB8AC3E}">
        <p14:creationId xmlns:p14="http://schemas.microsoft.com/office/powerpoint/2010/main" val="335616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Subtitle 2">
            <a:extLst>
              <a:ext uri="{FF2B5EF4-FFF2-40B4-BE49-F238E27FC236}">
                <a16:creationId xmlns:a16="http://schemas.microsoft.com/office/drawing/2014/main" id="{FB2E5BCD-D964-D131-FC2C-F3AB14FB9D22}"/>
              </a:ext>
            </a:extLst>
          </p:cNvPr>
          <p:cNvSpPr>
            <a:spLocks noGrp="1"/>
          </p:cNvSpPr>
          <p:nvPr>
            <p:ph type="subTitle" idx="1"/>
          </p:nvPr>
        </p:nvSpPr>
        <p:spPr>
          <a:xfrm>
            <a:off x="542861" y="617900"/>
            <a:ext cx="8619564" cy="3594849"/>
          </a:xfrm>
        </p:spPr>
        <p:txBody>
          <a:bodyPr>
            <a:noAutofit/>
          </a:bodyPr>
          <a:lstStyle/>
          <a:p>
            <a:pPr marL="457200" indent="-457200" algn="l">
              <a:buFont typeface="+mj-lt"/>
              <a:buAutoNum type="arabicPeriod"/>
            </a:pPr>
            <a:r>
              <a:rPr lang="en-US" sz="4000" dirty="0">
                <a:solidFill>
                  <a:srgbClr val="FDF1ED"/>
                </a:solidFill>
                <a:ea typeface="Verdana" panose="020B0604030504040204" pitchFamily="34" charset="0"/>
              </a:rPr>
              <a:t>   Challenges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providers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disabled people</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whānau and other supporters</a:t>
            </a:r>
          </a:p>
          <a:p>
            <a:pPr marL="742950" indent="-742950" algn="l">
              <a:buFont typeface="+mj-lt"/>
              <a:buAutoNum type="arabicPeriod" startAt="2"/>
            </a:pPr>
            <a:r>
              <a:rPr lang="en-US" sz="4000" dirty="0">
                <a:solidFill>
                  <a:srgbClr val="003B49"/>
                </a:solidFill>
                <a:ea typeface="Verdana" panose="020B0604030504040204" pitchFamily="34" charset="0"/>
              </a:rPr>
              <a:t> Innovation</a:t>
            </a:r>
          </a:p>
          <a:p>
            <a:pPr marL="1377950" indent="-517525" algn="l">
              <a:buFont typeface="Arial" panose="020B0604020202020204" pitchFamily="34" charset="0"/>
              <a:buChar char="•"/>
            </a:pPr>
            <a:r>
              <a:rPr lang="en-US" sz="4000" dirty="0">
                <a:solidFill>
                  <a:srgbClr val="003B49"/>
                </a:solidFill>
                <a:ea typeface="Verdana" panose="020B0604030504040204" pitchFamily="34" charset="0"/>
              </a:rPr>
              <a:t>Volition</a:t>
            </a:r>
          </a:p>
          <a:p>
            <a:pPr algn="l"/>
            <a:endParaRPr lang="en-US" sz="4000" dirty="0">
              <a:solidFill>
                <a:srgbClr val="003B49"/>
              </a:solidFill>
              <a:ea typeface="Verdana" panose="020B0604030504040204" pitchFamily="34" charset="0"/>
            </a:endParaRPr>
          </a:p>
          <a:p>
            <a:pPr marL="742950" indent="-742950" algn="l">
              <a:buFont typeface="+mj-lt"/>
              <a:buAutoNum type="arabicPeriod" startAt="3"/>
            </a:pPr>
            <a:r>
              <a:rPr lang="en-US" sz="4000" dirty="0">
                <a:solidFill>
                  <a:srgbClr val="003B49"/>
                </a:solidFill>
                <a:ea typeface="Verdana" panose="020B0604030504040204" pitchFamily="34" charset="0"/>
              </a:rPr>
              <a:t> Results</a:t>
            </a:r>
          </a:p>
        </p:txBody>
      </p:sp>
      <p:sp>
        <p:nvSpPr>
          <p:cNvPr id="5" name="Rectangle 4">
            <a:extLst>
              <a:ext uri="{FF2B5EF4-FFF2-40B4-BE49-F238E27FC236}">
                <a16:creationId xmlns:a16="http://schemas.microsoft.com/office/drawing/2014/main" id="{554B929C-6888-AB94-81A8-1D9DA35216CC}"/>
              </a:ext>
            </a:extLst>
          </p:cNvPr>
          <p:cNvSpPr/>
          <p:nvPr/>
        </p:nvSpPr>
        <p:spPr>
          <a:xfrm>
            <a:off x="1965278" y="5445457"/>
            <a:ext cx="7458636" cy="1569492"/>
          </a:xfrm>
          <a:prstGeom prst="rect">
            <a:avLst/>
          </a:prstGeom>
          <a:solidFill>
            <a:srgbClr val="7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and person sitting on a couch looking at a phone&#10;&#10;Description automatically generated">
            <a:extLst>
              <a:ext uri="{FF2B5EF4-FFF2-40B4-BE49-F238E27FC236}">
                <a16:creationId xmlns:a16="http://schemas.microsoft.com/office/drawing/2014/main" id="{94CD1F48-22A5-6061-0ED6-68A0070A8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996" y="2814420"/>
            <a:ext cx="4043580" cy="4043580"/>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ECE243DC-C71E-4370-33E6-FD85520B47DF}"/>
                  </a:ext>
                </a:extLst>
              </p14:cNvPr>
              <p14:cNvContentPartPr/>
              <p14:nvPr/>
            </p14:nvContentPartPr>
            <p14:xfrm>
              <a:off x="1962420" y="5628120"/>
              <a:ext cx="1780920" cy="49680"/>
            </p14:xfrm>
          </p:contentPart>
        </mc:Choice>
        <mc:Fallback xmlns="">
          <p:pic>
            <p:nvPicPr>
              <p:cNvPr id="9" name="Ink 8">
                <a:extLst>
                  <a:ext uri="{FF2B5EF4-FFF2-40B4-BE49-F238E27FC236}">
                    <a16:creationId xmlns:a16="http://schemas.microsoft.com/office/drawing/2014/main" id="{ECE243DC-C71E-4370-33E6-FD85520B47DF}"/>
                  </a:ext>
                </a:extLst>
              </p:cNvPr>
              <p:cNvPicPr/>
              <p:nvPr/>
            </p:nvPicPr>
            <p:blipFill>
              <a:blip r:embed="rId6"/>
              <a:stretch>
                <a:fillRect/>
              </a:stretch>
            </p:blipFill>
            <p:spPr>
              <a:xfrm>
                <a:off x="1956300" y="5622000"/>
                <a:ext cx="1793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2079EBF2-D25F-164E-CFC7-338208252413}"/>
                  </a:ext>
                </a:extLst>
              </p14:cNvPr>
              <p14:cNvContentPartPr/>
              <p14:nvPr/>
            </p14:nvContentPartPr>
            <p14:xfrm>
              <a:off x="7724220" y="5620200"/>
              <a:ext cx="1694880" cy="66960"/>
            </p14:xfrm>
          </p:contentPart>
        </mc:Choice>
        <mc:Fallback xmlns="">
          <p:pic>
            <p:nvPicPr>
              <p:cNvPr id="10" name="Ink 9">
                <a:extLst>
                  <a:ext uri="{FF2B5EF4-FFF2-40B4-BE49-F238E27FC236}">
                    <a16:creationId xmlns:a16="http://schemas.microsoft.com/office/drawing/2014/main" id="{2079EBF2-D25F-164E-CFC7-338208252413}"/>
                  </a:ext>
                </a:extLst>
              </p:cNvPr>
              <p:cNvPicPr/>
              <p:nvPr/>
            </p:nvPicPr>
            <p:blipFill>
              <a:blip r:embed="rId8"/>
              <a:stretch>
                <a:fillRect/>
              </a:stretch>
            </p:blipFill>
            <p:spPr>
              <a:xfrm>
                <a:off x="7718100" y="5614080"/>
                <a:ext cx="1707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4075281B-B565-669A-6F35-63911413177B}"/>
                  </a:ext>
                </a:extLst>
              </p14:cNvPr>
              <p14:cNvContentPartPr/>
              <p14:nvPr/>
            </p14:nvContentPartPr>
            <p14:xfrm>
              <a:off x="1976100" y="6657000"/>
              <a:ext cx="1834200" cy="29520"/>
            </p14:xfrm>
          </p:contentPart>
        </mc:Choice>
        <mc:Fallback xmlns="">
          <p:pic>
            <p:nvPicPr>
              <p:cNvPr id="11" name="Ink 10">
                <a:extLst>
                  <a:ext uri="{FF2B5EF4-FFF2-40B4-BE49-F238E27FC236}">
                    <a16:creationId xmlns:a16="http://schemas.microsoft.com/office/drawing/2014/main" id="{4075281B-B565-669A-6F35-63911413177B}"/>
                  </a:ext>
                </a:extLst>
              </p:cNvPr>
              <p:cNvPicPr/>
              <p:nvPr/>
            </p:nvPicPr>
            <p:blipFill>
              <a:blip r:embed="rId10"/>
              <a:stretch>
                <a:fillRect/>
              </a:stretch>
            </p:blipFill>
            <p:spPr>
              <a:xfrm>
                <a:off x="1969980" y="6650804"/>
                <a:ext cx="1846440" cy="419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527B733E-E0AC-507F-4A67-07A2D604D14F}"/>
                  </a:ext>
                </a:extLst>
              </p14:cNvPr>
              <p14:cNvContentPartPr/>
              <p14:nvPr/>
            </p14:nvContentPartPr>
            <p14:xfrm>
              <a:off x="3239340" y="6629280"/>
              <a:ext cx="704160" cy="60840"/>
            </p14:xfrm>
          </p:contentPart>
        </mc:Choice>
        <mc:Fallback xmlns="">
          <p:pic>
            <p:nvPicPr>
              <p:cNvPr id="12" name="Ink 11">
                <a:extLst>
                  <a:ext uri="{FF2B5EF4-FFF2-40B4-BE49-F238E27FC236}">
                    <a16:creationId xmlns:a16="http://schemas.microsoft.com/office/drawing/2014/main" id="{527B733E-E0AC-507F-4A67-07A2D604D14F}"/>
                  </a:ext>
                </a:extLst>
              </p:cNvPr>
              <p:cNvPicPr/>
              <p:nvPr/>
            </p:nvPicPr>
            <p:blipFill>
              <a:blip r:embed="rId12"/>
              <a:stretch>
                <a:fillRect/>
              </a:stretch>
            </p:blipFill>
            <p:spPr>
              <a:xfrm>
                <a:off x="3233223" y="6623160"/>
                <a:ext cx="716394" cy="73080"/>
              </a:xfrm>
              <a:prstGeom prst="rect">
                <a:avLst/>
              </a:prstGeom>
            </p:spPr>
          </p:pic>
        </mc:Fallback>
      </mc:AlternateContent>
      <p:grpSp>
        <p:nvGrpSpPr>
          <p:cNvPr id="17" name="Group 16">
            <a:extLst>
              <a:ext uri="{FF2B5EF4-FFF2-40B4-BE49-F238E27FC236}">
                <a16:creationId xmlns:a16="http://schemas.microsoft.com/office/drawing/2014/main" id="{4497021C-08EF-3899-8F32-E6B2F6CD00A6}"/>
              </a:ext>
            </a:extLst>
          </p:cNvPr>
          <p:cNvGrpSpPr/>
          <p:nvPr/>
        </p:nvGrpSpPr>
        <p:grpSpPr>
          <a:xfrm>
            <a:off x="2982300" y="6628560"/>
            <a:ext cx="956160" cy="59040"/>
            <a:chOff x="2982300" y="6628560"/>
            <a:chExt cx="956160" cy="59040"/>
          </a:xfrm>
        </p:grpSpPr>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FAC09BCB-9BA8-02F0-09D3-5EFF299DCAA0}"/>
                    </a:ext>
                  </a:extLst>
                </p14:cNvPr>
                <p14:cNvContentPartPr/>
                <p14:nvPr/>
              </p14:nvContentPartPr>
              <p14:xfrm>
                <a:off x="2982300" y="6648000"/>
                <a:ext cx="818280" cy="39600"/>
              </p14:xfrm>
            </p:contentPart>
          </mc:Choice>
          <mc:Fallback xmlns="">
            <p:pic>
              <p:nvPicPr>
                <p:cNvPr id="13" name="Ink 12">
                  <a:extLst>
                    <a:ext uri="{FF2B5EF4-FFF2-40B4-BE49-F238E27FC236}">
                      <a16:creationId xmlns:a16="http://schemas.microsoft.com/office/drawing/2014/main" id="{FAC09BCB-9BA8-02F0-09D3-5EFF299DCAA0}"/>
                    </a:ext>
                  </a:extLst>
                </p:cNvPr>
                <p:cNvPicPr/>
                <p:nvPr/>
              </p:nvPicPr>
              <p:blipFill>
                <a:blip r:embed="rId14"/>
                <a:stretch>
                  <a:fillRect/>
                </a:stretch>
              </p:blipFill>
              <p:spPr>
                <a:xfrm>
                  <a:off x="2976180" y="6641880"/>
                  <a:ext cx="830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7BF7CEC1-7A55-4596-0ABC-9A84B83E062A}"/>
                    </a:ext>
                  </a:extLst>
                </p14:cNvPr>
                <p14:cNvContentPartPr/>
                <p14:nvPr/>
              </p14:nvContentPartPr>
              <p14:xfrm>
                <a:off x="3729300" y="6657000"/>
                <a:ext cx="127440" cy="10440"/>
              </p14:xfrm>
            </p:contentPart>
          </mc:Choice>
          <mc:Fallback xmlns="">
            <p:pic>
              <p:nvPicPr>
                <p:cNvPr id="14" name="Ink 13">
                  <a:extLst>
                    <a:ext uri="{FF2B5EF4-FFF2-40B4-BE49-F238E27FC236}">
                      <a16:creationId xmlns:a16="http://schemas.microsoft.com/office/drawing/2014/main" id="{7BF7CEC1-7A55-4596-0ABC-9A84B83E062A}"/>
                    </a:ext>
                  </a:extLst>
                </p:cNvPr>
                <p:cNvPicPr/>
                <p:nvPr/>
              </p:nvPicPr>
              <p:blipFill>
                <a:blip r:embed="rId16"/>
                <a:stretch>
                  <a:fillRect/>
                </a:stretch>
              </p:blipFill>
              <p:spPr>
                <a:xfrm>
                  <a:off x="3723180" y="6650880"/>
                  <a:ext cx="139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6E3D25A6-B87C-B15E-2A80-8D7BF305AC5B}"/>
                    </a:ext>
                  </a:extLst>
                </p14:cNvPr>
                <p14:cNvContentPartPr/>
                <p14:nvPr/>
              </p14:nvContentPartPr>
              <p14:xfrm>
                <a:off x="3781140" y="6628560"/>
                <a:ext cx="157320" cy="38880"/>
              </p14:xfrm>
            </p:contentPart>
          </mc:Choice>
          <mc:Fallback xmlns="">
            <p:pic>
              <p:nvPicPr>
                <p:cNvPr id="16" name="Ink 15">
                  <a:extLst>
                    <a:ext uri="{FF2B5EF4-FFF2-40B4-BE49-F238E27FC236}">
                      <a16:creationId xmlns:a16="http://schemas.microsoft.com/office/drawing/2014/main" id="{6E3D25A6-B87C-B15E-2A80-8D7BF305AC5B}"/>
                    </a:ext>
                  </a:extLst>
                </p:cNvPr>
                <p:cNvPicPr/>
                <p:nvPr/>
              </p:nvPicPr>
              <p:blipFill>
                <a:blip r:embed="rId18"/>
                <a:stretch>
                  <a:fillRect/>
                </a:stretch>
              </p:blipFill>
              <p:spPr>
                <a:xfrm>
                  <a:off x="3775020" y="6622440"/>
                  <a:ext cx="16956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2DAEEE6B-107F-7A3B-D956-7DB13B5DC4D7}"/>
                  </a:ext>
                </a:extLst>
              </p14:cNvPr>
              <p14:cNvContentPartPr/>
              <p14:nvPr/>
            </p14:nvContentPartPr>
            <p14:xfrm>
              <a:off x="7715220" y="6617400"/>
              <a:ext cx="1704240" cy="40320"/>
            </p14:xfrm>
          </p:contentPart>
        </mc:Choice>
        <mc:Fallback xmlns="">
          <p:pic>
            <p:nvPicPr>
              <p:cNvPr id="18" name="Ink 17">
                <a:extLst>
                  <a:ext uri="{FF2B5EF4-FFF2-40B4-BE49-F238E27FC236}">
                    <a16:creationId xmlns:a16="http://schemas.microsoft.com/office/drawing/2014/main" id="{2DAEEE6B-107F-7A3B-D956-7DB13B5DC4D7}"/>
                  </a:ext>
                </a:extLst>
              </p:cNvPr>
              <p:cNvPicPr/>
              <p:nvPr/>
            </p:nvPicPr>
            <p:blipFill>
              <a:blip r:embed="rId20"/>
              <a:stretch>
                <a:fillRect/>
              </a:stretch>
            </p:blipFill>
            <p:spPr>
              <a:xfrm>
                <a:off x="7697220" y="6599400"/>
                <a:ext cx="1739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0ED24468-7073-A96B-D9B1-62B51718578F}"/>
                  </a:ext>
                </a:extLst>
              </p14:cNvPr>
              <p14:cNvContentPartPr/>
              <p14:nvPr/>
            </p14:nvContentPartPr>
            <p14:xfrm>
              <a:off x="1932900" y="6705240"/>
              <a:ext cx="29880" cy="287640"/>
            </p14:xfrm>
          </p:contentPart>
        </mc:Choice>
        <mc:Fallback xmlns="">
          <p:pic>
            <p:nvPicPr>
              <p:cNvPr id="22" name="Ink 21">
                <a:extLst>
                  <a:ext uri="{FF2B5EF4-FFF2-40B4-BE49-F238E27FC236}">
                    <a16:creationId xmlns:a16="http://schemas.microsoft.com/office/drawing/2014/main" id="{0ED24468-7073-A96B-D9B1-62B51718578F}"/>
                  </a:ext>
                </a:extLst>
              </p:cNvPr>
              <p:cNvPicPr/>
              <p:nvPr/>
            </p:nvPicPr>
            <p:blipFill>
              <a:blip r:embed="rId22"/>
              <a:stretch>
                <a:fillRect/>
              </a:stretch>
            </p:blipFill>
            <p:spPr>
              <a:xfrm>
                <a:off x="1914900" y="6687240"/>
                <a:ext cx="655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D75C510A-0A74-A978-9922-359F8FEEA755}"/>
                  </a:ext>
                </a:extLst>
              </p14:cNvPr>
              <p14:cNvContentPartPr/>
              <p14:nvPr/>
            </p14:nvContentPartPr>
            <p14:xfrm>
              <a:off x="9410100" y="6831960"/>
              <a:ext cx="10080" cy="28080"/>
            </p14:xfrm>
          </p:contentPart>
        </mc:Choice>
        <mc:Fallback xmlns="">
          <p:pic>
            <p:nvPicPr>
              <p:cNvPr id="23" name="Ink 22">
                <a:extLst>
                  <a:ext uri="{FF2B5EF4-FFF2-40B4-BE49-F238E27FC236}">
                    <a16:creationId xmlns:a16="http://schemas.microsoft.com/office/drawing/2014/main" id="{D75C510A-0A74-A978-9922-359F8FEEA755}"/>
                  </a:ext>
                </a:extLst>
              </p:cNvPr>
              <p:cNvPicPr/>
              <p:nvPr/>
            </p:nvPicPr>
            <p:blipFill>
              <a:blip r:embed="rId24"/>
              <a:stretch>
                <a:fillRect/>
              </a:stretch>
            </p:blipFill>
            <p:spPr>
              <a:xfrm>
                <a:off x="9391433" y="6814188"/>
                <a:ext cx="47040" cy="63269"/>
              </a:xfrm>
              <a:prstGeom prst="rect">
                <a:avLst/>
              </a:prstGeom>
            </p:spPr>
          </p:pic>
        </mc:Fallback>
      </mc:AlternateContent>
      <p:grpSp>
        <p:nvGrpSpPr>
          <p:cNvPr id="25" name="Group 24">
            <a:extLst>
              <a:ext uri="{FF2B5EF4-FFF2-40B4-BE49-F238E27FC236}">
                <a16:creationId xmlns:a16="http://schemas.microsoft.com/office/drawing/2014/main" id="{F76669DF-FACF-143F-2426-1E53D799CE46}"/>
              </a:ext>
            </a:extLst>
          </p:cNvPr>
          <p:cNvGrpSpPr/>
          <p:nvPr/>
        </p:nvGrpSpPr>
        <p:grpSpPr>
          <a:xfrm>
            <a:off x="7724220" y="5457480"/>
            <a:ext cx="1715760" cy="1371240"/>
            <a:chOff x="7724220" y="5457480"/>
            <a:chExt cx="1715760" cy="1371240"/>
          </a:xfrm>
        </p:grpSpPr>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92A1948A-4274-AC24-AA84-FE252D7ABEE0}"/>
                    </a:ext>
                  </a:extLst>
                </p14:cNvPr>
                <p14:cNvContentPartPr/>
                <p14:nvPr/>
              </p14:nvContentPartPr>
              <p14:xfrm>
                <a:off x="7724220" y="6599760"/>
                <a:ext cx="1677600" cy="20520"/>
              </p14:xfrm>
            </p:contentPart>
          </mc:Choice>
          <mc:Fallback xmlns="">
            <p:pic>
              <p:nvPicPr>
                <p:cNvPr id="19" name="Ink 18">
                  <a:extLst>
                    <a:ext uri="{FF2B5EF4-FFF2-40B4-BE49-F238E27FC236}">
                      <a16:creationId xmlns:a16="http://schemas.microsoft.com/office/drawing/2014/main" id="{92A1948A-4274-AC24-AA84-FE252D7ABEE0}"/>
                    </a:ext>
                  </a:extLst>
                </p:cNvPr>
                <p:cNvPicPr/>
                <p:nvPr/>
              </p:nvPicPr>
              <p:blipFill>
                <a:blip r:embed="rId26"/>
                <a:stretch>
                  <a:fillRect/>
                </a:stretch>
              </p:blipFill>
              <p:spPr>
                <a:xfrm>
                  <a:off x="7706220" y="6581760"/>
                  <a:ext cx="1713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18AAB5BE-EA11-B4FC-48DE-E399DC62C100}"/>
                    </a:ext>
                  </a:extLst>
                </p14:cNvPr>
                <p14:cNvContentPartPr/>
                <p14:nvPr/>
              </p14:nvContentPartPr>
              <p14:xfrm>
                <a:off x="9375180" y="6609840"/>
                <a:ext cx="64440" cy="218880"/>
              </p14:xfrm>
            </p:contentPart>
          </mc:Choice>
          <mc:Fallback xmlns="">
            <p:pic>
              <p:nvPicPr>
                <p:cNvPr id="20" name="Ink 19">
                  <a:extLst>
                    <a:ext uri="{FF2B5EF4-FFF2-40B4-BE49-F238E27FC236}">
                      <a16:creationId xmlns:a16="http://schemas.microsoft.com/office/drawing/2014/main" id="{18AAB5BE-EA11-B4FC-48DE-E399DC62C100}"/>
                    </a:ext>
                  </a:extLst>
                </p:cNvPr>
                <p:cNvPicPr/>
                <p:nvPr/>
              </p:nvPicPr>
              <p:blipFill>
                <a:blip r:embed="rId28"/>
                <a:stretch>
                  <a:fillRect/>
                </a:stretch>
              </p:blipFill>
              <p:spPr>
                <a:xfrm>
                  <a:off x="9357180" y="6591840"/>
                  <a:ext cx="100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48F6097F-5BDF-DD30-A1D0-41D1B6550BB5}"/>
                    </a:ext>
                  </a:extLst>
                </p14:cNvPr>
                <p14:cNvContentPartPr/>
                <p14:nvPr/>
              </p14:nvContentPartPr>
              <p14:xfrm>
                <a:off x="9381660" y="5457480"/>
                <a:ext cx="58320" cy="1142640"/>
              </p14:xfrm>
            </p:contentPart>
          </mc:Choice>
          <mc:Fallback xmlns="">
            <p:pic>
              <p:nvPicPr>
                <p:cNvPr id="24" name="Ink 23">
                  <a:extLst>
                    <a:ext uri="{FF2B5EF4-FFF2-40B4-BE49-F238E27FC236}">
                      <a16:creationId xmlns:a16="http://schemas.microsoft.com/office/drawing/2014/main" id="{48F6097F-5BDF-DD30-A1D0-41D1B6550BB5}"/>
                    </a:ext>
                  </a:extLst>
                </p:cNvPr>
                <p:cNvPicPr/>
                <p:nvPr/>
              </p:nvPicPr>
              <p:blipFill>
                <a:blip r:embed="rId30"/>
                <a:stretch>
                  <a:fillRect/>
                </a:stretch>
              </p:blipFill>
              <p:spPr>
                <a:xfrm>
                  <a:off x="9363660" y="5439480"/>
                  <a:ext cx="93960" cy="1178280"/>
                </a:xfrm>
                <a:prstGeom prst="rect">
                  <a:avLst/>
                </a:prstGeom>
              </p:spPr>
            </p:pic>
          </mc:Fallback>
        </mc:AlternateContent>
      </p:grpSp>
      <p:grpSp>
        <p:nvGrpSpPr>
          <p:cNvPr id="28" name="Group 27">
            <a:extLst>
              <a:ext uri="{FF2B5EF4-FFF2-40B4-BE49-F238E27FC236}">
                <a16:creationId xmlns:a16="http://schemas.microsoft.com/office/drawing/2014/main" id="{E5ED98A5-6B47-BD94-B075-66B9C12559A1}"/>
              </a:ext>
            </a:extLst>
          </p:cNvPr>
          <p:cNvGrpSpPr/>
          <p:nvPr/>
        </p:nvGrpSpPr>
        <p:grpSpPr>
          <a:xfrm>
            <a:off x="1933260" y="5447400"/>
            <a:ext cx="79200" cy="1231560"/>
            <a:chOff x="1933260" y="5447400"/>
            <a:chExt cx="79200" cy="1231560"/>
          </a:xfrm>
        </p:grpSpPr>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13BBB3F5-FFD0-7B35-CBC6-9CF83DFE53C8}"/>
                    </a:ext>
                  </a:extLst>
                </p14:cNvPr>
                <p14:cNvContentPartPr/>
                <p14:nvPr/>
              </p14:nvContentPartPr>
              <p14:xfrm>
                <a:off x="1933260" y="5447400"/>
                <a:ext cx="79200" cy="1231560"/>
              </p14:xfrm>
            </p:contentPart>
          </mc:Choice>
          <mc:Fallback xmlns="">
            <p:pic>
              <p:nvPicPr>
                <p:cNvPr id="26" name="Ink 25">
                  <a:extLst>
                    <a:ext uri="{FF2B5EF4-FFF2-40B4-BE49-F238E27FC236}">
                      <a16:creationId xmlns:a16="http://schemas.microsoft.com/office/drawing/2014/main" id="{13BBB3F5-FFD0-7B35-CBC6-9CF83DFE53C8}"/>
                    </a:ext>
                  </a:extLst>
                </p:cNvPr>
                <p:cNvPicPr/>
                <p:nvPr/>
              </p:nvPicPr>
              <p:blipFill>
                <a:blip r:embed="rId32"/>
                <a:stretch>
                  <a:fillRect/>
                </a:stretch>
              </p:blipFill>
              <p:spPr>
                <a:xfrm>
                  <a:off x="1915341" y="5429395"/>
                  <a:ext cx="114679" cy="126721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E5DA1DD4-6E29-E7BE-7956-BE8612270105}"/>
                    </a:ext>
                  </a:extLst>
                </p14:cNvPr>
                <p14:cNvContentPartPr/>
                <p14:nvPr/>
              </p14:nvContentPartPr>
              <p14:xfrm>
                <a:off x="1951980" y="5695440"/>
                <a:ext cx="30600" cy="637200"/>
              </p14:xfrm>
            </p:contentPart>
          </mc:Choice>
          <mc:Fallback xmlns="">
            <p:pic>
              <p:nvPicPr>
                <p:cNvPr id="27" name="Ink 26">
                  <a:extLst>
                    <a:ext uri="{FF2B5EF4-FFF2-40B4-BE49-F238E27FC236}">
                      <a16:creationId xmlns:a16="http://schemas.microsoft.com/office/drawing/2014/main" id="{E5DA1DD4-6E29-E7BE-7956-BE8612270105}"/>
                    </a:ext>
                  </a:extLst>
                </p:cNvPr>
                <p:cNvPicPr/>
                <p:nvPr/>
              </p:nvPicPr>
              <p:blipFill>
                <a:blip r:embed="rId34"/>
                <a:stretch>
                  <a:fillRect/>
                </a:stretch>
              </p:blipFill>
              <p:spPr>
                <a:xfrm>
                  <a:off x="1933980" y="5677440"/>
                  <a:ext cx="66240" cy="67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83146839-3813-575B-04C5-4AA6FCEA2D29}"/>
                  </a:ext>
                </a:extLst>
              </p14:cNvPr>
              <p14:cNvContentPartPr/>
              <p14:nvPr/>
            </p14:nvContentPartPr>
            <p14:xfrm>
              <a:off x="2013542" y="5435289"/>
              <a:ext cx="919080" cy="25200"/>
            </p14:xfrm>
          </p:contentPart>
        </mc:Choice>
        <mc:Fallback xmlns="">
          <p:pic>
            <p:nvPicPr>
              <p:cNvPr id="29" name="Ink 28">
                <a:extLst>
                  <a:ext uri="{FF2B5EF4-FFF2-40B4-BE49-F238E27FC236}">
                    <a16:creationId xmlns:a16="http://schemas.microsoft.com/office/drawing/2014/main" id="{83146839-3813-575B-04C5-4AA6FCEA2D29}"/>
                  </a:ext>
                </a:extLst>
              </p:cNvPr>
              <p:cNvPicPr/>
              <p:nvPr/>
            </p:nvPicPr>
            <p:blipFill>
              <a:blip r:embed="rId36"/>
              <a:stretch>
                <a:fillRect/>
              </a:stretch>
            </p:blipFill>
            <p:spPr>
              <a:xfrm>
                <a:off x="2007422" y="5429169"/>
                <a:ext cx="931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8721E98D-9605-6C41-768C-7813534C7756}"/>
                  </a:ext>
                </a:extLst>
              </p14:cNvPr>
              <p14:cNvContentPartPr/>
              <p14:nvPr/>
            </p14:nvContentPartPr>
            <p14:xfrm>
              <a:off x="2484782" y="5429529"/>
              <a:ext cx="1054440" cy="28800"/>
            </p14:xfrm>
          </p:contentPart>
        </mc:Choice>
        <mc:Fallback xmlns="">
          <p:pic>
            <p:nvPicPr>
              <p:cNvPr id="30" name="Ink 29">
                <a:extLst>
                  <a:ext uri="{FF2B5EF4-FFF2-40B4-BE49-F238E27FC236}">
                    <a16:creationId xmlns:a16="http://schemas.microsoft.com/office/drawing/2014/main" id="{8721E98D-9605-6C41-768C-7813534C7756}"/>
                  </a:ext>
                </a:extLst>
              </p:cNvPr>
              <p:cNvPicPr/>
              <p:nvPr/>
            </p:nvPicPr>
            <p:blipFill>
              <a:blip r:embed="rId38"/>
              <a:stretch>
                <a:fillRect/>
              </a:stretch>
            </p:blipFill>
            <p:spPr>
              <a:xfrm>
                <a:off x="2478662" y="5423409"/>
                <a:ext cx="1066680" cy="41040"/>
              </a:xfrm>
              <a:prstGeom prst="rect">
                <a:avLst/>
              </a:prstGeom>
            </p:spPr>
          </p:pic>
        </mc:Fallback>
      </mc:AlternateContent>
      <p:grpSp>
        <p:nvGrpSpPr>
          <p:cNvPr id="38" name="Group 37">
            <a:extLst>
              <a:ext uri="{FF2B5EF4-FFF2-40B4-BE49-F238E27FC236}">
                <a16:creationId xmlns:a16="http://schemas.microsoft.com/office/drawing/2014/main" id="{893BF413-8D60-4F7C-F6E4-CFCE674FEA5E}"/>
              </a:ext>
            </a:extLst>
          </p:cNvPr>
          <p:cNvGrpSpPr/>
          <p:nvPr/>
        </p:nvGrpSpPr>
        <p:grpSpPr>
          <a:xfrm>
            <a:off x="3483422" y="5423409"/>
            <a:ext cx="678240" cy="57960"/>
            <a:chOff x="3483422" y="5423409"/>
            <a:chExt cx="678240" cy="57960"/>
          </a:xfrm>
        </p:grpSpPr>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F5667091-EEFC-01D9-8357-677C18DB2F61}"/>
                    </a:ext>
                  </a:extLst>
                </p14:cNvPr>
                <p14:cNvContentPartPr/>
                <p14:nvPr/>
              </p14:nvContentPartPr>
              <p14:xfrm>
                <a:off x="3483422" y="5452569"/>
                <a:ext cx="648360" cy="360"/>
              </p14:xfrm>
            </p:contentPart>
          </mc:Choice>
          <mc:Fallback xmlns="">
            <p:pic>
              <p:nvPicPr>
                <p:cNvPr id="31" name="Ink 30">
                  <a:extLst>
                    <a:ext uri="{FF2B5EF4-FFF2-40B4-BE49-F238E27FC236}">
                      <a16:creationId xmlns:a16="http://schemas.microsoft.com/office/drawing/2014/main" id="{F5667091-EEFC-01D9-8357-677C18DB2F61}"/>
                    </a:ext>
                  </a:extLst>
                </p:cNvPr>
                <p:cNvPicPr/>
                <p:nvPr/>
              </p:nvPicPr>
              <p:blipFill>
                <a:blip r:embed="rId40"/>
                <a:stretch>
                  <a:fillRect/>
                </a:stretch>
              </p:blipFill>
              <p:spPr>
                <a:xfrm>
                  <a:off x="3477302" y="5446449"/>
                  <a:ext cx="660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9D5EEF78-2377-81D7-C694-A2BF0F384031}"/>
                    </a:ext>
                  </a:extLst>
                </p14:cNvPr>
                <p14:cNvContentPartPr/>
                <p14:nvPr/>
              </p14:nvContentPartPr>
              <p14:xfrm>
                <a:off x="3511502" y="5428809"/>
                <a:ext cx="332280" cy="52560"/>
              </p14:xfrm>
            </p:contentPart>
          </mc:Choice>
          <mc:Fallback xmlns="">
            <p:pic>
              <p:nvPicPr>
                <p:cNvPr id="32" name="Ink 31">
                  <a:extLst>
                    <a:ext uri="{FF2B5EF4-FFF2-40B4-BE49-F238E27FC236}">
                      <a16:creationId xmlns:a16="http://schemas.microsoft.com/office/drawing/2014/main" id="{9D5EEF78-2377-81D7-C694-A2BF0F384031}"/>
                    </a:ext>
                  </a:extLst>
                </p:cNvPr>
                <p:cNvPicPr/>
                <p:nvPr/>
              </p:nvPicPr>
              <p:blipFill>
                <a:blip r:embed="rId42"/>
                <a:stretch>
                  <a:fillRect/>
                </a:stretch>
              </p:blipFill>
              <p:spPr>
                <a:xfrm>
                  <a:off x="3505382" y="5422689"/>
                  <a:ext cx="344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0B2BC21C-BB74-AA70-A6C2-679478A53CE9}"/>
                    </a:ext>
                  </a:extLst>
                </p14:cNvPr>
                <p14:cNvContentPartPr/>
                <p14:nvPr/>
              </p14:nvContentPartPr>
              <p14:xfrm>
                <a:off x="3505742" y="5429529"/>
                <a:ext cx="195840" cy="27720"/>
              </p14:xfrm>
            </p:contentPart>
          </mc:Choice>
          <mc:Fallback xmlns="">
            <p:pic>
              <p:nvPicPr>
                <p:cNvPr id="33" name="Ink 32">
                  <a:extLst>
                    <a:ext uri="{FF2B5EF4-FFF2-40B4-BE49-F238E27FC236}">
                      <a16:creationId xmlns:a16="http://schemas.microsoft.com/office/drawing/2014/main" id="{0B2BC21C-BB74-AA70-A6C2-679478A53CE9}"/>
                    </a:ext>
                  </a:extLst>
                </p:cNvPr>
                <p:cNvPicPr/>
                <p:nvPr/>
              </p:nvPicPr>
              <p:blipFill>
                <a:blip r:embed="rId44"/>
                <a:stretch>
                  <a:fillRect/>
                </a:stretch>
              </p:blipFill>
              <p:spPr>
                <a:xfrm>
                  <a:off x="3499622" y="5423409"/>
                  <a:ext cx="208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815723B6-DCFA-4FDE-AF3A-A15D1DDA39E4}"/>
                    </a:ext>
                  </a:extLst>
                </p14:cNvPr>
                <p14:cNvContentPartPr/>
                <p14:nvPr/>
              </p14:nvContentPartPr>
              <p14:xfrm>
                <a:off x="3674222" y="5435649"/>
                <a:ext cx="235800" cy="11880"/>
              </p14:xfrm>
            </p:contentPart>
          </mc:Choice>
          <mc:Fallback xmlns="">
            <p:pic>
              <p:nvPicPr>
                <p:cNvPr id="34" name="Ink 33">
                  <a:extLst>
                    <a:ext uri="{FF2B5EF4-FFF2-40B4-BE49-F238E27FC236}">
                      <a16:creationId xmlns:a16="http://schemas.microsoft.com/office/drawing/2014/main" id="{815723B6-DCFA-4FDE-AF3A-A15D1DDA39E4}"/>
                    </a:ext>
                  </a:extLst>
                </p:cNvPr>
                <p:cNvPicPr/>
                <p:nvPr/>
              </p:nvPicPr>
              <p:blipFill>
                <a:blip r:embed="rId46"/>
                <a:stretch>
                  <a:fillRect/>
                </a:stretch>
              </p:blipFill>
              <p:spPr>
                <a:xfrm>
                  <a:off x="3668102" y="5429529"/>
                  <a:ext cx="248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210B6BF9-4E9E-A202-D0CB-79800E62E9E2}"/>
                    </a:ext>
                  </a:extLst>
                </p14:cNvPr>
                <p14:cNvContentPartPr/>
                <p14:nvPr/>
              </p14:nvContentPartPr>
              <p14:xfrm>
                <a:off x="3825422" y="5423409"/>
                <a:ext cx="316440" cy="29160"/>
              </p14:xfrm>
            </p:contentPart>
          </mc:Choice>
          <mc:Fallback xmlns="">
            <p:pic>
              <p:nvPicPr>
                <p:cNvPr id="35" name="Ink 34">
                  <a:extLst>
                    <a:ext uri="{FF2B5EF4-FFF2-40B4-BE49-F238E27FC236}">
                      <a16:creationId xmlns:a16="http://schemas.microsoft.com/office/drawing/2014/main" id="{210B6BF9-4E9E-A202-D0CB-79800E62E9E2}"/>
                    </a:ext>
                  </a:extLst>
                </p:cNvPr>
                <p:cNvPicPr/>
                <p:nvPr/>
              </p:nvPicPr>
              <p:blipFill>
                <a:blip r:embed="rId48"/>
                <a:stretch>
                  <a:fillRect/>
                </a:stretch>
              </p:blipFill>
              <p:spPr>
                <a:xfrm>
                  <a:off x="3819302" y="5417289"/>
                  <a:ext cx="328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9ED66268-BC8A-13D2-AB7A-901388E6A063}"/>
                    </a:ext>
                  </a:extLst>
                </p14:cNvPr>
                <p14:cNvContentPartPr/>
                <p14:nvPr/>
              </p14:nvContentPartPr>
              <p14:xfrm>
                <a:off x="3903902" y="5424129"/>
                <a:ext cx="257760" cy="34200"/>
              </p14:xfrm>
            </p:contentPart>
          </mc:Choice>
          <mc:Fallback xmlns="">
            <p:pic>
              <p:nvPicPr>
                <p:cNvPr id="37" name="Ink 36">
                  <a:extLst>
                    <a:ext uri="{FF2B5EF4-FFF2-40B4-BE49-F238E27FC236}">
                      <a16:creationId xmlns:a16="http://schemas.microsoft.com/office/drawing/2014/main" id="{9ED66268-BC8A-13D2-AB7A-901388E6A063}"/>
                    </a:ext>
                  </a:extLst>
                </p:cNvPr>
                <p:cNvPicPr/>
                <p:nvPr/>
              </p:nvPicPr>
              <p:blipFill>
                <a:blip r:embed="rId50"/>
                <a:stretch>
                  <a:fillRect/>
                </a:stretch>
              </p:blipFill>
              <p:spPr>
                <a:xfrm>
                  <a:off x="3897782" y="5418009"/>
                  <a:ext cx="270000" cy="4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8B8551AB-FE18-C61A-6DDA-D820010358C1}"/>
                  </a:ext>
                </a:extLst>
              </p14:cNvPr>
              <p14:cNvContentPartPr/>
              <p14:nvPr/>
            </p14:nvContentPartPr>
            <p14:xfrm>
              <a:off x="7477622" y="5452209"/>
              <a:ext cx="330840" cy="6840"/>
            </p14:xfrm>
          </p:contentPart>
        </mc:Choice>
        <mc:Fallback xmlns="">
          <p:pic>
            <p:nvPicPr>
              <p:cNvPr id="39" name="Ink 38">
                <a:extLst>
                  <a:ext uri="{FF2B5EF4-FFF2-40B4-BE49-F238E27FC236}">
                    <a16:creationId xmlns:a16="http://schemas.microsoft.com/office/drawing/2014/main" id="{8B8551AB-FE18-C61A-6DDA-D820010358C1}"/>
                  </a:ext>
                </a:extLst>
              </p:cNvPr>
              <p:cNvPicPr/>
              <p:nvPr/>
            </p:nvPicPr>
            <p:blipFill>
              <a:blip r:embed="rId52"/>
              <a:stretch>
                <a:fillRect/>
              </a:stretch>
            </p:blipFill>
            <p:spPr>
              <a:xfrm>
                <a:off x="7471502" y="5446089"/>
                <a:ext cx="343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BF822F14-1470-6F72-7831-A06A3460D1D3}"/>
                  </a:ext>
                </a:extLst>
              </p14:cNvPr>
              <p14:cNvContentPartPr/>
              <p14:nvPr/>
            </p14:nvContentPartPr>
            <p14:xfrm>
              <a:off x="7593182" y="5469129"/>
              <a:ext cx="237600" cy="5760"/>
            </p14:xfrm>
          </p:contentPart>
        </mc:Choice>
        <mc:Fallback xmlns="">
          <p:pic>
            <p:nvPicPr>
              <p:cNvPr id="40" name="Ink 39">
                <a:extLst>
                  <a:ext uri="{FF2B5EF4-FFF2-40B4-BE49-F238E27FC236}">
                    <a16:creationId xmlns:a16="http://schemas.microsoft.com/office/drawing/2014/main" id="{BF822F14-1470-6F72-7831-A06A3460D1D3}"/>
                  </a:ext>
                </a:extLst>
              </p:cNvPr>
              <p:cNvPicPr/>
              <p:nvPr/>
            </p:nvPicPr>
            <p:blipFill>
              <a:blip r:embed="rId54"/>
              <a:stretch>
                <a:fillRect/>
              </a:stretch>
            </p:blipFill>
            <p:spPr>
              <a:xfrm>
                <a:off x="7587062" y="5463009"/>
                <a:ext cx="249840" cy="18000"/>
              </a:xfrm>
              <a:prstGeom prst="rect">
                <a:avLst/>
              </a:prstGeom>
            </p:spPr>
          </p:pic>
        </mc:Fallback>
      </mc:AlternateContent>
      <p:pic>
        <p:nvPicPr>
          <p:cNvPr id="3" name="Picture 2" descr="A cartoon of a person with his hand on his head&#10;&#10;Description automatically generated">
            <a:extLst>
              <a:ext uri="{FF2B5EF4-FFF2-40B4-BE49-F238E27FC236}">
                <a16:creationId xmlns:a16="http://schemas.microsoft.com/office/drawing/2014/main" id="{25666690-3315-F3A7-6E87-51315E613233}"/>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20806" y="2790777"/>
            <a:ext cx="5265264" cy="5265264"/>
          </a:xfrm>
          <a:prstGeom prst="rect">
            <a:avLst/>
          </a:prstGeom>
        </p:spPr>
      </p:pic>
      <p:pic>
        <p:nvPicPr>
          <p:cNvPr id="15" name="Picture 14" descr="A person in a wheelchair holding a person&#10;&#10;Description automatically generated">
            <a:extLst>
              <a:ext uri="{FF2B5EF4-FFF2-40B4-BE49-F238E27FC236}">
                <a16:creationId xmlns:a16="http://schemas.microsoft.com/office/drawing/2014/main" id="{5BF9008B-4E16-D5FD-71AC-850EADCD48DD}"/>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8376458" y="2826266"/>
            <a:ext cx="4043581" cy="4043581"/>
          </a:xfrm>
          <a:prstGeom prst="rect">
            <a:avLst/>
          </a:prstGeom>
        </p:spPr>
      </p:pic>
    </p:spTree>
    <p:extLst>
      <p:ext uri="{BB962C8B-B14F-4D97-AF65-F5344CB8AC3E}">
        <p14:creationId xmlns:p14="http://schemas.microsoft.com/office/powerpoint/2010/main" val="174029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Subtitle 2">
            <a:extLst>
              <a:ext uri="{FF2B5EF4-FFF2-40B4-BE49-F238E27FC236}">
                <a16:creationId xmlns:a16="http://schemas.microsoft.com/office/drawing/2014/main" id="{FB2E5BCD-D964-D131-FC2C-F3AB14FB9D22}"/>
              </a:ext>
            </a:extLst>
          </p:cNvPr>
          <p:cNvSpPr>
            <a:spLocks noGrp="1"/>
          </p:cNvSpPr>
          <p:nvPr>
            <p:ph type="subTitle" idx="1"/>
          </p:nvPr>
        </p:nvSpPr>
        <p:spPr>
          <a:xfrm>
            <a:off x="553494" y="602468"/>
            <a:ext cx="8619564" cy="3594849"/>
          </a:xfrm>
        </p:spPr>
        <p:txBody>
          <a:bodyPr>
            <a:noAutofit/>
          </a:bodyPr>
          <a:lstStyle/>
          <a:p>
            <a:pPr marL="457200" indent="-457200" algn="l">
              <a:buFont typeface="+mj-lt"/>
              <a:buAutoNum type="arabicPeriod"/>
            </a:pPr>
            <a:r>
              <a:rPr lang="en-US" sz="4000" dirty="0">
                <a:solidFill>
                  <a:srgbClr val="FDF1ED"/>
                </a:solidFill>
                <a:ea typeface="Verdana" panose="020B0604030504040204" pitchFamily="34" charset="0"/>
              </a:rPr>
              <a:t>   Challenges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providers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disabled people</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whānau and other supporters</a:t>
            </a:r>
          </a:p>
          <a:p>
            <a:pPr marL="742950" indent="-742950" algn="l">
              <a:buFont typeface="+mj-lt"/>
              <a:buAutoNum type="arabicPeriod" startAt="2"/>
            </a:pPr>
            <a:r>
              <a:rPr lang="en-US" sz="4000" dirty="0">
                <a:solidFill>
                  <a:srgbClr val="FDF1ED"/>
                </a:solidFill>
                <a:ea typeface="Verdana" panose="020B0604030504040204" pitchFamily="34" charset="0"/>
              </a:rPr>
              <a:t> Innovation</a:t>
            </a:r>
          </a:p>
          <a:p>
            <a:pPr marL="1377950" indent="-517525" algn="l">
              <a:buFont typeface="Arial" panose="020B0604020202020204" pitchFamily="34" charset="0"/>
              <a:buChar char="•"/>
            </a:pPr>
            <a:r>
              <a:rPr lang="en-US" sz="4000" dirty="0">
                <a:solidFill>
                  <a:srgbClr val="FDF1ED"/>
                </a:solidFill>
                <a:ea typeface="Verdana" panose="020B0604030504040204" pitchFamily="34" charset="0"/>
              </a:rPr>
              <a:t>Volition</a:t>
            </a:r>
          </a:p>
          <a:p>
            <a:pPr algn="l"/>
            <a:endParaRPr lang="en-US" sz="4000" dirty="0">
              <a:solidFill>
                <a:srgbClr val="FDF1ED"/>
              </a:solidFill>
              <a:ea typeface="Verdana" panose="020B0604030504040204" pitchFamily="34" charset="0"/>
            </a:endParaRPr>
          </a:p>
          <a:p>
            <a:pPr marL="742950" indent="-742950" algn="l">
              <a:buFont typeface="+mj-lt"/>
              <a:buAutoNum type="arabicPeriod" startAt="3"/>
            </a:pPr>
            <a:r>
              <a:rPr lang="en-US" sz="4000" dirty="0">
                <a:solidFill>
                  <a:srgbClr val="003B49"/>
                </a:solidFill>
                <a:ea typeface="Verdana" panose="020B0604030504040204" pitchFamily="34" charset="0"/>
              </a:rPr>
              <a:t> Results</a:t>
            </a:r>
          </a:p>
        </p:txBody>
      </p:sp>
    </p:spTree>
    <p:extLst>
      <p:ext uri="{BB962C8B-B14F-4D97-AF65-F5344CB8AC3E}">
        <p14:creationId xmlns:p14="http://schemas.microsoft.com/office/powerpoint/2010/main" val="256060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A10CD2-B0D8-A17C-A8E3-6A2A86C644F1}"/>
              </a:ext>
            </a:extLst>
          </p:cNvPr>
          <p:cNvSpPr/>
          <p:nvPr/>
        </p:nvSpPr>
        <p:spPr>
          <a:xfrm>
            <a:off x="0" y="1"/>
            <a:ext cx="12192000" cy="6857935"/>
          </a:xfrm>
          <a:prstGeom prst="rect">
            <a:avLst/>
          </a:prstGeom>
          <a:solidFill>
            <a:srgbClr val="D6D2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Slide Number Placeholder 3">
            <a:extLst>
              <a:ext uri="{FF2B5EF4-FFF2-40B4-BE49-F238E27FC236}">
                <a16:creationId xmlns:a16="http://schemas.microsoft.com/office/drawing/2014/main" id="{D5DF5BBC-0719-5113-474D-CC229228B57D}"/>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6" name="Picture 5" descr="A fingerprint with a check mark&#10;&#10;Description automatically generated">
            <a:extLst>
              <a:ext uri="{FF2B5EF4-FFF2-40B4-BE49-F238E27FC236}">
                <a16:creationId xmlns:a16="http://schemas.microsoft.com/office/drawing/2014/main" id="{4431255B-61E6-5A8E-0E02-60A1FF58FFCF}"/>
              </a:ext>
            </a:extLst>
          </p:cNvPr>
          <p:cNvPicPr>
            <a:picLocks noChangeAspect="1"/>
          </p:cNvPicPr>
          <p:nvPr/>
        </p:nvPicPr>
        <p:blipFill>
          <a:blip r:embed="rId3"/>
          <a:stretch>
            <a:fillRect/>
          </a:stretch>
        </p:blipFill>
        <p:spPr>
          <a:xfrm>
            <a:off x="3003009" y="138544"/>
            <a:ext cx="6719455" cy="6719455"/>
          </a:xfrm>
          <a:prstGeom prst="rect">
            <a:avLst/>
          </a:prstGeom>
        </p:spPr>
      </p:pic>
    </p:spTree>
    <p:extLst>
      <p:ext uri="{BB962C8B-B14F-4D97-AF65-F5344CB8AC3E}">
        <p14:creationId xmlns:p14="http://schemas.microsoft.com/office/powerpoint/2010/main" val="66429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E07A7-47C1-543F-1914-69F751EC7F4C}"/>
              </a:ext>
            </a:extLst>
          </p:cNvPr>
          <p:cNvSpPr>
            <a:spLocks noGrp="1"/>
          </p:cNvSpPr>
          <p:nvPr>
            <p:ph type="sldNum" sz="quarter" idx="12"/>
          </p:nvPr>
        </p:nvSpPr>
        <p:spPr/>
        <p:txBody>
          <a:bodyPr/>
          <a:lstStyle/>
          <a:p>
            <a:fld id="{97857C35-2411-4A39-9361-0C5ABB22675A}" type="slidenum">
              <a:rPr lang="en-NZ" smtClean="0"/>
              <a:t>13</a:t>
            </a:fld>
            <a:endParaRPr lang="en-NZ"/>
          </a:p>
        </p:txBody>
      </p:sp>
      <p:pic>
        <p:nvPicPr>
          <p:cNvPr id="3" name="Picture 2" descr="A fingerprint with a check mark&#10;&#10;Description automatically generated">
            <a:extLst>
              <a:ext uri="{FF2B5EF4-FFF2-40B4-BE49-F238E27FC236}">
                <a16:creationId xmlns:a16="http://schemas.microsoft.com/office/drawing/2014/main" id="{2EB46B16-6FC7-78D7-BF38-92FF5C8E8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5" name="Group 4">
            <a:extLst>
              <a:ext uri="{FF2B5EF4-FFF2-40B4-BE49-F238E27FC236}">
                <a16:creationId xmlns:a16="http://schemas.microsoft.com/office/drawing/2014/main" id="{732658F4-FC63-1B70-02FC-510CA8B3F2B0}"/>
              </a:ext>
            </a:extLst>
          </p:cNvPr>
          <p:cNvGrpSpPr/>
          <p:nvPr/>
        </p:nvGrpSpPr>
        <p:grpSpPr>
          <a:xfrm>
            <a:off x="-107576" y="4108073"/>
            <a:ext cx="13662212" cy="3030070"/>
            <a:chOff x="-107576" y="4108073"/>
            <a:chExt cx="13662212" cy="3030070"/>
          </a:xfrm>
        </p:grpSpPr>
        <p:sp>
          <p:nvSpPr>
            <p:cNvPr id="6" name="Right Triangle 5">
              <a:extLst>
                <a:ext uri="{FF2B5EF4-FFF2-40B4-BE49-F238E27FC236}">
                  <a16:creationId xmlns:a16="http://schemas.microsoft.com/office/drawing/2014/main" id="{BD181914-2DA1-89E2-E5A7-FAE824BE4411}"/>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F952A3C-0F5E-B7FD-6059-F784D737876E}"/>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34C25620-83A1-E3AF-A3BF-5BB2C19A4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414080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E07A7-47C1-543F-1914-69F751EC7F4C}"/>
              </a:ext>
            </a:extLst>
          </p:cNvPr>
          <p:cNvSpPr>
            <a:spLocks noGrp="1"/>
          </p:cNvSpPr>
          <p:nvPr>
            <p:ph type="sldNum" sz="quarter" idx="12"/>
          </p:nvPr>
        </p:nvSpPr>
        <p:spPr/>
        <p:txBody>
          <a:bodyPr/>
          <a:lstStyle/>
          <a:p>
            <a:fld id="{97857C35-2411-4A39-9361-0C5ABB22675A}" type="slidenum">
              <a:rPr lang="en-NZ" smtClean="0"/>
              <a:t>14</a:t>
            </a:fld>
            <a:endParaRPr lang="en-NZ"/>
          </a:p>
        </p:txBody>
      </p:sp>
      <p:pic>
        <p:nvPicPr>
          <p:cNvPr id="3" name="Picture 2" descr="A fingerprint with a check mark&#10;&#10;Description automatically generated">
            <a:extLst>
              <a:ext uri="{FF2B5EF4-FFF2-40B4-BE49-F238E27FC236}">
                <a16:creationId xmlns:a16="http://schemas.microsoft.com/office/drawing/2014/main" id="{2EB46B16-6FC7-78D7-BF38-92FF5C8E8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5" name="Group 4">
            <a:extLst>
              <a:ext uri="{FF2B5EF4-FFF2-40B4-BE49-F238E27FC236}">
                <a16:creationId xmlns:a16="http://schemas.microsoft.com/office/drawing/2014/main" id="{732658F4-FC63-1B70-02FC-510CA8B3F2B0}"/>
              </a:ext>
            </a:extLst>
          </p:cNvPr>
          <p:cNvGrpSpPr/>
          <p:nvPr/>
        </p:nvGrpSpPr>
        <p:grpSpPr>
          <a:xfrm>
            <a:off x="-107576" y="4108073"/>
            <a:ext cx="13662212" cy="3030070"/>
            <a:chOff x="-107576" y="4108073"/>
            <a:chExt cx="13662212" cy="3030070"/>
          </a:xfrm>
        </p:grpSpPr>
        <p:sp>
          <p:nvSpPr>
            <p:cNvPr id="6" name="Right Triangle 5">
              <a:extLst>
                <a:ext uri="{FF2B5EF4-FFF2-40B4-BE49-F238E27FC236}">
                  <a16:creationId xmlns:a16="http://schemas.microsoft.com/office/drawing/2014/main" id="{BD181914-2DA1-89E2-E5A7-FAE824BE4411}"/>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F952A3C-0F5E-B7FD-6059-F784D737876E}"/>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4F4A4C4-5E7F-518F-1B11-0ABAEE3F9B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70172" y="0"/>
            <a:ext cx="6851655" cy="6858000"/>
          </a:xfrm>
          <a:prstGeom prst="rect">
            <a:avLst/>
          </a:prstGeom>
        </p:spPr>
      </p:pic>
    </p:spTree>
    <p:extLst>
      <p:ext uri="{BB962C8B-B14F-4D97-AF65-F5344CB8AC3E}">
        <p14:creationId xmlns:p14="http://schemas.microsoft.com/office/powerpoint/2010/main" val="12274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E07A7-47C1-543F-1914-69F751EC7F4C}"/>
              </a:ext>
            </a:extLst>
          </p:cNvPr>
          <p:cNvSpPr>
            <a:spLocks noGrp="1"/>
          </p:cNvSpPr>
          <p:nvPr>
            <p:ph type="sldNum" sz="quarter" idx="12"/>
          </p:nvPr>
        </p:nvSpPr>
        <p:spPr/>
        <p:txBody>
          <a:bodyPr/>
          <a:lstStyle/>
          <a:p>
            <a:fld id="{97857C35-2411-4A39-9361-0C5ABB22675A}" type="slidenum">
              <a:rPr lang="en-NZ" smtClean="0"/>
              <a:t>15</a:t>
            </a:fld>
            <a:endParaRPr lang="en-NZ"/>
          </a:p>
        </p:txBody>
      </p:sp>
      <p:pic>
        <p:nvPicPr>
          <p:cNvPr id="3" name="Picture 2" descr="A fingerprint with a check mark&#10;&#10;Description automatically generated">
            <a:extLst>
              <a:ext uri="{FF2B5EF4-FFF2-40B4-BE49-F238E27FC236}">
                <a16:creationId xmlns:a16="http://schemas.microsoft.com/office/drawing/2014/main" id="{2EB46B16-6FC7-78D7-BF38-92FF5C8E8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5" name="Group 4">
            <a:extLst>
              <a:ext uri="{FF2B5EF4-FFF2-40B4-BE49-F238E27FC236}">
                <a16:creationId xmlns:a16="http://schemas.microsoft.com/office/drawing/2014/main" id="{732658F4-FC63-1B70-02FC-510CA8B3F2B0}"/>
              </a:ext>
            </a:extLst>
          </p:cNvPr>
          <p:cNvGrpSpPr/>
          <p:nvPr/>
        </p:nvGrpSpPr>
        <p:grpSpPr>
          <a:xfrm>
            <a:off x="-107576" y="4108073"/>
            <a:ext cx="13662212" cy="3030070"/>
            <a:chOff x="-107576" y="4108073"/>
            <a:chExt cx="13662212" cy="3030070"/>
          </a:xfrm>
        </p:grpSpPr>
        <p:sp>
          <p:nvSpPr>
            <p:cNvPr id="6" name="Right Triangle 5">
              <a:extLst>
                <a:ext uri="{FF2B5EF4-FFF2-40B4-BE49-F238E27FC236}">
                  <a16:creationId xmlns:a16="http://schemas.microsoft.com/office/drawing/2014/main" id="{BD181914-2DA1-89E2-E5A7-FAE824BE4411}"/>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F952A3C-0F5E-B7FD-6059-F784D737876E}"/>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4F4A4C4-5E7F-518F-1B11-0ABAEE3F9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899691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E07A7-47C1-543F-1914-69F751EC7F4C}"/>
              </a:ext>
            </a:extLst>
          </p:cNvPr>
          <p:cNvSpPr>
            <a:spLocks noGrp="1"/>
          </p:cNvSpPr>
          <p:nvPr>
            <p:ph type="sldNum" sz="quarter" idx="12"/>
          </p:nvPr>
        </p:nvSpPr>
        <p:spPr/>
        <p:txBody>
          <a:bodyPr/>
          <a:lstStyle/>
          <a:p>
            <a:fld id="{97857C35-2411-4A39-9361-0C5ABB22675A}" type="slidenum">
              <a:rPr lang="en-NZ" smtClean="0"/>
              <a:t>16</a:t>
            </a:fld>
            <a:endParaRPr lang="en-NZ"/>
          </a:p>
        </p:txBody>
      </p:sp>
      <p:pic>
        <p:nvPicPr>
          <p:cNvPr id="3" name="Picture 2" descr="A fingerprint with a check mark&#10;&#10;Description automatically generated">
            <a:extLst>
              <a:ext uri="{FF2B5EF4-FFF2-40B4-BE49-F238E27FC236}">
                <a16:creationId xmlns:a16="http://schemas.microsoft.com/office/drawing/2014/main" id="{2EB46B16-6FC7-78D7-BF38-92FF5C8E8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5" name="Group 4">
            <a:extLst>
              <a:ext uri="{FF2B5EF4-FFF2-40B4-BE49-F238E27FC236}">
                <a16:creationId xmlns:a16="http://schemas.microsoft.com/office/drawing/2014/main" id="{732658F4-FC63-1B70-02FC-510CA8B3F2B0}"/>
              </a:ext>
            </a:extLst>
          </p:cNvPr>
          <p:cNvGrpSpPr/>
          <p:nvPr/>
        </p:nvGrpSpPr>
        <p:grpSpPr>
          <a:xfrm>
            <a:off x="-107576" y="4108073"/>
            <a:ext cx="13662212" cy="3030070"/>
            <a:chOff x="-107576" y="4108073"/>
            <a:chExt cx="13662212" cy="3030070"/>
          </a:xfrm>
        </p:grpSpPr>
        <p:sp>
          <p:nvSpPr>
            <p:cNvPr id="6" name="Right Triangle 5">
              <a:extLst>
                <a:ext uri="{FF2B5EF4-FFF2-40B4-BE49-F238E27FC236}">
                  <a16:creationId xmlns:a16="http://schemas.microsoft.com/office/drawing/2014/main" id="{BD181914-2DA1-89E2-E5A7-FAE824BE4411}"/>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F952A3C-0F5E-B7FD-6059-F784D737876E}"/>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4F4A4C4-5E7F-518F-1B11-0ABAEE3F9B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67000" y="0"/>
            <a:ext cx="6858000" cy="6858000"/>
          </a:xfrm>
          <a:prstGeom prst="rect">
            <a:avLst/>
          </a:prstGeom>
        </p:spPr>
      </p:pic>
    </p:spTree>
    <p:extLst>
      <p:ext uri="{BB962C8B-B14F-4D97-AF65-F5344CB8AC3E}">
        <p14:creationId xmlns:p14="http://schemas.microsoft.com/office/powerpoint/2010/main" val="362659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E07A7-47C1-543F-1914-69F751EC7F4C}"/>
              </a:ext>
            </a:extLst>
          </p:cNvPr>
          <p:cNvSpPr>
            <a:spLocks noGrp="1"/>
          </p:cNvSpPr>
          <p:nvPr>
            <p:ph type="sldNum" sz="quarter" idx="12"/>
          </p:nvPr>
        </p:nvSpPr>
        <p:spPr/>
        <p:txBody>
          <a:bodyPr/>
          <a:lstStyle/>
          <a:p>
            <a:fld id="{97857C35-2411-4A39-9361-0C5ABB22675A}" type="slidenum">
              <a:rPr lang="en-NZ" smtClean="0"/>
              <a:t>17</a:t>
            </a:fld>
            <a:endParaRPr lang="en-NZ"/>
          </a:p>
        </p:txBody>
      </p:sp>
      <p:pic>
        <p:nvPicPr>
          <p:cNvPr id="3" name="Picture 2" descr="A fingerprint with a check mark&#10;&#10;Description automatically generated">
            <a:extLst>
              <a:ext uri="{FF2B5EF4-FFF2-40B4-BE49-F238E27FC236}">
                <a16:creationId xmlns:a16="http://schemas.microsoft.com/office/drawing/2014/main" id="{2EB46B16-6FC7-78D7-BF38-92FF5C8E8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5" name="Group 4">
            <a:extLst>
              <a:ext uri="{FF2B5EF4-FFF2-40B4-BE49-F238E27FC236}">
                <a16:creationId xmlns:a16="http://schemas.microsoft.com/office/drawing/2014/main" id="{732658F4-FC63-1B70-02FC-510CA8B3F2B0}"/>
              </a:ext>
            </a:extLst>
          </p:cNvPr>
          <p:cNvGrpSpPr/>
          <p:nvPr/>
        </p:nvGrpSpPr>
        <p:grpSpPr>
          <a:xfrm>
            <a:off x="-107576" y="4108073"/>
            <a:ext cx="13662212" cy="3030070"/>
            <a:chOff x="-107576" y="4108073"/>
            <a:chExt cx="13662212" cy="3030070"/>
          </a:xfrm>
        </p:grpSpPr>
        <p:sp>
          <p:nvSpPr>
            <p:cNvPr id="6" name="Right Triangle 5">
              <a:extLst>
                <a:ext uri="{FF2B5EF4-FFF2-40B4-BE49-F238E27FC236}">
                  <a16:creationId xmlns:a16="http://schemas.microsoft.com/office/drawing/2014/main" id="{BD181914-2DA1-89E2-E5A7-FAE824BE4411}"/>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F952A3C-0F5E-B7FD-6059-F784D737876E}"/>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4F4A4C4-5E7F-518F-1B11-0ABAEE3F9B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67000" y="0"/>
            <a:ext cx="6858000" cy="6858000"/>
          </a:xfrm>
          <a:prstGeom prst="rect">
            <a:avLst/>
          </a:prstGeom>
        </p:spPr>
      </p:pic>
    </p:spTree>
    <p:extLst>
      <p:ext uri="{BB962C8B-B14F-4D97-AF65-F5344CB8AC3E}">
        <p14:creationId xmlns:p14="http://schemas.microsoft.com/office/powerpoint/2010/main" val="54322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E07A7-47C1-543F-1914-69F751EC7F4C}"/>
              </a:ext>
            </a:extLst>
          </p:cNvPr>
          <p:cNvSpPr>
            <a:spLocks noGrp="1"/>
          </p:cNvSpPr>
          <p:nvPr>
            <p:ph type="sldNum" sz="quarter" idx="12"/>
          </p:nvPr>
        </p:nvSpPr>
        <p:spPr/>
        <p:txBody>
          <a:bodyPr/>
          <a:lstStyle/>
          <a:p>
            <a:fld id="{97857C35-2411-4A39-9361-0C5ABB22675A}" type="slidenum">
              <a:rPr lang="en-NZ" smtClean="0"/>
              <a:t>18</a:t>
            </a:fld>
            <a:endParaRPr lang="en-NZ"/>
          </a:p>
        </p:txBody>
      </p:sp>
      <p:pic>
        <p:nvPicPr>
          <p:cNvPr id="3" name="Picture 2" descr="A fingerprint with a check mark&#10;&#10;Description automatically generated">
            <a:extLst>
              <a:ext uri="{FF2B5EF4-FFF2-40B4-BE49-F238E27FC236}">
                <a16:creationId xmlns:a16="http://schemas.microsoft.com/office/drawing/2014/main" id="{2EB46B16-6FC7-78D7-BF38-92FF5C8E8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5" name="Group 4">
            <a:extLst>
              <a:ext uri="{FF2B5EF4-FFF2-40B4-BE49-F238E27FC236}">
                <a16:creationId xmlns:a16="http://schemas.microsoft.com/office/drawing/2014/main" id="{732658F4-FC63-1B70-02FC-510CA8B3F2B0}"/>
              </a:ext>
            </a:extLst>
          </p:cNvPr>
          <p:cNvGrpSpPr/>
          <p:nvPr/>
        </p:nvGrpSpPr>
        <p:grpSpPr>
          <a:xfrm>
            <a:off x="-107576" y="4108073"/>
            <a:ext cx="13662212" cy="3030070"/>
            <a:chOff x="-107576" y="4108073"/>
            <a:chExt cx="13662212" cy="3030070"/>
          </a:xfrm>
        </p:grpSpPr>
        <p:sp>
          <p:nvSpPr>
            <p:cNvPr id="6" name="Right Triangle 5">
              <a:extLst>
                <a:ext uri="{FF2B5EF4-FFF2-40B4-BE49-F238E27FC236}">
                  <a16:creationId xmlns:a16="http://schemas.microsoft.com/office/drawing/2014/main" id="{BD181914-2DA1-89E2-E5A7-FAE824BE4411}"/>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FF952A3C-0F5E-B7FD-6059-F784D737876E}"/>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998F4E0D-275D-1F92-844B-EC5E0288A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184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3BE32C2-934F-59EA-04DF-E8394CE8FE3E}"/>
              </a:ext>
            </a:extLst>
          </p:cNvPr>
          <p:cNvSpPr txBox="1">
            <a:spLocks/>
          </p:cNvSpPr>
          <p:nvPr/>
        </p:nvSpPr>
        <p:spPr>
          <a:xfrm>
            <a:off x="722780" y="848284"/>
            <a:ext cx="6342529" cy="42089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000" dirty="0">
                <a:solidFill>
                  <a:srgbClr val="EFC99F"/>
                </a:solidFill>
              </a:rPr>
              <a:t>Supported </a:t>
            </a:r>
          </a:p>
          <a:p>
            <a:pPr algn="l"/>
            <a:r>
              <a:rPr lang="en-US" sz="6000" dirty="0">
                <a:solidFill>
                  <a:srgbClr val="EFC99F"/>
                </a:solidFill>
              </a:rPr>
              <a:t>Decision </a:t>
            </a:r>
          </a:p>
          <a:p>
            <a:pPr algn="l"/>
            <a:r>
              <a:rPr lang="en-US" sz="6000" dirty="0">
                <a:solidFill>
                  <a:srgbClr val="EFC99F"/>
                </a:solidFill>
              </a:rPr>
              <a:t>Making</a:t>
            </a:r>
          </a:p>
          <a:p>
            <a:pPr algn="l"/>
            <a:r>
              <a:rPr lang="en-US" sz="6000" dirty="0">
                <a:solidFill>
                  <a:srgbClr val="EFC99F"/>
                </a:solidFill>
              </a:rPr>
              <a:t>(SDM)</a:t>
            </a:r>
          </a:p>
        </p:txBody>
      </p:sp>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Subtitle 2">
            <a:extLst>
              <a:ext uri="{FF2B5EF4-FFF2-40B4-BE49-F238E27FC236}">
                <a16:creationId xmlns:a16="http://schemas.microsoft.com/office/drawing/2014/main" id="{FB2E5BCD-D964-D131-FC2C-F3AB14FB9D22}"/>
              </a:ext>
            </a:extLst>
          </p:cNvPr>
          <p:cNvSpPr>
            <a:spLocks noGrp="1"/>
          </p:cNvSpPr>
          <p:nvPr>
            <p:ph type="subTitle" idx="1"/>
          </p:nvPr>
        </p:nvSpPr>
        <p:spPr>
          <a:xfrm>
            <a:off x="4512049" y="1084724"/>
            <a:ext cx="8619564" cy="3594849"/>
          </a:xfrm>
        </p:spPr>
        <p:txBody>
          <a:bodyPr>
            <a:noAutofit/>
          </a:bodyPr>
          <a:lstStyle/>
          <a:p>
            <a:pPr marL="457200" indent="-457200" algn="l">
              <a:buFont typeface="+mj-lt"/>
              <a:buAutoNum type="arabicPeriod"/>
            </a:pPr>
            <a:r>
              <a:rPr lang="en-US" sz="4000" dirty="0" err="1">
                <a:solidFill>
                  <a:srgbClr val="003B49"/>
                </a:solidFill>
                <a:ea typeface="Verdana" panose="020B0604030504040204" pitchFamily="34" charset="0"/>
              </a:rPr>
              <a:t>Whakawhanaungatanga</a:t>
            </a:r>
            <a:endParaRPr lang="en-US" sz="4000" dirty="0">
              <a:solidFill>
                <a:srgbClr val="003B49"/>
              </a:solidFill>
              <a:ea typeface="Verdana" panose="020B0604030504040204" pitchFamily="34" charset="0"/>
            </a:endParaRPr>
          </a:p>
          <a:p>
            <a:pPr marL="457200" indent="-457200" algn="l">
              <a:buFont typeface="+mj-lt"/>
              <a:buAutoNum type="arabicPeriod"/>
            </a:pPr>
            <a:r>
              <a:rPr lang="en-US" sz="4000" dirty="0">
                <a:solidFill>
                  <a:srgbClr val="003B49"/>
                </a:solidFill>
                <a:ea typeface="Verdana" panose="020B0604030504040204" pitchFamily="34" charset="0"/>
              </a:rPr>
              <a:t>What</a:t>
            </a:r>
          </a:p>
          <a:p>
            <a:pPr marL="457200" indent="-457200" algn="l">
              <a:buFont typeface="+mj-lt"/>
              <a:buAutoNum type="arabicPeriod"/>
            </a:pPr>
            <a:r>
              <a:rPr lang="en-US" sz="4000" dirty="0">
                <a:solidFill>
                  <a:srgbClr val="FDF1ED"/>
                </a:solidFill>
                <a:ea typeface="Verdana" panose="020B0604030504040204" pitchFamily="34" charset="0"/>
              </a:rPr>
              <a:t>Who</a:t>
            </a:r>
          </a:p>
          <a:p>
            <a:pPr marL="457200" indent="-457200" algn="l">
              <a:buFont typeface="+mj-lt"/>
              <a:buAutoNum type="arabicPeriod"/>
            </a:pPr>
            <a:r>
              <a:rPr lang="en-US" sz="4000" dirty="0">
                <a:solidFill>
                  <a:srgbClr val="003B49"/>
                </a:solidFill>
                <a:ea typeface="Verdana" panose="020B0604030504040204" pitchFamily="34" charset="0"/>
              </a:rPr>
              <a:t>Why</a:t>
            </a:r>
          </a:p>
          <a:p>
            <a:pPr marL="457200" indent="-457200" algn="l">
              <a:buFont typeface="+mj-lt"/>
              <a:buAutoNum type="arabicPeriod"/>
            </a:pPr>
            <a:r>
              <a:rPr lang="en-US" sz="4000" dirty="0">
                <a:solidFill>
                  <a:srgbClr val="003B49"/>
                </a:solidFill>
                <a:ea typeface="Verdana" panose="020B0604030504040204" pitchFamily="34" charset="0"/>
              </a:rPr>
              <a:t>Where</a:t>
            </a:r>
          </a:p>
          <a:p>
            <a:pPr marL="457200" indent="-457200" algn="l">
              <a:buFont typeface="+mj-lt"/>
              <a:buAutoNum type="arabicPeriod"/>
            </a:pPr>
            <a:r>
              <a:rPr lang="en-US" sz="4000" dirty="0">
                <a:solidFill>
                  <a:srgbClr val="003B49"/>
                </a:solidFill>
                <a:ea typeface="Verdana" panose="020B0604030504040204" pitchFamily="34" charset="0"/>
              </a:rPr>
              <a:t>How</a:t>
            </a:r>
          </a:p>
          <a:p>
            <a:pPr marL="457200" indent="-457200" algn="l">
              <a:buFont typeface="+mj-lt"/>
              <a:buAutoNum type="arabicPeriod"/>
            </a:pPr>
            <a:r>
              <a:rPr lang="en-US" sz="4000" dirty="0">
                <a:solidFill>
                  <a:srgbClr val="003B49"/>
                </a:solidFill>
                <a:ea typeface="Verdana" panose="020B0604030504040204" pitchFamily="34" charset="0"/>
              </a:rPr>
              <a:t>Examples</a:t>
            </a:r>
          </a:p>
        </p:txBody>
      </p:sp>
      <p:pic>
        <p:nvPicPr>
          <p:cNvPr id="3" name="Picture 2" descr="A group of people sitting on a bench&#10;&#10;Description automatically generated">
            <a:extLst>
              <a:ext uri="{FF2B5EF4-FFF2-40B4-BE49-F238E27FC236}">
                <a16:creationId xmlns:a16="http://schemas.microsoft.com/office/drawing/2014/main" id="{42CD7707-EFD0-4F25-5839-632A42D0C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10" y="0"/>
            <a:ext cx="6858000" cy="6858000"/>
          </a:xfrm>
          <a:prstGeom prst="rect">
            <a:avLst/>
          </a:prstGeom>
        </p:spPr>
      </p:pic>
    </p:spTree>
    <p:extLst>
      <p:ext uri="{BB962C8B-B14F-4D97-AF65-F5344CB8AC3E}">
        <p14:creationId xmlns:p14="http://schemas.microsoft.com/office/powerpoint/2010/main" val="224893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Subtitle 2">
            <a:extLst>
              <a:ext uri="{FF2B5EF4-FFF2-40B4-BE49-F238E27FC236}">
                <a16:creationId xmlns:a16="http://schemas.microsoft.com/office/drawing/2014/main" id="{FB2E5BCD-D964-D131-FC2C-F3AB14FB9D22}"/>
              </a:ext>
            </a:extLst>
          </p:cNvPr>
          <p:cNvSpPr>
            <a:spLocks noGrp="1"/>
          </p:cNvSpPr>
          <p:nvPr>
            <p:ph type="subTitle" idx="1"/>
          </p:nvPr>
        </p:nvSpPr>
        <p:spPr>
          <a:xfrm>
            <a:off x="3721996" y="666263"/>
            <a:ext cx="8619564" cy="3594849"/>
          </a:xfrm>
        </p:spPr>
        <p:txBody>
          <a:bodyPr>
            <a:noAutofit/>
          </a:bodyPr>
          <a:lstStyle/>
          <a:p>
            <a:pPr marL="457200" indent="-457200" algn="l">
              <a:buFont typeface="+mj-lt"/>
              <a:buAutoNum type="arabicPeriod"/>
            </a:pPr>
            <a:r>
              <a:rPr lang="en-US" sz="4000" dirty="0">
                <a:solidFill>
                  <a:srgbClr val="FDF1ED"/>
                </a:solidFill>
                <a:ea typeface="Verdana" panose="020B0604030504040204" pitchFamily="34" charset="0"/>
              </a:rPr>
              <a:t>   Challenge</a:t>
            </a:r>
          </a:p>
          <a:p>
            <a:pPr marL="1371600" lvl="2" indent="-457200" algn="l">
              <a:buFont typeface="Arial" panose="020B0604020202020204" pitchFamily="34" charset="0"/>
              <a:buChar char="•"/>
            </a:pPr>
            <a:r>
              <a:rPr lang="en-US" sz="3400" dirty="0">
                <a:solidFill>
                  <a:srgbClr val="003B49"/>
                </a:solidFill>
                <a:ea typeface="Verdana" panose="020B0604030504040204" pitchFamily="34" charset="0"/>
              </a:rPr>
              <a:t>For providers</a:t>
            </a:r>
          </a:p>
          <a:p>
            <a:pPr marL="1371600" lvl="2" indent="-457200" algn="l">
              <a:buFont typeface="Arial" panose="020B0604020202020204" pitchFamily="34" charset="0"/>
              <a:buChar char="•"/>
            </a:pPr>
            <a:r>
              <a:rPr lang="en-US" sz="3400" dirty="0">
                <a:solidFill>
                  <a:srgbClr val="003B49"/>
                </a:solidFill>
                <a:ea typeface="Verdana" panose="020B0604030504040204" pitchFamily="34" charset="0"/>
              </a:rPr>
              <a:t>For disabled people</a:t>
            </a:r>
          </a:p>
          <a:p>
            <a:pPr marL="1371600" lvl="2" indent="-457200" algn="l">
              <a:buFont typeface="Arial" panose="020B0604020202020204" pitchFamily="34" charset="0"/>
              <a:buChar char="•"/>
            </a:pPr>
            <a:r>
              <a:rPr lang="en-US" sz="3400" dirty="0">
                <a:solidFill>
                  <a:srgbClr val="003B49"/>
                </a:solidFill>
                <a:ea typeface="Verdana" panose="020B0604030504040204" pitchFamily="34" charset="0"/>
              </a:rPr>
              <a:t>For whānau and other supporters</a:t>
            </a:r>
          </a:p>
          <a:p>
            <a:pPr marL="742950" indent="-742950" algn="l">
              <a:buFont typeface="+mj-lt"/>
              <a:buAutoNum type="arabicPeriod" startAt="2"/>
            </a:pPr>
            <a:r>
              <a:rPr lang="en-US" sz="4000" dirty="0">
                <a:solidFill>
                  <a:srgbClr val="FDF1ED"/>
                </a:solidFill>
                <a:ea typeface="Verdana" panose="020B0604030504040204" pitchFamily="34" charset="0"/>
              </a:rPr>
              <a:t> Innovation</a:t>
            </a:r>
          </a:p>
          <a:p>
            <a:pPr algn="l"/>
            <a:endParaRPr lang="en-US" sz="4000" dirty="0">
              <a:solidFill>
                <a:srgbClr val="FDF1ED"/>
              </a:solidFill>
              <a:ea typeface="Verdana" panose="020B0604030504040204" pitchFamily="34" charset="0"/>
            </a:endParaRPr>
          </a:p>
          <a:p>
            <a:pPr algn="l"/>
            <a:endParaRPr lang="en-US" sz="4000" dirty="0">
              <a:solidFill>
                <a:srgbClr val="FDF1ED"/>
              </a:solidFill>
              <a:ea typeface="Verdana" panose="020B0604030504040204" pitchFamily="34" charset="0"/>
            </a:endParaRPr>
          </a:p>
          <a:p>
            <a:pPr marL="742950" indent="-742950" algn="l">
              <a:buFont typeface="+mj-lt"/>
              <a:buAutoNum type="arabicPeriod" startAt="3"/>
            </a:pPr>
            <a:r>
              <a:rPr lang="en-US" sz="4000" dirty="0">
                <a:solidFill>
                  <a:srgbClr val="FDF1ED"/>
                </a:solidFill>
                <a:ea typeface="Verdana" panose="020B0604030504040204" pitchFamily="34" charset="0"/>
              </a:rPr>
              <a:t> Results</a:t>
            </a:r>
          </a:p>
        </p:txBody>
      </p:sp>
      <p:sp>
        <p:nvSpPr>
          <p:cNvPr id="2" name="Subtitle 2">
            <a:extLst>
              <a:ext uri="{FF2B5EF4-FFF2-40B4-BE49-F238E27FC236}">
                <a16:creationId xmlns:a16="http://schemas.microsoft.com/office/drawing/2014/main" id="{9352B9C4-B7E6-A4B3-5A62-35DEF886C479}"/>
              </a:ext>
            </a:extLst>
          </p:cNvPr>
          <p:cNvSpPr txBox="1">
            <a:spLocks/>
          </p:cNvSpPr>
          <p:nvPr/>
        </p:nvSpPr>
        <p:spPr>
          <a:xfrm>
            <a:off x="639697" y="663786"/>
            <a:ext cx="4981984" cy="42089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rgbClr val="EFC99F"/>
                </a:solidFill>
              </a:rPr>
              <a:t>Supported </a:t>
            </a:r>
          </a:p>
          <a:p>
            <a:pPr algn="l"/>
            <a:r>
              <a:rPr lang="en-US" sz="4400" dirty="0">
                <a:solidFill>
                  <a:srgbClr val="EFC99F"/>
                </a:solidFill>
              </a:rPr>
              <a:t>Decision </a:t>
            </a:r>
          </a:p>
          <a:p>
            <a:pPr algn="l"/>
            <a:r>
              <a:rPr lang="en-US" sz="4400" dirty="0">
                <a:solidFill>
                  <a:srgbClr val="EFC99F"/>
                </a:solidFill>
              </a:rPr>
              <a:t>Making</a:t>
            </a:r>
          </a:p>
          <a:p>
            <a:pPr algn="l"/>
            <a:r>
              <a:rPr lang="en-US" sz="4400" dirty="0">
                <a:solidFill>
                  <a:srgbClr val="EFC99F"/>
                </a:solidFill>
              </a:rPr>
              <a:t>(SDM)</a:t>
            </a:r>
          </a:p>
        </p:txBody>
      </p:sp>
    </p:spTree>
    <p:extLst>
      <p:ext uri="{BB962C8B-B14F-4D97-AF65-F5344CB8AC3E}">
        <p14:creationId xmlns:p14="http://schemas.microsoft.com/office/powerpoint/2010/main" val="301720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B2A7668-71B6-F1FC-D2A7-03FADE45E833}"/>
              </a:ext>
            </a:extLst>
          </p:cNvPr>
          <p:cNvGrpSpPr/>
          <p:nvPr/>
        </p:nvGrpSpPr>
        <p:grpSpPr>
          <a:xfrm>
            <a:off x="-107576" y="4108073"/>
            <a:ext cx="13662212" cy="3030070"/>
            <a:chOff x="-107576" y="4108073"/>
            <a:chExt cx="13662212" cy="3030070"/>
          </a:xfrm>
        </p:grpSpPr>
        <p:sp>
          <p:nvSpPr>
            <p:cNvPr id="11" name="Right Triangle 10">
              <a:extLst>
                <a:ext uri="{FF2B5EF4-FFF2-40B4-BE49-F238E27FC236}">
                  <a16:creationId xmlns:a16="http://schemas.microsoft.com/office/drawing/2014/main" id="{4DE2343D-84B8-F03D-312F-7F4B971DAA16}"/>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C601C119-4269-B917-79E8-B2C6272AA03E}"/>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801AA8C4-8BE8-080D-ABD0-779C60D655A3}"/>
              </a:ext>
            </a:extLst>
          </p:cNvPr>
          <p:cNvPicPr>
            <a:picLocks noChangeAspect="1"/>
          </p:cNvPicPr>
          <p:nvPr/>
        </p:nvPicPr>
        <p:blipFill>
          <a:blip r:embed="rId3"/>
          <a:stretch>
            <a:fillRect/>
          </a:stretch>
        </p:blipFill>
        <p:spPr>
          <a:xfrm>
            <a:off x="0" y="0"/>
            <a:ext cx="12282643" cy="5735364"/>
          </a:xfrm>
          <a:prstGeom prst="rect">
            <a:avLst/>
          </a:prstGeom>
        </p:spPr>
      </p:pic>
    </p:spTree>
    <p:extLst>
      <p:ext uri="{BB962C8B-B14F-4D97-AF65-F5344CB8AC3E}">
        <p14:creationId xmlns:p14="http://schemas.microsoft.com/office/powerpoint/2010/main" val="2228199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7" name="Picture 6" descr="A qr code and a fingerprint&#10;&#10;Description automatically generated">
            <a:extLst>
              <a:ext uri="{FF2B5EF4-FFF2-40B4-BE49-F238E27FC236}">
                <a16:creationId xmlns:a16="http://schemas.microsoft.com/office/drawing/2014/main" id="{B1B78212-E874-6D28-E9EF-94ADE39B4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4" y="-10389"/>
            <a:ext cx="11668126" cy="6868389"/>
          </a:xfrm>
          <a:prstGeom prst="rect">
            <a:avLst/>
          </a:prstGeom>
        </p:spPr>
      </p:pic>
    </p:spTree>
    <p:extLst>
      <p:ext uri="{BB962C8B-B14F-4D97-AF65-F5344CB8AC3E}">
        <p14:creationId xmlns:p14="http://schemas.microsoft.com/office/powerpoint/2010/main" val="398076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Subtitle 2">
            <a:extLst>
              <a:ext uri="{FF2B5EF4-FFF2-40B4-BE49-F238E27FC236}">
                <a16:creationId xmlns:a16="http://schemas.microsoft.com/office/drawing/2014/main" id="{FB2E5BCD-D964-D131-FC2C-F3AB14FB9D22}"/>
              </a:ext>
            </a:extLst>
          </p:cNvPr>
          <p:cNvSpPr>
            <a:spLocks noGrp="1"/>
          </p:cNvSpPr>
          <p:nvPr>
            <p:ph type="subTitle" idx="1"/>
          </p:nvPr>
        </p:nvSpPr>
        <p:spPr>
          <a:xfrm>
            <a:off x="553494" y="602468"/>
            <a:ext cx="8619564" cy="3594849"/>
          </a:xfrm>
        </p:spPr>
        <p:txBody>
          <a:bodyPr>
            <a:noAutofit/>
          </a:bodyPr>
          <a:lstStyle/>
          <a:p>
            <a:pPr marL="457200" indent="-457200" algn="l">
              <a:buFont typeface="+mj-lt"/>
              <a:buAutoNum type="arabicPeriod"/>
            </a:pPr>
            <a:r>
              <a:rPr lang="en-US" sz="4000" dirty="0">
                <a:solidFill>
                  <a:srgbClr val="FDF1ED"/>
                </a:solidFill>
                <a:ea typeface="Verdana" panose="020B0604030504040204" pitchFamily="34" charset="0"/>
              </a:rPr>
              <a:t>   Challenges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providers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disabled people</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whānau and other supporters</a:t>
            </a:r>
          </a:p>
          <a:p>
            <a:pPr marL="742950" indent="-742950" algn="l">
              <a:buFont typeface="+mj-lt"/>
              <a:buAutoNum type="arabicPeriod" startAt="2"/>
            </a:pPr>
            <a:r>
              <a:rPr lang="en-US" sz="4000" dirty="0">
                <a:solidFill>
                  <a:srgbClr val="FDF1ED"/>
                </a:solidFill>
                <a:ea typeface="Verdana" panose="020B0604030504040204" pitchFamily="34" charset="0"/>
              </a:rPr>
              <a:t> Innovation</a:t>
            </a:r>
          </a:p>
          <a:p>
            <a:pPr marL="1377950" indent="-517525" algn="l">
              <a:buFont typeface="Arial" panose="020B0604020202020204" pitchFamily="34" charset="0"/>
              <a:buChar char="•"/>
            </a:pPr>
            <a:r>
              <a:rPr lang="en-US" sz="4000" dirty="0">
                <a:solidFill>
                  <a:srgbClr val="FDF1ED"/>
                </a:solidFill>
                <a:ea typeface="Verdana" panose="020B0604030504040204" pitchFamily="34" charset="0"/>
              </a:rPr>
              <a:t>Volition</a:t>
            </a:r>
          </a:p>
          <a:p>
            <a:pPr algn="l"/>
            <a:endParaRPr lang="en-US" sz="4000" dirty="0">
              <a:solidFill>
                <a:srgbClr val="FDF1ED"/>
              </a:solidFill>
              <a:ea typeface="Verdana" panose="020B0604030504040204" pitchFamily="34" charset="0"/>
            </a:endParaRPr>
          </a:p>
          <a:p>
            <a:pPr marL="742950" indent="-742950" algn="l">
              <a:buFont typeface="+mj-lt"/>
              <a:buAutoNum type="arabicPeriod" startAt="3"/>
            </a:pPr>
            <a:r>
              <a:rPr lang="en-US" sz="4000" dirty="0">
                <a:solidFill>
                  <a:srgbClr val="FDF1ED"/>
                </a:solidFill>
                <a:ea typeface="Verdana" panose="020B0604030504040204" pitchFamily="34" charset="0"/>
              </a:rPr>
              <a:t> Results</a:t>
            </a:r>
          </a:p>
        </p:txBody>
      </p:sp>
    </p:spTree>
    <p:extLst>
      <p:ext uri="{BB962C8B-B14F-4D97-AF65-F5344CB8AC3E}">
        <p14:creationId xmlns:p14="http://schemas.microsoft.com/office/powerpoint/2010/main" val="185450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3">
            <a:extLst>
              <a:ext uri="{FF2B5EF4-FFF2-40B4-BE49-F238E27FC236}">
                <a16:creationId xmlns:a16="http://schemas.microsoft.com/office/drawing/2014/main" id="{1139AB7C-8081-4F51-458F-A882395FCC52}"/>
              </a:ext>
            </a:extLst>
          </p:cNvPr>
          <p:cNvSpPr txBox="1">
            <a:spLocks/>
          </p:cNvSpPr>
          <p:nvPr/>
        </p:nvSpPr>
        <p:spPr>
          <a:xfrm>
            <a:off x="822511" y="99783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dirty="0">
                <a:solidFill>
                  <a:srgbClr val="FDF1ED"/>
                </a:solidFill>
              </a:rPr>
              <a:t>?</a:t>
            </a:r>
            <a:endParaRPr lang="en-NZ" sz="9600" i="1" dirty="0">
              <a:solidFill>
                <a:srgbClr val="FDF1ED"/>
              </a:solidFill>
            </a:endParaRPr>
          </a:p>
        </p:txBody>
      </p:sp>
    </p:spTree>
    <p:extLst>
      <p:ext uri="{BB962C8B-B14F-4D97-AF65-F5344CB8AC3E}">
        <p14:creationId xmlns:p14="http://schemas.microsoft.com/office/powerpoint/2010/main" val="319655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3">
            <a:extLst>
              <a:ext uri="{FF2B5EF4-FFF2-40B4-BE49-F238E27FC236}">
                <a16:creationId xmlns:a16="http://schemas.microsoft.com/office/drawing/2014/main" id="{1139AB7C-8081-4F51-458F-A882395FCC52}"/>
              </a:ext>
            </a:extLst>
          </p:cNvPr>
          <p:cNvSpPr txBox="1">
            <a:spLocks/>
          </p:cNvSpPr>
          <p:nvPr/>
        </p:nvSpPr>
        <p:spPr>
          <a:xfrm>
            <a:off x="822511" y="99783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dirty="0">
                <a:solidFill>
                  <a:srgbClr val="FDF1ED"/>
                </a:solidFill>
              </a:rPr>
              <a:t>?</a:t>
            </a:r>
            <a:endParaRPr lang="en-NZ" sz="9600" i="1" dirty="0">
              <a:solidFill>
                <a:srgbClr val="FDF1ED"/>
              </a:solidFill>
            </a:endParaRPr>
          </a:p>
        </p:txBody>
      </p:sp>
      <p:pic>
        <p:nvPicPr>
          <p:cNvPr id="64" name="Picture 63" descr="A white background with black text&#10;&#10;Description automatically generated">
            <a:extLst>
              <a:ext uri="{FF2B5EF4-FFF2-40B4-BE49-F238E27FC236}">
                <a16:creationId xmlns:a16="http://schemas.microsoft.com/office/drawing/2014/main" id="{C26C4946-7E62-5B5F-EC93-917A860FE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465" y="1428224"/>
            <a:ext cx="4673840" cy="1162110"/>
          </a:xfrm>
          <a:prstGeom prst="rect">
            <a:avLst/>
          </a:prstGeom>
        </p:spPr>
      </p:pic>
      <p:pic>
        <p:nvPicPr>
          <p:cNvPr id="66" name="Picture 65" descr="A close up of text&#10;&#10;Description automatically generated">
            <a:extLst>
              <a:ext uri="{FF2B5EF4-FFF2-40B4-BE49-F238E27FC236}">
                <a16:creationId xmlns:a16="http://schemas.microsoft.com/office/drawing/2014/main" id="{E4524F13-1C56-E267-B20F-FC3CFADF01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6" y="3407469"/>
            <a:ext cx="3943553" cy="1092256"/>
          </a:xfrm>
          <a:prstGeom prst="rect">
            <a:avLst/>
          </a:prstGeom>
        </p:spPr>
      </p:pic>
      <p:pic>
        <p:nvPicPr>
          <p:cNvPr id="68" name="Picture 67" descr="A close up of text&#10;&#10;Description automatically generated">
            <a:extLst>
              <a:ext uri="{FF2B5EF4-FFF2-40B4-BE49-F238E27FC236}">
                <a16:creationId xmlns:a16="http://schemas.microsoft.com/office/drawing/2014/main" id="{F9E23FF9-F5F4-E714-F82C-52630C4DAD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12" y="5693238"/>
            <a:ext cx="4864350" cy="1162110"/>
          </a:xfrm>
          <a:prstGeom prst="rect">
            <a:avLst/>
          </a:prstGeom>
        </p:spPr>
      </p:pic>
      <p:pic>
        <p:nvPicPr>
          <p:cNvPr id="70" name="Picture 69" descr="A close up of text&#10;&#10;Description automatically generated">
            <a:extLst>
              <a:ext uri="{FF2B5EF4-FFF2-40B4-BE49-F238E27FC236}">
                <a16:creationId xmlns:a16="http://schemas.microsoft.com/office/drawing/2014/main" id="{DD98E772-EB0E-4919-E0C6-7B110B166D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712" y="2268682"/>
            <a:ext cx="3187864" cy="1073205"/>
          </a:xfrm>
          <a:prstGeom prst="rect">
            <a:avLst/>
          </a:prstGeom>
        </p:spPr>
      </p:pic>
      <p:pic>
        <p:nvPicPr>
          <p:cNvPr id="72" name="Picture 71" descr="A close up of text&#10;&#10;Description automatically generated">
            <a:extLst>
              <a:ext uri="{FF2B5EF4-FFF2-40B4-BE49-F238E27FC236}">
                <a16:creationId xmlns:a16="http://schemas.microsoft.com/office/drawing/2014/main" id="{821F9743-CEA3-CD4E-63C8-DAF9EE4188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2751" y="444981"/>
            <a:ext cx="3314870" cy="1130358"/>
          </a:xfrm>
          <a:prstGeom prst="rect">
            <a:avLst/>
          </a:prstGeom>
        </p:spPr>
      </p:pic>
      <p:pic>
        <p:nvPicPr>
          <p:cNvPr id="74" name="Picture 73" descr="A close up of text&#10;&#10;Description automatically generated">
            <a:extLst>
              <a:ext uri="{FF2B5EF4-FFF2-40B4-BE49-F238E27FC236}">
                <a16:creationId xmlns:a16="http://schemas.microsoft.com/office/drawing/2014/main" id="{BC688A33-C14C-7CDC-E02E-EC2A1CD475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3889" y="733470"/>
            <a:ext cx="3714941" cy="1149409"/>
          </a:xfrm>
          <a:prstGeom prst="rect">
            <a:avLst/>
          </a:prstGeom>
        </p:spPr>
      </p:pic>
      <p:pic>
        <p:nvPicPr>
          <p:cNvPr id="76" name="Picture 75" descr="A screenshot of a phone&#10;&#10;Description automatically generated">
            <a:extLst>
              <a:ext uri="{FF2B5EF4-FFF2-40B4-BE49-F238E27FC236}">
                <a16:creationId xmlns:a16="http://schemas.microsoft.com/office/drawing/2014/main" id="{E433C289-5DD5-363F-C8BE-95DAA849E3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7187" y="4306569"/>
            <a:ext cx="7011378" cy="2010056"/>
          </a:xfrm>
          <a:prstGeom prst="rect">
            <a:avLst/>
          </a:prstGeom>
        </p:spPr>
      </p:pic>
      <p:pic>
        <p:nvPicPr>
          <p:cNvPr id="78" name="Picture 77" descr="A white background with black text&#10;&#10;Description automatically generated">
            <a:extLst>
              <a:ext uri="{FF2B5EF4-FFF2-40B4-BE49-F238E27FC236}">
                <a16:creationId xmlns:a16="http://schemas.microsoft.com/office/drawing/2014/main" id="{2D8794FC-613E-C6D9-7E81-652D1A40DA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7934" y="2566535"/>
            <a:ext cx="6916115" cy="1286054"/>
          </a:xfrm>
          <a:prstGeom prst="rect">
            <a:avLst/>
          </a:prstGeom>
        </p:spPr>
      </p:pic>
      <p:pic>
        <p:nvPicPr>
          <p:cNvPr id="80" name="Picture 79" descr="A white background with black text&#10;&#10;Description automatically generated">
            <a:extLst>
              <a:ext uri="{FF2B5EF4-FFF2-40B4-BE49-F238E27FC236}">
                <a16:creationId xmlns:a16="http://schemas.microsoft.com/office/drawing/2014/main" id="{F2ECC8CB-632E-9818-87F1-B85D9114E2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6534" y="126765"/>
            <a:ext cx="5600988" cy="1130358"/>
          </a:xfrm>
          <a:prstGeom prst="rect">
            <a:avLst/>
          </a:prstGeom>
        </p:spPr>
      </p:pic>
      <p:pic>
        <p:nvPicPr>
          <p:cNvPr id="82" name="Picture 81" descr="A white background with black text&#10;&#10;Description automatically generated">
            <a:extLst>
              <a:ext uri="{FF2B5EF4-FFF2-40B4-BE49-F238E27FC236}">
                <a16:creationId xmlns:a16="http://schemas.microsoft.com/office/drawing/2014/main" id="{6EA21BF6-D18C-3822-91A5-FB9A3233C5F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7781" y="4526310"/>
            <a:ext cx="3829247" cy="1244664"/>
          </a:xfrm>
          <a:prstGeom prst="rect">
            <a:avLst/>
          </a:prstGeom>
        </p:spPr>
      </p:pic>
      <p:pic>
        <p:nvPicPr>
          <p:cNvPr id="62" name="Picture 61" descr="A close-up of a text&#10;&#10;Description automatically generated">
            <a:extLst>
              <a:ext uri="{FF2B5EF4-FFF2-40B4-BE49-F238E27FC236}">
                <a16:creationId xmlns:a16="http://schemas.microsoft.com/office/drawing/2014/main" id="{E512BF9A-3D5B-75D7-6F4C-A134354382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59099" y="3427376"/>
            <a:ext cx="6839301" cy="1397072"/>
          </a:xfrm>
          <a:prstGeom prst="rect">
            <a:avLst/>
          </a:prstGeom>
        </p:spPr>
      </p:pic>
      <p:pic>
        <p:nvPicPr>
          <p:cNvPr id="60" name="Picture 59" descr="A white background with black text&#10;&#10;Description automatically generated">
            <a:extLst>
              <a:ext uri="{FF2B5EF4-FFF2-40B4-BE49-F238E27FC236}">
                <a16:creationId xmlns:a16="http://schemas.microsoft.com/office/drawing/2014/main" id="{22A0B799-590B-0FA8-6DB2-78A792CA807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96425" y="3356908"/>
            <a:ext cx="4388076" cy="1238314"/>
          </a:xfrm>
          <a:prstGeom prst="rect">
            <a:avLst/>
          </a:prstGeom>
        </p:spPr>
      </p:pic>
      <p:pic>
        <p:nvPicPr>
          <p:cNvPr id="58" name="Picture 57" descr="A white background with black text&#10;&#10;Description automatically generated">
            <a:extLst>
              <a:ext uri="{FF2B5EF4-FFF2-40B4-BE49-F238E27FC236}">
                <a16:creationId xmlns:a16="http://schemas.microsoft.com/office/drawing/2014/main" id="{493CECC0-D300-D6F0-D269-9BAA50E0DD5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15540" y="5249896"/>
            <a:ext cx="7106642" cy="1648055"/>
          </a:xfrm>
          <a:prstGeom prst="rect">
            <a:avLst/>
          </a:prstGeom>
        </p:spPr>
      </p:pic>
      <p:pic>
        <p:nvPicPr>
          <p:cNvPr id="56" name="Picture 55" descr="A white background with black text&#10;&#10;Description automatically generated">
            <a:extLst>
              <a:ext uri="{FF2B5EF4-FFF2-40B4-BE49-F238E27FC236}">
                <a16:creationId xmlns:a16="http://schemas.microsoft.com/office/drawing/2014/main" id="{5C9EFA71-9DA8-C4F5-390C-190A579C476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50035" y="-40973"/>
            <a:ext cx="5143764" cy="1149409"/>
          </a:xfrm>
          <a:prstGeom prst="rect">
            <a:avLst/>
          </a:prstGeom>
        </p:spPr>
      </p:pic>
      <p:pic>
        <p:nvPicPr>
          <p:cNvPr id="54" name="Picture 53" descr="A screenshot of a computer&#10;&#10;Description automatically generated">
            <a:extLst>
              <a:ext uri="{FF2B5EF4-FFF2-40B4-BE49-F238E27FC236}">
                <a16:creationId xmlns:a16="http://schemas.microsoft.com/office/drawing/2014/main" id="{7845AC35-5C25-8775-1E28-B7F796B3579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83406" y="1055113"/>
            <a:ext cx="7230484" cy="2314898"/>
          </a:xfrm>
          <a:prstGeom prst="rect">
            <a:avLst/>
          </a:prstGeom>
        </p:spPr>
      </p:pic>
      <p:pic>
        <p:nvPicPr>
          <p:cNvPr id="52" name="Picture 51" descr="A close up of a message&#10;&#10;Description automatically generated">
            <a:extLst>
              <a:ext uri="{FF2B5EF4-FFF2-40B4-BE49-F238E27FC236}">
                <a16:creationId xmlns:a16="http://schemas.microsoft.com/office/drawing/2014/main" id="{B9DAEF14-0F20-C0BB-37B0-47F5C8946B7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228" y="1582460"/>
            <a:ext cx="6655142" cy="1416123"/>
          </a:xfrm>
          <a:prstGeom prst="rect">
            <a:avLst/>
          </a:prstGeom>
        </p:spPr>
      </p:pic>
      <p:pic>
        <p:nvPicPr>
          <p:cNvPr id="50" name="Picture 49" descr="A white background with black text&#10;&#10;Description automatically generated">
            <a:extLst>
              <a:ext uri="{FF2B5EF4-FFF2-40B4-BE49-F238E27FC236}">
                <a16:creationId xmlns:a16="http://schemas.microsoft.com/office/drawing/2014/main" id="{DD207275-5103-F4BC-0886-E7D3DDEBD8B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35925" y="4489369"/>
            <a:ext cx="7116168" cy="1362265"/>
          </a:xfrm>
          <a:prstGeom prst="rect">
            <a:avLst/>
          </a:prstGeom>
        </p:spPr>
      </p:pic>
      <p:pic>
        <p:nvPicPr>
          <p:cNvPr id="47" name="Picture 46" descr="A white background with black text&#10;&#10;Description automatically generated">
            <a:extLst>
              <a:ext uri="{FF2B5EF4-FFF2-40B4-BE49-F238E27FC236}">
                <a16:creationId xmlns:a16="http://schemas.microsoft.com/office/drawing/2014/main" id="{D20D331C-F4A4-D915-0FE1-0161A291F14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671" y="5090"/>
            <a:ext cx="6407479" cy="1416123"/>
          </a:xfrm>
          <a:prstGeom prst="rect">
            <a:avLst/>
          </a:prstGeom>
        </p:spPr>
      </p:pic>
      <p:pic>
        <p:nvPicPr>
          <p:cNvPr id="45" name="Picture 44" descr="A close up of text&#10;&#10;Description automatically generated">
            <a:extLst>
              <a:ext uri="{FF2B5EF4-FFF2-40B4-BE49-F238E27FC236}">
                <a16:creationId xmlns:a16="http://schemas.microsoft.com/office/drawing/2014/main" id="{114C566C-E717-7480-D55C-33F29AFE271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968682" y="5791224"/>
            <a:ext cx="2863997" cy="1016052"/>
          </a:xfrm>
          <a:prstGeom prst="rect">
            <a:avLst/>
          </a:prstGeom>
        </p:spPr>
      </p:pic>
      <p:pic>
        <p:nvPicPr>
          <p:cNvPr id="41" name="Picture 40" descr="A white background with black text&#10;&#10;Description automatically generated">
            <a:extLst>
              <a:ext uri="{FF2B5EF4-FFF2-40B4-BE49-F238E27FC236}">
                <a16:creationId xmlns:a16="http://schemas.microsoft.com/office/drawing/2014/main" id="{23D23C90-8825-51C6-E513-17C8332709E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3091" y="2213873"/>
            <a:ext cx="6712295" cy="1435174"/>
          </a:xfrm>
          <a:prstGeom prst="rect">
            <a:avLst/>
          </a:prstGeom>
        </p:spPr>
      </p:pic>
      <p:pic>
        <p:nvPicPr>
          <p:cNvPr id="39" name="Picture 38" descr="A white background with black text&#10;&#10;Description automatically generated">
            <a:extLst>
              <a:ext uri="{FF2B5EF4-FFF2-40B4-BE49-F238E27FC236}">
                <a16:creationId xmlns:a16="http://schemas.microsoft.com/office/drawing/2014/main" id="{58B0B8EE-A784-D990-487D-039A94E7EBA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667876" y="1062484"/>
            <a:ext cx="5454930" cy="1187511"/>
          </a:xfrm>
          <a:prstGeom prst="rect">
            <a:avLst/>
          </a:prstGeom>
        </p:spPr>
      </p:pic>
      <p:pic>
        <p:nvPicPr>
          <p:cNvPr id="37" name="Picture 36" descr="A close up of text&#10;&#10;Description automatically generated">
            <a:extLst>
              <a:ext uri="{FF2B5EF4-FFF2-40B4-BE49-F238E27FC236}">
                <a16:creationId xmlns:a16="http://schemas.microsoft.com/office/drawing/2014/main" id="{08A8C835-C100-2207-31F9-A9D227A6B27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609664" y="3421097"/>
            <a:ext cx="3988005" cy="1206562"/>
          </a:xfrm>
          <a:prstGeom prst="rect">
            <a:avLst/>
          </a:prstGeom>
        </p:spPr>
      </p:pic>
      <p:pic>
        <p:nvPicPr>
          <p:cNvPr id="35" name="Picture 34" descr="A black text on a white background&#10;&#10;Description automatically generated">
            <a:extLst>
              <a:ext uri="{FF2B5EF4-FFF2-40B4-BE49-F238E27FC236}">
                <a16:creationId xmlns:a16="http://schemas.microsoft.com/office/drawing/2014/main" id="{87F20479-74F2-89F6-4678-889629BB612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154708" y="4670496"/>
            <a:ext cx="6077262" cy="1301817"/>
          </a:xfrm>
          <a:prstGeom prst="rect">
            <a:avLst/>
          </a:prstGeom>
        </p:spPr>
      </p:pic>
      <p:pic>
        <p:nvPicPr>
          <p:cNvPr id="33" name="Picture 32" descr="A white background with black text&#10;&#10;Description automatically generated">
            <a:extLst>
              <a:ext uri="{FF2B5EF4-FFF2-40B4-BE49-F238E27FC236}">
                <a16:creationId xmlns:a16="http://schemas.microsoft.com/office/drawing/2014/main" id="{CC70D549-1B2C-DEBF-8BF1-A7A8DA613E4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317" y="1304758"/>
            <a:ext cx="6788499" cy="1358970"/>
          </a:xfrm>
          <a:prstGeom prst="rect">
            <a:avLst/>
          </a:prstGeom>
        </p:spPr>
      </p:pic>
      <p:pic>
        <p:nvPicPr>
          <p:cNvPr id="43" name="Picture 42" descr="A white background with black text&#10;&#10;Description automatically generated">
            <a:extLst>
              <a:ext uri="{FF2B5EF4-FFF2-40B4-BE49-F238E27FC236}">
                <a16:creationId xmlns:a16="http://schemas.microsoft.com/office/drawing/2014/main" id="{BEBF831C-1922-C73B-9FA1-421BC38F889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237377" y="3229954"/>
            <a:ext cx="6954220" cy="1762371"/>
          </a:xfrm>
          <a:prstGeom prst="rect">
            <a:avLst/>
          </a:prstGeom>
        </p:spPr>
      </p:pic>
      <p:pic>
        <p:nvPicPr>
          <p:cNvPr id="29" name="Picture 28" descr="A white background with black text&#10;&#10;Description automatically generated">
            <a:extLst>
              <a:ext uri="{FF2B5EF4-FFF2-40B4-BE49-F238E27FC236}">
                <a16:creationId xmlns:a16="http://schemas.microsoft.com/office/drawing/2014/main" id="{F10D3B8A-13CA-113A-8712-6E537A01C493}"/>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4768" y="4363558"/>
            <a:ext cx="6763694" cy="1247949"/>
          </a:xfrm>
          <a:prstGeom prst="rect">
            <a:avLst/>
          </a:prstGeom>
        </p:spPr>
      </p:pic>
      <p:pic>
        <p:nvPicPr>
          <p:cNvPr id="25" name="Picture 24" descr="A white background with black text&#10;&#10;Description automatically generated">
            <a:extLst>
              <a:ext uri="{FF2B5EF4-FFF2-40B4-BE49-F238E27FC236}">
                <a16:creationId xmlns:a16="http://schemas.microsoft.com/office/drawing/2014/main" id="{4324C873-0ABC-8CFF-9D29-3A90AAA1417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101910" y="1569594"/>
            <a:ext cx="7059010" cy="1390844"/>
          </a:xfrm>
          <a:prstGeom prst="rect">
            <a:avLst/>
          </a:prstGeom>
        </p:spPr>
      </p:pic>
      <p:pic>
        <p:nvPicPr>
          <p:cNvPr id="23" name="Picture 22" descr="A close up of text&#10;&#10;Description automatically generated">
            <a:extLst>
              <a:ext uri="{FF2B5EF4-FFF2-40B4-BE49-F238E27FC236}">
                <a16:creationId xmlns:a16="http://schemas.microsoft.com/office/drawing/2014/main" id="{DC75B485-58A3-C8EE-24D8-EA3EE7609483}"/>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600864" y="2638776"/>
            <a:ext cx="3505380" cy="1073205"/>
          </a:xfrm>
          <a:prstGeom prst="rect">
            <a:avLst/>
          </a:prstGeom>
        </p:spPr>
      </p:pic>
      <p:pic>
        <p:nvPicPr>
          <p:cNvPr id="31" name="Picture 30" descr="A white background with black text&#10;&#10;Description automatically generated">
            <a:extLst>
              <a:ext uri="{FF2B5EF4-FFF2-40B4-BE49-F238E27FC236}">
                <a16:creationId xmlns:a16="http://schemas.microsoft.com/office/drawing/2014/main" id="{4ABE3633-5161-EB3B-0592-0E0C8A511103}"/>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448108" y="4645988"/>
            <a:ext cx="6954220" cy="1295581"/>
          </a:xfrm>
          <a:prstGeom prst="rect">
            <a:avLst/>
          </a:prstGeom>
        </p:spPr>
      </p:pic>
      <p:pic>
        <p:nvPicPr>
          <p:cNvPr id="19" name="Picture 18" descr="A close-up of a text&#10;&#10;Description automatically generated">
            <a:extLst>
              <a:ext uri="{FF2B5EF4-FFF2-40B4-BE49-F238E27FC236}">
                <a16:creationId xmlns:a16="http://schemas.microsoft.com/office/drawing/2014/main" id="{C3502148-C8C3-21E5-AB88-20C0F167CAA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97215" y="877502"/>
            <a:ext cx="6921856" cy="1454225"/>
          </a:xfrm>
          <a:prstGeom prst="rect">
            <a:avLst/>
          </a:prstGeom>
        </p:spPr>
      </p:pic>
      <p:pic>
        <p:nvPicPr>
          <p:cNvPr id="17" name="Picture 16" descr="A white background with black text&#10;&#10;Description automatically generated">
            <a:extLst>
              <a:ext uri="{FF2B5EF4-FFF2-40B4-BE49-F238E27FC236}">
                <a16:creationId xmlns:a16="http://schemas.microsoft.com/office/drawing/2014/main" id="{6EC030CA-B308-7B5D-FB3E-7FAA6B7DE5EF}"/>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494372" y="2191479"/>
            <a:ext cx="3067208" cy="1104957"/>
          </a:xfrm>
          <a:prstGeom prst="rect">
            <a:avLst/>
          </a:prstGeom>
        </p:spPr>
      </p:pic>
      <p:pic>
        <p:nvPicPr>
          <p:cNvPr id="15" name="Picture 14" descr="A close-up of a white background&#10;&#10;Description automatically generated">
            <a:extLst>
              <a:ext uri="{FF2B5EF4-FFF2-40B4-BE49-F238E27FC236}">
                <a16:creationId xmlns:a16="http://schemas.microsoft.com/office/drawing/2014/main" id="{A11554F8-9BD0-C508-CDE5-655838212EAC}"/>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3948" y="5080693"/>
            <a:ext cx="7135221" cy="1590897"/>
          </a:xfrm>
          <a:prstGeom prst="rect">
            <a:avLst/>
          </a:prstGeom>
        </p:spPr>
      </p:pic>
      <p:pic>
        <p:nvPicPr>
          <p:cNvPr id="9" name="Picture 8" descr="A screenshot of a chat&#10;&#10;Description automatically generated">
            <a:extLst>
              <a:ext uri="{FF2B5EF4-FFF2-40B4-BE49-F238E27FC236}">
                <a16:creationId xmlns:a16="http://schemas.microsoft.com/office/drawing/2014/main" id="{CC4801E9-8212-C7F9-0ADF-7BA647626098}"/>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096463" y="3415204"/>
            <a:ext cx="7163800" cy="2152950"/>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D82276FC-6B55-E80D-601E-F45C0BE4DB6C}"/>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102898" y="987495"/>
            <a:ext cx="4210266" cy="1073205"/>
          </a:xfrm>
          <a:prstGeom prst="rect">
            <a:avLst/>
          </a:prstGeom>
        </p:spPr>
      </p:pic>
      <p:pic>
        <p:nvPicPr>
          <p:cNvPr id="27" name="Picture 26" descr="A text on a white background&#10;&#10;Description automatically generated">
            <a:extLst>
              <a:ext uri="{FF2B5EF4-FFF2-40B4-BE49-F238E27FC236}">
                <a16:creationId xmlns:a16="http://schemas.microsoft.com/office/drawing/2014/main" id="{7729B1D7-0912-0C9F-C90C-7CC251A8AC6A}"/>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909245" y="878848"/>
            <a:ext cx="3257717" cy="1092256"/>
          </a:xfrm>
          <a:prstGeom prst="rect">
            <a:avLst/>
          </a:prstGeom>
        </p:spPr>
      </p:pic>
      <p:pic>
        <p:nvPicPr>
          <p:cNvPr id="21" name="Picture 20" descr="A screenshot of a phone&#10;&#10;Description automatically generated">
            <a:extLst>
              <a:ext uri="{FF2B5EF4-FFF2-40B4-BE49-F238E27FC236}">
                <a16:creationId xmlns:a16="http://schemas.microsoft.com/office/drawing/2014/main" id="{BB8CC241-AC32-53AE-90F8-6B4AAF9F10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8064" y="2585166"/>
            <a:ext cx="7011378" cy="2010056"/>
          </a:xfrm>
          <a:prstGeom prst="rect">
            <a:avLst/>
          </a:prstGeom>
        </p:spPr>
      </p:pic>
      <p:pic>
        <p:nvPicPr>
          <p:cNvPr id="11" name="Picture 10" descr="A white background with black text&#10;&#10;Description automatically generated">
            <a:extLst>
              <a:ext uri="{FF2B5EF4-FFF2-40B4-BE49-F238E27FC236}">
                <a16:creationId xmlns:a16="http://schemas.microsoft.com/office/drawing/2014/main" id="{DB4DEACA-4B03-CA48-56AA-2DB46D907734}"/>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87199" y="933494"/>
            <a:ext cx="6597989" cy="1435174"/>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24C6404E-D861-379C-9DE1-0F35F258AF01}"/>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4511557" y="3647713"/>
            <a:ext cx="7192379" cy="1571844"/>
          </a:xfrm>
          <a:prstGeom prst="rect">
            <a:avLst/>
          </a:prstGeom>
        </p:spPr>
      </p:pic>
    </p:spTree>
    <p:extLst>
      <p:ext uri="{BB962C8B-B14F-4D97-AF65-F5344CB8AC3E}">
        <p14:creationId xmlns:p14="http://schemas.microsoft.com/office/powerpoint/2010/main" val="132948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2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2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3">
            <a:extLst>
              <a:ext uri="{FF2B5EF4-FFF2-40B4-BE49-F238E27FC236}">
                <a16:creationId xmlns:a16="http://schemas.microsoft.com/office/drawing/2014/main" id="{2C5754D5-3D46-6249-E49D-8EFED7755D9B}"/>
              </a:ext>
            </a:extLst>
          </p:cNvPr>
          <p:cNvSpPr>
            <a:spLocks noGrp="1"/>
          </p:cNvSpPr>
          <p:nvPr>
            <p:ph type="subTitle" idx="1"/>
          </p:nvPr>
        </p:nvSpPr>
        <p:spPr>
          <a:xfrm>
            <a:off x="554038" y="603250"/>
            <a:ext cx="10024314" cy="4683686"/>
          </a:xfrm>
        </p:spPr>
        <p:txBody>
          <a:bodyPr>
            <a:normAutofit/>
          </a:bodyPr>
          <a:lstStyle/>
          <a:p>
            <a:pPr marL="0" indent="0" algn="l">
              <a:buNone/>
            </a:pPr>
            <a:br>
              <a:rPr lang="en-US" dirty="0"/>
            </a:br>
            <a:r>
              <a:rPr lang="en-US" sz="6000" i="1" dirty="0">
                <a:solidFill>
                  <a:srgbClr val="D6D2C4"/>
                </a:solidFill>
              </a:rPr>
              <a:t>“I couldn’t count the number of times I have said or thought ‘I should be recording this.’”</a:t>
            </a:r>
          </a:p>
          <a:p>
            <a:pPr marL="0" indent="0" algn="r">
              <a:buNone/>
            </a:pPr>
            <a:r>
              <a:rPr lang="en-US" sz="6000" i="1" dirty="0">
                <a:solidFill>
                  <a:srgbClr val="D6D2C4"/>
                </a:solidFill>
              </a:rPr>
              <a:t>- Lisa Martin, Complex Care Group</a:t>
            </a:r>
            <a:endParaRPr lang="en-NZ" i="1" dirty="0">
              <a:solidFill>
                <a:srgbClr val="D6D2C4"/>
              </a:solidFill>
            </a:endParaRPr>
          </a:p>
        </p:txBody>
      </p:sp>
    </p:spTree>
    <p:extLst>
      <p:ext uri="{BB962C8B-B14F-4D97-AF65-F5344CB8AC3E}">
        <p14:creationId xmlns:p14="http://schemas.microsoft.com/office/powerpoint/2010/main" val="225828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3">
            <a:extLst>
              <a:ext uri="{FF2B5EF4-FFF2-40B4-BE49-F238E27FC236}">
                <a16:creationId xmlns:a16="http://schemas.microsoft.com/office/drawing/2014/main" id="{CC95075D-DB73-01A9-E0DC-B358FF6F1541}"/>
              </a:ext>
            </a:extLst>
          </p:cNvPr>
          <p:cNvSpPr txBox="1">
            <a:spLocks/>
          </p:cNvSpPr>
          <p:nvPr/>
        </p:nvSpPr>
        <p:spPr>
          <a:xfrm>
            <a:off x="533400" y="997839"/>
            <a:ext cx="965835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US" dirty="0"/>
            </a:br>
            <a:r>
              <a:rPr lang="en-US" sz="6000" i="1" dirty="0">
                <a:solidFill>
                  <a:srgbClr val="D6D2C4"/>
                </a:solidFill>
              </a:rPr>
              <a:t>“any Provider would be crazy to say no to a succinct way of tracking…the user’s voice.”</a:t>
            </a:r>
          </a:p>
          <a:p>
            <a:pPr marL="0" indent="0" algn="r">
              <a:buFont typeface="Arial" panose="020B0604020202020204" pitchFamily="34" charset="0"/>
              <a:buNone/>
            </a:pPr>
            <a:r>
              <a:rPr lang="en-US" sz="6000" i="1" dirty="0">
                <a:solidFill>
                  <a:srgbClr val="D6D2C4"/>
                </a:solidFill>
              </a:rPr>
              <a:t>- CEO, Disability Service Provider</a:t>
            </a:r>
            <a:endParaRPr lang="en-NZ" i="1" dirty="0">
              <a:solidFill>
                <a:srgbClr val="D6D2C4"/>
              </a:solidFill>
            </a:endParaRPr>
          </a:p>
        </p:txBody>
      </p:sp>
    </p:spTree>
    <p:extLst>
      <p:ext uri="{BB962C8B-B14F-4D97-AF65-F5344CB8AC3E}">
        <p14:creationId xmlns:p14="http://schemas.microsoft.com/office/powerpoint/2010/main" val="2779708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3">
            <a:extLst>
              <a:ext uri="{FF2B5EF4-FFF2-40B4-BE49-F238E27FC236}">
                <a16:creationId xmlns:a16="http://schemas.microsoft.com/office/drawing/2014/main" id="{1139AB7C-8081-4F51-458F-A882395FCC52}"/>
              </a:ext>
            </a:extLst>
          </p:cNvPr>
          <p:cNvSpPr txBox="1">
            <a:spLocks/>
          </p:cNvSpPr>
          <p:nvPr/>
        </p:nvSpPr>
        <p:spPr>
          <a:xfrm>
            <a:off x="822511" y="99783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US" dirty="0"/>
            </a:br>
            <a:r>
              <a:rPr lang="en-US" sz="6000" i="1" dirty="0">
                <a:solidFill>
                  <a:srgbClr val="D6D2C4"/>
                </a:solidFill>
              </a:rPr>
              <a:t>“I’ve got to repeat myself…I need to tell [them] what I like and don’t like.”</a:t>
            </a:r>
          </a:p>
          <a:p>
            <a:pPr marL="0" indent="0" algn="r">
              <a:buFont typeface="Arial" panose="020B0604020202020204" pitchFamily="34" charset="0"/>
              <a:buNone/>
            </a:pPr>
            <a:r>
              <a:rPr lang="en-US" sz="6000" i="1" dirty="0">
                <a:solidFill>
                  <a:srgbClr val="D6D2C4"/>
                </a:solidFill>
              </a:rPr>
              <a:t>- Disabled Person</a:t>
            </a:r>
            <a:endParaRPr lang="en-NZ" i="1" dirty="0">
              <a:solidFill>
                <a:srgbClr val="D6D2C4"/>
              </a:solidFill>
            </a:endParaRPr>
          </a:p>
        </p:txBody>
      </p:sp>
    </p:spTree>
    <p:extLst>
      <p:ext uri="{BB962C8B-B14F-4D97-AF65-F5344CB8AC3E}">
        <p14:creationId xmlns:p14="http://schemas.microsoft.com/office/powerpoint/2010/main" val="3109236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3">
            <a:extLst>
              <a:ext uri="{FF2B5EF4-FFF2-40B4-BE49-F238E27FC236}">
                <a16:creationId xmlns:a16="http://schemas.microsoft.com/office/drawing/2014/main" id="{1139AB7C-8081-4F51-458F-A882395FCC52}"/>
              </a:ext>
            </a:extLst>
          </p:cNvPr>
          <p:cNvSpPr txBox="1">
            <a:spLocks/>
          </p:cNvSpPr>
          <p:nvPr/>
        </p:nvSpPr>
        <p:spPr>
          <a:xfrm>
            <a:off x="822511" y="99783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US" dirty="0"/>
            </a:br>
            <a:r>
              <a:rPr lang="en-US" sz="6000" i="1" dirty="0">
                <a:solidFill>
                  <a:srgbClr val="D6D2C4"/>
                </a:solidFill>
              </a:rPr>
              <a:t>“Awesome!!!”</a:t>
            </a:r>
          </a:p>
          <a:p>
            <a:pPr marL="0" indent="0" algn="r">
              <a:buFont typeface="Arial" panose="020B0604020202020204" pitchFamily="34" charset="0"/>
              <a:buNone/>
            </a:pPr>
            <a:r>
              <a:rPr lang="en-US" sz="6000" i="1" dirty="0">
                <a:solidFill>
                  <a:srgbClr val="D6D2C4"/>
                </a:solidFill>
              </a:rPr>
              <a:t>- Disabled Person</a:t>
            </a:r>
            <a:endParaRPr lang="en-NZ" i="1" dirty="0">
              <a:solidFill>
                <a:srgbClr val="D6D2C4"/>
              </a:solidFill>
            </a:endParaRPr>
          </a:p>
        </p:txBody>
      </p:sp>
    </p:spTree>
    <p:extLst>
      <p:ext uri="{BB962C8B-B14F-4D97-AF65-F5344CB8AC3E}">
        <p14:creationId xmlns:p14="http://schemas.microsoft.com/office/powerpoint/2010/main" val="2338935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A59CDBE-A259-6110-72AC-7C514898E25D}"/>
              </a:ext>
            </a:extLst>
          </p:cNvPr>
          <p:cNvSpPr>
            <a:spLocks noGrp="1"/>
          </p:cNvSpPr>
          <p:nvPr>
            <p:ph type="subTitle" idx="1"/>
          </p:nvPr>
        </p:nvSpPr>
        <p:spPr>
          <a:xfrm>
            <a:off x="0" y="4970140"/>
            <a:ext cx="12192000" cy="1402380"/>
          </a:xfrm>
          <a:solidFill>
            <a:srgbClr val="ECFBAA"/>
          </a:solidFill>
        </p:spPr>
        <p:txBody>
          <a:bodyPr>
            <a:normAutofit/>
          </a:bodyPr>
          <a:lstStyle/>
          <a:p>
            <a:pPr marL="1601788" algn="l">
              <a:tabLst>
                <a:tab pos="1309688" algn="l"/>
              </a:tabLst>
            </a:pPr>
            <a:endParaRPr lang="en-US" sz="500" dirty="0">
              <a:latin typeface="Century Gothic" panose="020B0502020202020204" pitchFamily="34" charset="0"/>
            </a:endParaRPr>
          </a:p>
          <a:p>
            <a:pPr marL="1601788" algn="l">
              <a:tabLst>
                <a:tab pos="1309688" algn="l"/>
              </a:tabLst>
            </a:pPr>
            <a:r>
              <a:rPr lang="en-US" sz="3200" dirty="0">
                <a:latin typeface="Century Gothic" panose="020B0502020202020204" pitchFamily="34" charset="0"/>
              </a:rPr>
              <a:t>www.Volition.org.nz</a:t>
            </a:r>
          </a:p>
          <a:p>
            <a:pPr marL="1601788" algn="l">
              <a:tabLst>
                <a:tab pos="1309688" algn="l"/>
              </a:tabLst>
            </a:pPr>
            <a:r>
              <a:rPr lang="en-US" sz="3200" dirty="0">
                <a:latin typeface="Century Gothic" panose="020B0502020202020204" pitchFamily="34" charset="0"/>
              </a:rPr>
              <a:t>Erika.Butters@Volition.org.nz</a:t>
            </a:r>
          </a:p>
        </p:txBody>
      </p:sp>
      <p:pic>
        <p:nvPicPr>
          <p:cNvPr id="5" name="Picture 4" descr="A fingerprint with a check mark&#10;&#10;Description automatically generated">
            <a:extLst>
              <a:ext uri="{FF2B5EF4-FFF2-40B4-BE49-F238E27FC236}">
                <a16:creationId xmlns:a16="http://schemas.microsoft.com/office/drawing/2014/main" id="{046552D6-8EF9-655D-FB3C-19236F058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39" y="160304"/>
            <a:ext cx="4809835" cy="4809835"/>
          </a:xfrm>
          <a:prstGeom prst="rect">
            <a:avLst/>
          </a:prstGeom>
        </p:spPr>
      </p:pic>
    </p:spTree>
    <p:extLst>
      <p:ext uri="{BB962C8B-B14F-4D97-AF65-F5344CB8AC3E}">
        <p14:creationId xmlns:p14="http://schemas.microsoft.com/office/powerpoint/2010/main" val="297733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Subtitle 2">
            <a:extLst>
              <a:ext uri="{FF2B5EF4-FFF2-40B4-BE49-F238E27FC236}">
                <a16:creationId xmlns:a16="http://schemas.microsoft.com/office/drawing/2014/main" id="{FB2E5BCD-D964-D131-FC2C-F3AB14FB9D22}"/>
              </a:ext>
            </a:extLst>
          </p:cNvPr>
          <p:cNvSpPr>
            <a:spLocks noGrp="1"/>
          </p:cNvSpPr>
          <p:nvPr>
            <p:ph type="subTitle" idx="1"/>
          </p:nvPr>
        </p:nvSpPr>
        <p:spPr>
          <a:xfrm>
            <a:off x="3721996" y="666263"/>
            <a:ext cx="8619564" cy="3594849"/>
          </a:xfrm>
        </p:spPr>
        <p:txBody>
          <a:bodyPr>
            <a:noAutofit/>
          </a:bodyPr>
          <a:lstStyle/>
          <a:p>
            <a:pPr marL="457200" indent="-457200" algn="l">
              <a:buFont typeface="+mj-lt"/>
              <a:buAutoNum type="arabicPeriod"/>
            </a:pPr>
            <a:r>
              <a:rPr lang="en-US" sz="4000" dirty="0">
                <a:solidFill>
                  <a:srgbClr val="FDF1ED"/>
                </a:solidFill>
                <a:ea typeface="Verdana" panose="020B0604030504040204" pitchFamily="34" charset="0"/>
              </a:rPr>
              <a:t>   Challenges</a:t>
            </a:r>
          </a:p>
          <a:p>
            <a:pPr marL="1371600" lvl="2" indent="-457200" algn="l">
              <a:buFont typeface="Arial" panose="020B0604020202020204" pitchFamily="34" charset="0"/>
              <a:buChar char="•"/>
            </a:pPr>
            <a:r>
              <a:rPr lang="en-US" sz="3400" dirty="0">
                <a:solidFill>
                  <a:srgbClr val="003B49"/>
                </a:solidFill>
                <a:ea typeface="Verdana" panose="020B0604030504040204" pitchFamily="34" charset="0"/>
              </a:rPr>
              <a:t>For providers</a:t>
            </a:r>
          </a:p>
          <a:p>
            <a:pPr marL="1371600" lvl="2" indent="-457200" algn="l">
              <a:buFont typeface="Arial" panose="020B0604020202020204" pitchFamily="34" charset="0"/>
              <a:buChar char="•"/>
            </a:pPr>
            <a:r>
              <a:rPr lang="en-US" sz="3400" dirty="0">
                <a:solidFill>
                  <a:srgbClr val="003B49"/>
                </a:solidFill>
                <a:ea typeface="Verdana" panose="020B0604030504040204" pitchFamily="34" charset="0"/>
              </a:rPr>
              <a:t>For disabled people</a:t>
            </a:r>
          </a:p>
          <a:p>
            <a:pPr marL="1371600" lvl="2" indent="-457200" algn="l">
              <a:buFont typeface="Arial" panose="020B0604020202020204" pitchFamily="34" charset="0"/>
              <a:buChar char="•"/>
            </a:pPr>
            <a:r>
              <a:rPr lang="en-US" sz="3400" dirty="0">
                <a:solidFill>
                  <a:srgbClr val="003B49"/>
                </a:solidFill>
                <a:ea typeface="Verdana" panose="020B0604030504040204" pitchFamily="34" charset="0"/>
              </a:rPr>
              <a:t>For whānau and other supporters</a:t>
            </a:r>
          </a:p>
          <a:p>
            <a:pPr marL="742950" indent="-742950" algn="l">
              <a:buFont typeface="+mj-lt"/>
              <a:buAutoNum type="arabicPeriod" startAt="2"/>
            </a:pPr>
            <a:r>
              <a:rPr lang="en-US" sz="4000" dirty="0">
                <a:solidFill>
                  <a:srgbClr val="FDF1ED"/>
                </a:solidFill>
                <a:ea typeface="Verdana" panose="020B0604030504040204" pitchFamily="34" charset="0"/>
              </a:rPr>
              <a:t> Innovation</a:t>
            </a:r>
          </a:p>
          <a:p>
            <a:pPr algn="l"/>
            <a:endParaRPr lang="en-US" sz="4000" dirty="0">
              <a:solidFill>
                <a:srgbClr val="FDF1ED"/>
              </a:solidFill>
              <a:ea typeface="Verdana" panose="020B0604030504040204" pitchFamily="34" charset="0"/>
            </a:endParaRPr>
          </a:p>
          <a:p>
            <a:pPr algn="l"/>
            <a:endParaRPr lang="en-US" sz="4000" dirty="0">
              <a:solidFill>
                <a:srgbClr val="FDF1ED"/>
              </a:solidFill>
              <a:ea typeface="Verdana" panose="020B0604030504040204" pitchFamily="34" charset="0"/>
            </a:endParaRPr>
          </a:p>
          <a:p>
            <a:pPr marL="742950" indent="-742950" algn="l">
              <a:buFont typeface="+mj-lt"/>
              <a:buAutoNum type="arabicPeriod" startAt="3"/>
            </a:pPr>
            <a:r>
              <a:rPr lang="en-US" sz="4000" dirty="0">
                <a:solidFill>
                  <a:srgbClr val="FDF1ED"/>
                </a:solidFill>
                <a:ea typeface="Verdana" panose="020B0604030504040204" pitchFamily="34" charset="0"/>
              </a:rPr>
              <a:t> Results</a:t>
            </a:r>
          </a:p>
        </p:txBody>
      </p:sp>
      <p:sp>
        <p:nvSpPr>
          <p:cNvPr id="2" name="Subtitle 2">
            <a:extLst>
              <a:ext uri="{FF2B5EF4-FFF2-40B4-BE49-F238E27FC236}">
                <a16:creationId xmlns:a16="http://schemas.microsoft.com/office/drawing/2014/main" id="{9352B9C4-B7E6-A4B3-5A62-35DEF886C479}"/>
              </a:ext>
            </a:extLst>
          </p:cNvPr>
          <p:cNvSpPr txBox="1">
            <a:spLocks/>
          </p:cNvSpPr>
          <p:nvPr/>
        </p:nvSpPr>
        <p:spPr>
          <a:xfrm>
            <a:off x="639697" y="663786"/>
            <a:ext cx="4981984" cy="42089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rgbClr val="EFC99F"/>
                </a:solidFill>
              </a:rPr>
              <a:t>Supported </a:t>
            </a:r>
          </a:p>
          <a:p>
            <a:pPr algn="l"/>
            <a:r>
              <a:rPr lang="en-US" sz="4400" dirty="0">
                <a:solidFill>
                  <a:srgbClr val="EFC99F"/>
                </a:solidFill>
              </a:rPr>
              <a:t>Decision </a:t>
            </a:r>
          </a:p>
          <a:p>
            <a:pPr algn="l"/>
            <a:r>
              <a:rPr lang="en-US" sz="4400" dirty="0">
                <a:solidFill>
                  <a:srgbClr val="EFC99F"/>
                </a:solidFill>
              </a:rPr>
              <a:t>Making</a:t>
            </a:r>
          </a:p>
          <a:p>
            <a:pPr algn="l"/>
            <a:r>
              <a:rPr lang="en-US" sz="4400" dirty="0">
                <a:solidFill>
                  <a:srgbClr val="EFC99F"/>
                </a:solidFill>
              </a:rPr>
              <a:t>(SDM)</a:t>
            </a:r>
          </a:p>
        </p:txBody>
      </p:sp>
    </p:spTree>
    <p:extLst>
      <p:ext uri="{BB962C8B-B14F-4D97-AF65-F5344CB8AC3E}">
        <p14:creationId xmlns:p14="http://schemas.microsoft.com/office/powerpoint/2010/main" val="38539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Subtitle 2">
            <a:extLst>
              <a:ext uri="{FF2B5EF4-FFF2-40B4-BE49-F238E27FC236}">
                <a16:creationId xmlns:a16="http://schemas.microsoft.com/office/drawing/2014/main" id="{FB2E5BCD-D964-D131-FC2C-F3AB14FB9D22}"/>
              </a:ext>
            </a:extLst>
          </p:cNvPr>
          <p:cNvSpPr>
            <a:spLocks noGrp="1"/>
          </p:cNvSpPr>
          <p:nvPr>
            <p:ph type="subTitle" idx="1"/>
          </p:nvPr>
        </p:nvSpPr>
        <p:spPr>
          <a:xfrm>
            <a:off x="3721996" y="666263"/>
            <a:ext cx="8619564" cy="3594849"/>
          </a:xfrm>
        </p:spPr>
        <p:txBody>
          <a:bodyPr>
            <a:noAutofit/>
          </a:bodyPr>
          <a:lstStyle/>
          <a:p>
            <a:pPr marL="457200" indent="-457200" algn="l">
              <a:buFont typeface="+mj-lt"/>
              <a:buAutoNum type="arabicPeriod"/>
            </a:pPr>
            <a:r>
              <a:rPr lang="en-US" sz="4000" dirty="0">
                <a:solidFill>
                  <a:srgbClr val="FDF1ED"/>
                </a:solidFill>
                <a:ea typeface="Verdana" panose="020B0604030504040204" pitchFamily="34" charset="0"/>
              </a:rPr>
              <a:t>   Challenges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providers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disabled people</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whānau and other supporters</a:t>
            </a:r>
          </a:p>
          <a:p>
            <a:pPr marL="742950" indent="-742950" algn="l">
              <a:buFont typeface="+mj-lt"/>
              <a:buAutoNum type="arabicPeriod" startAt="2"/>
            </a:pPr>
            <a:r>
              <a:rPr lang="en-US" sz="4000" dirty="0">
                <a:solidFill>
                  <a:srgbClr val="FDF1ED"/>
                </a:solidFill>
                <a:ea typeface="Verdana" panose="020B0604030504040204" pitchFamily="34" charset="0"/>
              </a:rPr>
              <a:t> Innovation</a:t>
            </a:r>
          </a:p>
          <a:p>
            <a:pPr marL="1377950" indent="-517525" algn="l">
              <a:buFont typeface="Arial" panose="020B0604020202020204" pitchFamily="34" charset="0"/>
              <a:buChar char="•"/>
            </a:pPr>
            <a:r>
              <a:rPr lang="en-US" sz="4000" dirty="0">
                <a:solidFill>
                  <a:srgbClr val="FDF1ED"/>
                </a:solidFill>
                <a:ea typeface="Verdana" panose="020B0604030504040204" pitchFamily="34" charset="0"/>
              </a:rPr>
              <a:t>Volition</a:t>
            </a:r>
          </a:p>
          <a:p>
            <a:pPr algn="l"/>
            <a:endParaRPr lang="en-US" sz="4000" dirty="0">
              <a:solidFill>
                <a:srgbClr val="FDF1ED"/>
              </a:solidFill>
              <a:ea typeface="Verdana" panose="020B0604030504040204" pitchFamily="34" charset="0"/>
            </a:endParaRPr>
          </a:p>
          <a:p>
            <a:pPr marL="742950" indent="-742950" algn="l">
              <a:buFont typeface="+mj-lt"/>
              <a:buAutoNum type="arabicPeriod" startAt="3"/>
            </a:pPr>
            <a:r>
              <a:rPr lang="en-US" sz="4000" dirty="0">
                <a:solidFill>
                  <a:srgbClr val="FDF1ED"/>
                </a:solidFill>
                <a:ea typeface="Verdana" panose="020B0604030504040204" pitchFamily="34" charset="0"/>
              </a:rPr>
              <a:t> Results</a:t>
            </a:r>
          </a:p>
          <a:p>
            <a:pPr marL="1371600" indent="-571500" algn="l">
              <a:buFont typeface="Arial" panose="020B0604020202020204" pitchFamily="34" charset="0"/>
              <a:buChar char="•"/>
            </a:pPr>
            <a:r>
              <a:rPr lang="en-US" sz="4000" dirty="0">
                <a:solidFill>
                  <a:srgbClr val="FDF1ED"/>
                </a:solidFill>
                <a:ea typeface="Verdana" panose="020B0604030504040204" pitchFamily="34" charset="0"/>
              </a:rPr>
              <a:t>?</a:t>
            </a:r>
          </a:p>
        </p:txBody>
      </p:sp>
      <p:sp>
        <p:nvSpPr>
          <p:cNvPr id="2" name="Subtitle 2">
            <a:extLst>
              <a:ext uri="{FF2B5EF4-FFF2-40B4-BE49-F238E27FC236}">
                <a16:creationId xmlns:a16="http://schemas.microsoft.com/office/drawing/2014/main" id="{9352B9C4-B7E6-A4B3-5A62-35DEF886C479}"/>
              </a:ext>
            </a:extLst>
          </p:cNvPr>
          <p:cNvSpPr txBox="1">
            <a:spLocks/>
          </p:cNvSpPr>
          <p:nvPr/>
        </p:nvSpPr>
        <p:spPr>
          <a:xfrm>
            <a:off x="639697" y="663786"/>
            <a:ext cx="4981984" cy="42089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rgbClr val="EFC99F"/>
                </a:solidFill>
              </a:rPr>
              <a:t>Supported </a:t>
            </a:r>
          </a:p>
          <a:p>
            <a:pPr algn="l"/>
            <a:r>
              <a:rPr lang="en-US" sz="4400" dirty="0">
                <a:solidFill>
                  <a:srgbClr val="EFC99F"/>
                </a:solidFill>
              </a:rPr>
              <a:t>Decision </a:t>
            </a:r>
          </a:p>
          <a:p>
            <a:pPr algn="l"/>
            <a:r>
              <a:rPr lang="en-US" sz="4400" dirty="0">
                <a:solidFill>
                  <a:srgbClr val="EFC99F"/>
                </a:solidFill>
              </a:rPr>
              <a:t>Making</a:t>
            </a:r>
          </a:p>
          <a:p>
            <a:pPr algn="l"/>
            <a:r>
              <a:rPr lang="en-US" sz="4400" dirty="0">
                <a:solidFill>
                  <a:srgbClr val="EFC99F"/>
                </a:solidFill>
              </a:rPr>
              <a:t>(SDM)</a:t>
            </a:r>
          </a:p>
        </p:txBody>
      </p:sp>
    </p:spTree>
    <p:extLst>
      <p:ext uri="{BB962C8B-B14F-4D97-AF65-F5344CB8AC3E}">
        <p14:creationId xmlns:p14="http://schemas.microsoft.com/office/powerpoint/2010/main" val="155650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person in a wheelchair holding a person&#10;&#10;Description automatically generated">
            <a:extLst>
              <a:ext uri="{FF2B5EF4-FFF2-40B4-BE49-F238E27FC236}">
                <a16:creationId xmlns:a16="http://schemas.microsoft.com/office/drawing/2014/main" id="{862F2117-5497-8820-890E-1A6654937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9913" y="1330451"/>
            <a:ext cx="5527549" cy="5527549"/>
          </a:xfrm>
          <a:prstGeom prst="rect">
            <a:avLst/>
          </a:prstGeom>
        </p:spPr>
      </p:pic>
      <p:sp>
        <p:nvSpPr>
          <p:cNvPr id="9" name="Subtitle 2">
            <a:extLst>
              <a:ext uri="{FF2B5EF4-FFF2-40B4-BE49-F238E27FC236}">
                <a16:creationId xmlns:a16="http://schemas.microsoft.com/office/drawing/2014/main" id="{D8418E31-817E-5051-7455-D59AE5E6A970}"/>
              </a:ext>
            </a:extLst>
          </p:cNvPr>
          <p:cNvSpPr txBox="1">
            <a:spLocks/>
          </p:cNvSpPr>
          <p:nvPr/>
        </p:nvSpPr>
        <p:spPr>
          <a:xfrm>
            <a:off x="542861" y="617900"/>
            <a:ext cx="8619564" cy="3594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sz="4000" dirty="0">
                <a:solidFill>
                  <a:srgbClr val="FDF1ED"/>
                </a:solidFill>
                <a:ea typeface="Verdana" panose="020B0604030504040204" pitchFamily="34" charset="0"/>
              </a:rPr>
              <a:t>   Challenges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providers</a:t>
            </a:r>
          </a:p>
        </p:txBody>
      </p:sp>
    </p:spTree>
    <p:extLst>
      <p:ext uri="{BB962C8B-B14F-4D97-AF65-F5344CB8AC3E}">
        <p14:creationId xmlns:p14="http://schemas.microsoft.com/office/powerpoint/2010/main" val="361505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person in a wheelchair holding a person&#10;&#10;Description automatically generated">
            <a:extLst>
              <a:ext uri="{FF2B5EF4-FFF2-40B4-BE49-F238E27FC236}">
                <a16:creationId xmlns:a16="http://schemas.microsoft.com/office/drawing/2014/main" id="{862F2117-5497-8820-890E-1A6654937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9913" y="1330451"/>
            <a:ext cx="5527549" cy="5527549"/>
          </a:xfrm>
          <a:prstGeom prst="rect">
            <a:avLst/>
          </a:prstGeom>
        </p:spPr>
      </p:pic>
      <p:grpSp>
        <p:nvGrpSpPr>
          <p:cNvPr id="13" name="Group 12">
            <a:extLst>
              <a:ext uri="{FF2B5EF4-FFF2-40B4-BE49-F238E27FC236}">
                <a16:creationId xmlns:a16="http://schemas.microsoft.com/office/drawing/2014/main" id="{A8278790-CB23-9105-0ADC-309AC52D65AD}"/>
              </a:ext>
            </a:extLst>
          </p:cNvPr>
          <p:cNvGrpSpPr/>
          <p:nvPr/>
        </p:nvGrpSpPr>
        <p:grpSpPr>
          <a:xfrm>
            <a:off x="1245834" y="2827757"/>
            <a:ext cx="3563938" cy="935493"/>
            <a:chOff x="1245834" y="2827757"/>
            <a:chExt cx="3563938" cy="935493"/>
          </a:xfrm>
        </p:grpSpPr>
        <p:pic>
          <p:nvPicPr>
            <p:cNvPr id="5" name="Graphic 4" descr="Man with solid fill">
              <a:extLst>
                <a:ext uri="{FF2B5EF4-FFF2-40B4-BE49-F238E27FC236}">
                  <a16:creationId xmlns:a16="http://schemas.microsoft.com/office/drawing/2014/main" id="{1A3990D5-BED7-8529-F231-8A78204021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5834" y="2845131"/>
              <a:ext cx="914400" cy="914400"/>
            </a:xfrm>
            <a:prstGeom prst="rect">
              <a:avLst/>
            </a:prstGeom>
          </p:spPr>
        </p:pic>
        <p:pic>
          <p:nvPicPr>
            <p:cNvPr id="9" name="Graphic 8" descr="Man with solid fill">
              <a:extLst>
                <a:ext uri="{FF2B5EF4-FFF2-40B4-BE49-F238E27FC236}">
                  <a16:creationId xmlns:a16="http://schemas.microsoft.com/office/drawing/2014/main" id="{75CA6104-F29F-0265-C28F-7057B0594B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0348" y="2848850"/>
              <a:ext cx="914400" cy="914400"/>
            </a:xfrm>
            <a:prstGeom prst="rect">
              <a:avLst/>
            </a:prstGeom>
          </p:spPr>
        </p:pic>
        <p:pic>
          <p:nvPicPr>
            <p:cNvPr id="10" name="Graphic 9" descr="Man with solid fill">
              <a:extLst>
                <a:ext uri="{FF2B5EF4-FFF2-40B4-BE49-F238E27FC236}">
                  <a16:creationId xmlns:a16="http://schemas.microsoft.com/office/drawing/2014/main" id="{3C837E6F-5C9B-0904-2B0B-72850B2362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2517" y="2843878"/>
              <a:ext cx="914400" cy="914400"/>
            </a:xfrm>
            <a:prstGeom prst="rect">
              <a:avLst/>
            </a:prstGeom>
          </p:spPr>
        </p:pic>
        <p:pic>
          <p:nvPicPr>
            <p:cNvPr id="11" name="Graphic 10" descr="Man with solid fill">
              <a:extLst>
                <a:ext uri="{FF2B5EF4-FFF2-40B4-BE49-F238E27FC236}">
                  <a16:creationId xmlns:a16="http://schemas.microsoft.com/office/drawing/2014/main" id="{5D6F19BA-A3AE-4D6C-3132-8AA1C79179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83008" y="2827757"/>
              <a:ext cx="914400" cy="914400"/>
            </a:xfrm>
            <a:prstGeom prst="rect">
              <a:avLst/>
            </a:prstGeom>
          </p:spPr>
        </p:pic>
        <p:pic>
          <p:nvPicPr>
            <p:cNvPr id="12" name="Graphic 11" descr="Man with solid fill">
              <a:extLst>
                <a:ext uri="{FF2B5EF4-FFF2-40B4-BE49-F238E27FC236}">
                  <a16:creationId xmlns:a16="http://schemas.microsoft.com/office/drawing/2014/main" id="{415699CB-48A1-522D-A3BA-516B6D47DE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5372" y="2843877"/>
              <a:ext cx="914400" cy="914400"/>
            </a:xfrm>
            <a:prstGeom prst="rect">
              <a:avLst/>
            </a:prstGeom>
          </p:spPr>
        </p:pic>
      </p:grpSp>
      <p:grpSp>
        <p:nvGrpSpPr>
          <p:cNvPr id="14" name="Group 13">
            <a:extLst>
              <a:ext uri="{FF2B5EF4-FFF2-40B4-BE49-F238E27FC236}">
                <a16:creationId xmlns:a16="http://schemas.microsoft.com/office/drawing/2014/main" id="{5FD252F6-EC97-7D31-A970-9782655AE844}"/>
              </a:ext>
            </a:extLst>
          </p:cNvPr>
          <p:cNvGrpSpPr/>
          <p:nvPr/>
        </p:nvGrpSpPr>
        <p:grpSpPr>
          <a:xfrm>
            <a:off x="1248361" y="3978907"/>
            <a:ext cx="3563938" cy="935493"/>
            <a:chOff x="1245834" y="2827757"/>
            <a:chExt cx="3563938" cy="935493"/>
          </a:xfrm>
        </p:grpSpPr>
        <p:pic>
          <p:nvPicPr>
            <p:cNvPr id="15" name="Graphic 14" descr="Man with solid fill">
              <a:extLst>
                <a:ext uri="{FF2B5EF4-FFF2-40B4-BE49-F238E27FC236}">
                  <a16:creationId xmlns:a16="http://schemas.microsoft.com/office/drawing/2014/main" id="{A46DAE3A-3E5E-DD57-69C0-506D570666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5834" y="2845131"/>
              <a:ext cx="914400" cy="914400"/>
            </a:xfrm>
            <a:prstGeom prst="rect">
              <a:avLst/>
            </a:prstGeom>
          </p:spPr>
        </p:pic>
        <p:pic>
          <p:nvPicPr>
            <p:cNvPr id="16" name="Graphic 15" descr="Man with solid fill">
              <a:extLst>
                <a:ext uri="{FF2B5EF4-FFF2-40B4-BE49-F238E27FC236}">
                  <a16:creationId xmlns:a16="http://schemas.microsoft.com/office/drawing/2014/main" id="{6E3B750C-2A17-58C0-DE52-4D87EACCA5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20348" y="2848850"/>
              <a:ext cx="914400" cy="914400"/>
            </a:xfrm>
            <a:prstGeom prst="rect">
              <a:avLst/>
            </a:prstGeom>
          </p:spPr>
        </p:pic>
        <p:pic>
          <p:nvPicPr>
            <p:cNvPr id="17" name="Graphic 16" descr="Man with solid fill">
              <a:extLst>
                <a:ext uri="{FF2B5EF4-FFF2-40B4-BE49-F238E27FC236}">
                  <a16:creationId xmlns:a16="http://schemas.microsoft.com/office/drawing/2014/main" id="{A539DD38-BA03-D265-20AF-6991F9F3CD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32517" y="2843878"/>
              <a:ext cx="914400" cy="914400"/>
            </a:xfrm>
            <a:prstGeom prst="rect">
              <a:avLst/>
            </a:prstGeom>
          </p:spPr>
        </p:pic>
        <p:pic>
          <p:nvPicPr>
            <p:cNvPr id="18" name="Graphic 17" descr="Man with solid fill">
              <a:extLst>
                <a:ext uri="{FF2B5EF4-FFF2-40B4-BE49-F238E27FC236}">
                  <a16:creationId xmlns:a16="http://schemas.microsoft.com/office/drawing/2014/main" id="{59775BF6-90CA-FF74-32FB-AD8544E96D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83008" y="2827757"/>
              <a:ext cx="914400" cy="914400"/>
            </a:xfrm>
            <a:prstGeom prst="rect">
              <a:avLst/>
            </a:prstGeom>
          </p:spPr>
        </p:pic>
        <p:pic>
          <p:nvPicPr>
            <p:cNvPr id="19" name="Graphic 18" descr="Man with solid fill">
              <a:extLst>
                <a:ext uri="{FF2B5EF4-FFF2-40B4-BE49-F238E27FC236}">
                  <a16:creationId xmlns:a16="http://schemas.microsoft.com/office/drawing/2014/main" id="{5C999B00-6B0E-A241-70F4-A6EF983C69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95372" y="2843877"/>
              <a:ext cx="914400" cy="914400"/>
            </a:xfrm>
            <a:prstGeom prst="rect">
              <a:avLst/>
            </a:prstGeom>
          </p:spPr>
        </p:pic>
      </p:grpSp>
      <p:sp>
        <p:nvSpPr>
          <p:cNvPr id="24" name="Subtitle 2">
            <a:extLst>
              <a:ext uri="{FF2B5EF4-FFF2-40B4-BE49-F238E27FC236}">
                <a16:creationId xmlns:a16="http://schemas.microsoft.com/office/drawing/2014/main" id="{7DF7029C-78E7-7C8F-B8B0-63FE5EDF69C4}"/>
              </a:ext>
            </a:extLst>
          </p:cNvPr>
          <p:cNvSpPr txBox="1">
            <a:spLocks/>
          </p:cNvSpPr>
          <p:nvPr/>
        </p:nvSpPr>
        <p:spPr>
          <a:xfrm>
            <a:off x="542861" y="617900"/>
            <a:ext cx="8619564" cy="3594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sz="4000" dirty="0">
                <a:solidFill>
                  <a:srgbClr val="FDF1ED"/>
                </a:solidFill>
                <a:ea typeface="Verdana" panose="020B0604030504040204" pitchFamily="34" charset="0"/>
              </a:rPr>
              <a:t>   Challenges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providers</a:t>
            </a:r>
          </a:p>
        </p:txBody>
      </p:sp>
    </p:spTree>
    <p:extLst>
      <p:ext uri="{BB962C8B-B14F-4D97-AF65-F5344CB8AC3E}">
        <p14:creationId xmlns:p14="http://schemas.microsoft.com/office/powerpoint/2010/main" val="101294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person in a wheelchair holding a person&#10;&#10;Description automatically generated">
            <a:extLst>
              <a:ext uri="{FF2B5EF4-FFF2-40B4-BE49-F238E27FC236}">
                <a16:creationId xmlns:a16="http://schemas.microsoft.com/office/drawing/2014/main" id="{862F2117-5497-8820-890E-1A6654937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9913" y="1330451"/>
            <a:ext cx="5527549" cy="5527549"/>
          </a:xfrm>
          <a:prstGeom prst="rect">
            <a:avLst/>
          </a:prstGeom>
        </p:spPr>
      </p:pic>
      <p:sp>
        <p:nvSpPr>
          <p:cNvPr id="20" name="Rectangle 19">
            <a:extLst>
              <a:ext uri="{FF2B5EF4-FFF2-40B4-BE49-F238E27FC236}">
                <a16:creationId xmlns:a16="http://schemas.microsoft.com/office/drawing/2014/main" id="{E2916F38-AE4E-DD6C-4131-B09CAA1262C2}"/>
              </a:ext>
            </a:extLst>
          </p:cNvPr>
          <p:cNvSpPr/>
          <p:nvPr/>
        </p:nvSpPr>
        <p:spPr>
          <a:xfrm>
            <a:off x="659388" y="2428113"/>
            <a:ext cx="6305550" cy="1885950"/>
          </a:xfrm>
          <a:prstGeom prst="rect">
            <a:avLst/>
          </a:prstGeom>
          <a:solidFill>
            <a:srgbClr val="FDF1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purple text on a black background&#10;&#10;Description automatically generated">
            <a:extLst>
              <a:ext uri="{FF2B5EF4-FFF2-40B4-BE49-F238E27FC236}">
                <a16:creationId xmlns:a16="http://schemas.microsoft.com/office/drawing/2014/main" id="{9E3749E7-657D-DAB6-C807-41C29AC3B1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1298" y="2812921"/>
            <a:ext cx="5088526" cy="1232157"/>
          </a:xfrm>
          <a:prstGeom prst="rect">
            <a:avLst/>
          </a:prstGeom>
          <a:noFill/>
        </p:spPr>
      </p:pic>
      <p:sp>
        <p:nvSpPr>
          <p:cNvPr id="23" name="Subtitle 2">
            <a:extLst>
              <a:ext uri="{FF2B5EF4-FFF2-40B4-BE49-F238E27FC236}">
                <a16:creationId xmlns:a16="http://schemas.microsoft.com/office/drawing/2014/main" id="{5A83FBF9-F0A8-983F-E95A-F15620F5E5D5}"/>
              </a:ext>
            </a:extLst>
          </p:cNvPr>
          <p:cNvSpPr txBox="1">
            <a:spLocks/>
          </p:cNvSpPr>
          <p:nvPr/>
        </p:nvSpPr>
        <p:spPr>
          <a:xfrm>
            <a:off x="542861" y="617900"/>
            <a:ext cx="8619564" cy="3594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sz="4000" dirty="0">
                <a:solidFill>
                  <a:srgbClr val="FDF1ED"/>
                </a:solidFill>
                <a:ea typeface="Verdana" panose="020B0604030504040204" pitchFamily="34" charset="0"/>
              </a:rPr>
              <a:t>   Challenges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providers</a:t>
            </a:r>
          </a:p>
        </p:txBody>
      </p:sp>
    </p:spTree>
    <p:extLst>
      <p:ext uri="{BB962C8B-B14F-4D97-AF65-F5344CB8AC3E}">
        <p14:creationId xmlns:p14="http://schemas.microsoft.com/office/powerpoint/2010/main" val="132245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cartoon of a person with his hand on his head&#10;&#10;Description automatically generated">
            <a:extLst>
              <a:ext uri="{FF2B5EF4-FFF2-40B4-BE49-F238E27FC236}">
                <a16:creationId xmlns:a16="http://schemas.microsoft.com/office/drawing/2014/main" id="{024E03D2-5146-1FEF-496C-A2FFD779E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10649"/>
            <a:ext cx="7124131" cy="7124131"/>
          </a:xfrm>
          <a:prstGeom prst="rect">
            <a:avLst/>
          </a:prstGeom>
        </p:spPr>
      </p:pic>
      <p:sp>
        <p:nvSpPr>
          <p:cNvPr id="10" name="Subtitle 2">
            <a:extLst>
              <a:ext uri="{FF2B5EF4-FFF2-40B4-BE49-F238E27FC236}">
                <a16:creationId xmlns:a16="http://schemas.microsoft.com/office/drawing/2014/main" id="{7525499E-A6E7-CD9C-3FC5-2F51E08A4103}"/>
              </a:ext>
            </a:extLst>
          </p:cNvPr>
          <p:cNvSpPr txBox="1">
            <a:spLocks/>
          </p:cNvSpPr>
          <p:nvPr/>
        </p:nvSpPr>
        <p:spPr>
          <a:xfrm>
            <a:off x="542861" y="617900"/>
            <a:ext cx="8619564" cy="3594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sz="4000" dirty="0">
                <a:solidFill>
                  <a:srgbClr val="FDF1ED"/>
                </a:solidFill>
                <a:ea typeface="Verdana" panose="020B0604030504040204" pitchFamily="34" charset="0"/>
              </a:rPr>
              <a:t>   Challenges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providers</a:t>
            </a:r>
          </a:p>
          <a:p>
            <a:pPr marL="1371600" lvl="2" indent="-457200" algn="l">
              <a:buFont typeface="Arial" panose="020B0604020202020204" pitchFamily="34" charset="0"/>
              <a:buChar char="•"/>
            </a:pPr>
            <a:r>
              <a:rPr lang="en-US" sz="3400" dirty="0">
                <a:solidFill>
                  <a:srgbClr val="FDF1ED"/>
                </a:solidFill>
                <a:ea typeface="Verdana" panose="020B0604030504040204" pitchFamily="34" charset="0"/>
              </a:rPr>
              <a:t>For disabled people</a:t>
            </a:r>
          </a:p>
        </p:txBody>
      </p:sp>
    </p:spTree>
    <p:extLst>
      <p:ext uri="{BB962C8B-B14F-4D97-AF65-F5344CB8AC3E}">
        <p14:creationId xmlns:p14="http://schemas.microsoft.com/office/powerpoint/2010/main" val="386297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B49"/>
        </a:solidFill>
        <a:effectLst/>
      </p:bgPr>
    </p:bg>
    <p:spTree>
      <p:nvGrpSpPr>
        <p:cNvPr id="1" name=""/>
        <p:cNvGrpSpPr/>
        <p:nvPr/>
      </p:nvGrpSpPr>
      <p:grpSpPr>
        <a:xfrm>
          <a:off x="0" y="0"/>
          <a:ext cx="0" cy="0"/>
          <a:chOff x="0" y="0"/>
          <a:chExt cx="0" cy="0"/>
        </a:xfrm>
      </p:grpSpPr>
      <p:pic>
        <p:nvPicPr>
          <p:cNvPr id="6" name="Picture 5" descr="A fingerprint with a check mark&#10;&#10;Description automatically generated">
            <a:extLst>
              <a:ext uri="{FF2B5EF4-FFF2-40B4-BE49-F238E27FC236}">
                <a16:creationId xmlns:a16="http://schemas.microsoft.com/office/drawing/2014/main" id="{B2EEEB0E-6135-62B6-A56B-307873A3B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2" y="194982"/>
            <a:ext cx="1519518" cy="1519518"/>
          </a:xfrm>
          <a:prstGeom prst="rect">
            <a:avLst/>
          </a:prstGeom>
        </p:spPr>
      </p:pic>
      <p:grpSp>
        <p:nvGrpSpPr>
          <p:cNvPr id="48" name="Group 47">
            <a:extLst>
              <a:ext uri="{FF2B5EF4-FFF2-40B4-BE49-F238E27FC236}">
                <a16:creationId xmlns:a16="http://schemas.microsoft.com/office/drawing/2014/main" id="{8AAE58C6-BC90-7710-2B4C-B6CD785BA5D0}"/>
              </a:ext>
            </a:extLst>
          </p:cNvPr>
          <p:cNvGrpSpPr/>
          <p:nvPr/>
        </p:nvGrpSpPr>
        <p:grpSpPr>
          <a:xfrm>
            <a:off x="-107576" y="4108073"/>
            <a:ext cx="13662212" cy="3030070"/>
            <a:chOff x="-107576" y="4108073"/>
            <a:chExt cx="13662212" cy="3030070"/>
          </a:xfrm>
        </p:grpSpPr>
        <p:sp>
          <p:nvSpPr>
            <p:cNvPr id="7" name="Right Triangle 6">
              <a:extLst>
                <a:ext uri="{FF2B5EF4-FFF2-40B4-BE49-F238E27FC236}">
                  <a16:creationId xmlns:a16="http://schemas.microsoft.com/office/drawing/2014/main" id="{62A6DC5B-C071-1B1F-2E60-A622713A85EE}"/>
                </a:ext>
              </a:extLst>
            </p:cNvPr>
            <p:cNvSpPr/>
            <p:nvPr/>
          </p:nvSpPr>
          <p:spPr>
            <a:xfrm rot="16200000">
              <a:off x="6044455" y="-584949"/>
              <a:ext cx="1290917" cy="13594979"/>
            </a:xfrm>
            <a:prstGeom prst="rtTriangle">
              <a:avLst/>
            </a:prstGeom>
            <a:solidFill>
              <a:srgbClr val="FDF1E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F17CDE3-82B0-27A7-E840-968068C267FA}"/>
                </a:ext>
              </a:extLst>
            </p:cNvPr>
            <p:cNvSpPr/>
            <p:nvPr/>
          </p:nvSpPr>
          <p:spPr>
            <a:xfrm rot="16200000">
              <a:off x="8310283" y="1893790"/>
              <a:ext cx="3030070" cy="7458636"/>
            </a:xfrm>
            <a:prstGeom prst="rtTriangle">
              <a:avLst/>
            </a:prstGeom>
            <a:solidFill>
              <a:srgbClr val="ECFBA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554B929C-6888-AB94-81A8-1D9DA35216CC}"/>
              </a:ext>
            </a:extLst>
          </p:cNvPr>
          <p:cNvSpPr/>
          <p:nvPr/>
        </p:nvSpPr>
        <p:spPr>
          <a:xfrm>
            <a:off x="1965278" y="5445457"/>
            <a:ext cx="7458636" cy="1569492"/>
          </a:xfrm>
          <a:prstGeom prst="rect">
            <a:avLst/>
          </a:prstGeom>
          <a:solidFill>
            <a:srgbClr val="796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and person sitting on a couch looking at a phone&#10;&#10;Description automatically generated">
            <a:extLst>
              <a:ext uri="{FF2B5EF4-FFF2-40B4-BE49-F238E27FC236}">
                <a16:creationId xmlns:a16="http://schemas.microsoft.com/office/drawing/2014/main" id="{94CD1F48-22A5-6061-0ED6-68A0070A8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996" y="2814420"/>
            <a:ext cx="4043580" cy="4043580"/>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ECE243DC-C71E-4370-33E6-FD85520B47DF}"/>
                  </a:ext>
                </a:extLst>
              </p14:cNvPr>
              <p14:cNvContentPartPr/>
              <p14:nvPr/>
            </p14:nvContentPartPr>
            <p14:xfrm>
              <a:off x="1962420" y="5628120"/>
              <a:ext cx="1780920" cy="49680"/>
            </p14:xfrm>
          </p:contentPart>
        </mc:Choice>
        <mc:Fallback xmlns="">
          <p:pic>
            <p:nvPicPr>
              <p:cNvPr id="9" name="Ink 8">
                <a:extLst>
                  <a:ext uri="{FF2B5EF4-FFF2-40B4-BE49-F238E27FC236}">
                    <a16:creationId xmlns:a16="http://schemas.microsoft.com/office/drawing/2014/main" id="{ECE243DC-C71E-4370-33E6-FD85520B47DF}"/>
                  </a:ext>
                </a:extLst>
              </p:cNvPr>
              <p:cNvPicPr/>
              <p:nvPr/>
            </p:nvPicPr>
            <p:blipFill>
              <a:blip r:embed="rId6"/>
              <a:stretch>
                <a:fillRect/>
              </a:stretch>
            </p:blipFill>
            <p:spPr>
              <a:xfrm>
                <a:off x="1956300" y="5622000"/>
                <a:ext cx="1793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2079EBF2-D25F-164E-CFC7-338208252413}"/>
                  </a:ext>
                </a:extLst>
              </p14:cNvPr>
              <p14:cNvContentPartPr/>
              <p14:nvPr/>
            </p14:nvContentPartPr>
            <p14:xfrm>
              <a:off x="7724220" y="5620200"/>
              <a:ext cx="1694880" cy="66960"/>
            </p14:xfrm>
          </p:contentPart>
        </mc:Choice>
        <mc:Fallback xmlns="">
          <p:pic>
            <p:nvPicPr>
              <p:cNvPr id="10" name="Ink 9">
                <a:extLst>
                  <a:ext uri="{FF2B5EF4-FFF2-40B4-BE49-F238E27FC236}">
                    <a16:creationId xmlns:a16="http://schemas.microsoft.com/office/drawing/2014/main" id="{2079EBF2-D25F-164E-CFC7-338208252413}"/>
                  </a:ext>
                </a:extLst>
              </p:cNvPr>
              <p:cNvPicPr/>
              <p:nvPr/>
            </p:nvPicPr>
            <p:blipFill>
              <a:blip r:embed="rId8"/>
              <a:stretch>
                <a:fillRect/>
              </a:stretch>
            </p:blipFill>
            <p:spPr>
              <a:xfrm>
                <a:off x="7718100" y="5614080"/>
                <a:ext cx="1707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4075281B-B565-669A-6F35-63911413177B}"/>
                  </a:ext>
                </a:extLst>
              </p14:cNvPr>
              <p14:cNvContentPartPr/>
              <p14:nvPr/>
            </p14:nvContentPartPr>
            <p14:xfrm>
              <a:off x="1976100" y="6657000"/>
              <a:ext cx="1834200" cy="29520"/>
            </p14:xfrm>
          </p:contentPart>
        </mc:Choice>
        <mc:Fallback xmlns="">
          <p:pic>
            <p:nvPicPr>
              <p:cNvPr id="11" name="Ink 10">
                <a:extLst>
                  <a:ext uri="{FF2B5EF4-FFF2-40B4-BE49-F238E27FC236}">
                    <a16:creationId xmlns:a16="http://schemas.microsoft.com/office/drawing/2014/main" id="{4075281B-B565-669A-6F35-63911413177B}"/>
                  </a:ext>
                </a:extLst>
              </p:cNvPr>
              <p:cNvPicPr/>
              <p:nvPr/>
            </p:nvPicPr>
            <p:blipFill>
              <a:blip r:embed="rId10"/>
              <a:stretch>
                <a:fillRect/>
              </a:stretch>
            </p:blipFill>
            <p:spPr>
              <a:xfrm>
                <a:off x="1969980" y="6650880"/>
                <a:ext cx="1846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527B733E-E0AC-507F-4A67-07A2D604D14F}"/>
                  </a:ext>
                </a:extLst>
              </p14:cNvPr>
              <p14:cNvContentPartPr/>
              <p14:nvPr/>
            </p14:nvContentPartPr>
            <p14:xfrm>
              <a:off x="3239340" y="6629280"/>
              <a:ext cx="704160" cy="60840"/>
            </p14:xfrm>
          </p:contentPart>
        </mc:Choice>
        <mc:Fallback xmlns="">
          <p:pic>
            <p:nvPicPr>
              <p:cNvPr id="12" name="Ink 11">
                <a:extLst>
                  <a:ext uri="{FF2B5EF4-FFF2-40B4-BE49-F238E27FC236}">
                    <a16:creationId xmlns:a16="http://schemas.microsoft.com/office/drawing/2014/main" id="{527B733E-E0AC-507F-4A67-07A2D604D14F}"/>
                  </a:ext>
                </a:extLst>
              </p:cNvPr>
              <p:cNvPicPr/>
              <p:nvPr/>
            </p:nvPicPr>
            <p:blipFill>
              <a:blip r:embed="rId12"/>
              <a:stretch>
                <a:fillRect/>
              </a:stretch>
            </p:blipFill>
            <p:spPr>
              <a:xfrm>
                <a:off x="3233220" y="6623160"/>
                <a:ext cx="716400" cy="73080"/>
              </a:xfrm>
              <a:prstGeom prst="rect">
                <a:avLst/>
              </a:prstGeom>
            </p:spPr>
          </p:pic>
        </mc:Fallback>
      </mc:AlternateContent>
      <p:grpSp>
        <p:nvGrpSpPr>
          <p:cNvPr id="17" name="Group 16">
            <a:extLst>
              <a:ext uri="{FF2B5EF4-FFF2-40B4-BE49-F238E27FC236}">
                <a16:creationId xmlns:a16="http://schemas.microsoft.com/office/drawing/2014/main" id="{4497021C-08EF-3899-8F32-E6B2F6CD00A6}"/>
              </a:ext>
            </a:extLst>
          </p:cNvPr>
          <p:cNvGrpSpPr/>
          <p:nvPr/>
        </p:nvGrpSpPr>
        <p:grpSpPr>
          <a:xfrm>
            <a:off x="2982300" y="6628560"/>
            <a:ext cx="956160" cy="59040"/>
            <a:chOff x="2982300" y="6628560"/>
            <a:chExt cx="956160" cy="59040"/>
          </a:xfrm>
        </p:grpSpPr>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FAC09BCB-9BA8-02F0-09D3-5EFF299DCAA0}"/>
                    </a:ext>
                  </a:extLst>
                </p14:cNvPr>
                <p14:cNvContentPartPr/>
                <p14:nvPr/>
              </p14:nvContentPartPr>
              <p14:xfrm>
                <a:off x="2982300" y="6648000"/>
                <a:ext cx="818280" cy="39600"/>
              </p14:xfrm>
            </p:contentPart>
          </mc:Choice>
          <mc:Fallback xmlns="">
            <p:pic>
              <p:nvPicPr>
                <p:cNvPr id="13" name="Ink 12">
                  <a:extLst>
                    <a:ext uri="{FF2B5EF4-FFF2-40B4-BE49-F238E27FC236}">
                      <a16:creationId xmlns:a16="http://schemas.microsoft.com/office/drawing/2014/main" id="{FAC09BCB-9BA8-02F0-09D3-5EFF299DCAA0}"/>
                    </a:ext>
                  </a:extLst>
                </p:cNvPr>
                <p:cNvPicPr/>
                <p:nvPr/>
              </p:nvPicPr>
              <p:blipFill>
                <a:blip r:embed="rId14"/>
                <a:stretch>
                  <a:fillRect/>
                </a:stretch>
              </p:blipFill>
              <p:spPr>
                <a:xfrm>
                  <a:off x="2976180" y="6641880"/>
                  <a:ext cx="830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7BF7CEC1-7A55-4596-0ABC-9A84B83E062A}"/>
                    </a:ext>
                  </a:extLst>
                </p14:cNvPr>
                <p14:cNvContentPartPr/>
                <p14:nvPr/>
              </p14:nvContentPartPr>
              <p14:xfrm>
                <a:off x="3729300" y="6657000"/>
                <a:ext cx="127440" cy="10440"/>
              </p14:xfrm>
            </p:contentPart>
          </mc:Choice>
          <mc:Fallback xmlns="">
            <p:pic>
              <p:nvPicPr>
                <p:cNvPr id="14" name="Ink 13">
                  <a:extLst>
                    <a:ext uri="{FF2B5EF4-FFF2-40B4-BE49-F238E27FC236}">
                      <a16:creationId xmlns:a16="http://schemas.microsoft.com/office/drawing/2014/main" id="{7BF7CEC1-7A55-4596-0ABC-9A84B83E062A}"/>
                    </a:ext>
                  </a:extLst>
                </p:cNvPr>
                <p:cNvPicPr/>
                <p:nvPr/>
              </p:nvPicPr>
              <p:blipFill>
                <a:blip r:embed="rId16"/>
                <a:stretch>
                  <a:fillRect/>
                </a:stretch>
              </p:blipFill>
              <p:spPr>
                <a:xfrm>
                  <a:off x="3723180" y="6650880"/>
                  <a:ext cx="139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6E3D25A6-B87C-B15E-2A80-8D7BF305AC5B}"/>
                    </a:ext>
                  </a:extLst>
                </p14:cNvPr>
                <p14:cNvContentPartPr/>
                <p14:nvPr/>
              </p14:nvContentPartPr>
              <p14:xfrm>
                <a:off x="3781140" y="6628560"/>
                <a:ext cx="157320" cy="38880"/>
              </p14:xfrm>
            </p:contentPart>
          </mc:Choice>
          <mc:Fallback xmlns="">
            <p:pic>
              <p:nvPicPr>
                <p:cNvPr id="16" name="Ink 15">
                  <a:extLst>
                    <a:ext uri="{FF2B5EF4-FFF2-40B4-BE49-F238E27FC236}">
                      <a16:creationId xmlns:a16="http://schemas.microsoft.com/office/drawing/2014/main" id="{6E3D25A6-B87C-B15E-2A80-8D7BF305AC5B}"/>
                    </a:ext>
                  </a:extLst>
                </p:cNvPr>
                <p:cNvPicPr/>
                <p:nvPr/>
              </p:nvPicPr>
              <p:blipFill>
                <a:blip r:embed="rId18"/>
                <a:stretch>
                  <a:fillRect/>
                </a:stretch>
              </p:blipFill>
              <p:spPr>
                <a:xfrm>
                  <a:off x="3775020" y="6622440"/>
                  <a:ext cx="16956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2DAEEE6B-107F-7A3B-D956-7DB13B5DC4D7}"/>
                  </a:ext>
                </a:extLst>
              </p14:cNvPr>
              <p14:cNvContentPartPr/>
              <p14:nvPr/>
            </p14:nvContentPartPr>
            <p14:xfrm>
              <a:off x="7715220" y="6617400"/>
              <a:ext cx="1704240" cy="40320"/>
            </p14:xfrm>
          </p:contentPart>
        </mc:Choice>
        <mc:Fallback xmlns="">
          <p:pic>
            <p:nvPicPr>
              <p:cNvPr id="18" name="Ink 17">
                <a:extLst>
                  <a:ext uri="{FF2B5EF4-FFF2-40B4-BE49-F238E27FC236}">
                    <a16:creationId xmlns:a16="http://schemas.microsoft.com/office/drawing/2014/main" id="{2DAEEE6B-107F-7A3B-D956-7DB13B5DC4D7}"/>
                  </a:ext>
                </a:extLst>
              </p:cNvPr>
              <p:cNvPicPr/>
              <p:nvPr/>
            </p:nvPicPr>
            <p:blipFill>
              <a:blip r:embed="rId20"/>
              <a:stretch>
                <a:fillRect/>
              </a:stretch>
            </p:blipFill>
            <p:spPr>
              <a:xfrm>
                <a:off x="7697220" y="6599400"/>
                <a:ext cx="1739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0ED24468-7073-A96B-D9B1-62B51718578F}"/>
                  </a:ext>
                </a:extLst>
              </p14:cNvPr>
              <p14:cNvContentPartPr/>
              <p14:nvPr/>
            </p14:nvContentPartPr>
            <p14:xfrm>
              <a:off x="1932900" y="6705240"/>
              <a:ext cx="29880" cy="287640"/>
            </p14:xfrm>
          </p:contentPart>
        </mc:Choice>
        <mc:Fallback xmlns="">
          <p:pic>
            <p:nvPicPr>
              <p:cNvPr id="22" name="Ink 21">
                <a:extLst>
                  <a:ext uri="{FF2B5EF4-FFF2-40B4-BE49-F238E27FC236}">
                    <a16:creationId xmlns:a16="http://schemas.microsoft.com/office/drawing/2014/main" id="{0ED24468-7073-A96B-D9B1-62B51718578F}"/>
                  </a:ext>
                </a:extLst>
              </p:cNvPr>
              <p:cNvPicPr/>
              <p:nvPr/>
            </p:nvPicPr>
            <p:blipFill>
              <a:blip r:embed="rId22"/>
              <a:stretch>
                <a:fillRect/>
              </a:stretch>
            </p:blipFill>
            <p:spPr>
              <a:xfrm>
                <a:off x="1914900" y="6687600"/>
                <a:ext cx="655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D75C510A-0A74-A978-9922-359F8FEEA755}"/>
                  </a:ext>
                </a:extLst>
              </p14:cNvPr>
              <p14:cNvContentPartPr/>
              <p14:nvPr/>
            </p14:nvContentPartPr>
            <p14:xfrm>
              <a:off x="9410100" y="6831960"/>
              <a:ext cx="10080" cy="28080"/>
            </p14:xfrm>
          </p:contentPart>
        </mc:Choice>
        <mc:Fallback xmlns="">
          <p:pic>
            <p:nvPicPr>
              <p:cNvPr id="23" name="Ink 22">
                <a:extLst>
                  <a:ext uri="{FF2B5EF4-FFF2-40B4-BE49-F238E27FC236}">
                    <a16:creationId xmlns:a16="http://schemas.microsoft.com/office/drawing/2014/main" id="{D75C510A-0A74-A978-9922-359F8FEEA755}"/>
                  </a:ext>
                </a:extLst>
              </p:cNvPr>
              <p:cNvPicPr/>
              <p:nvPr/>
            </p:nvPicPr>
            <p:blipFill>
              <a:blip r:embed="rId24"/>
              <a:stretch>
                <a:fillRect/>
              </a:stretch>
            </p:blipFill>
            <p:spPr>
              <a:xfrm>
                <a:off x="9392460" y="6813960"/>
                <a:ext cx="45720" cy="63720"/>
              </a:xfrm>
              <a:prstGeom prst="rect">
                <a:avLst/>
              </a:prstGeom>
            </p:spPr>
          </p:pic>
        </mc:Fallback>
      </mc:AlternateContent>
      <p:grpSp>
        <p:nvGrpSpPr>
          <p:cNvPr id="25" name="Group 24">
            <a:extLst>
              <a:ext uri="{FF2B5EF4-FFF2-40B4-BE49-F238E27FC236}">
                <a16:creationId xmlns:a16="http://schemas.microsoft.com/office/drawing/2014/main" id="{F76669DF-FACF-143F-2426-1E53D799CE46}"/>
              </a:ext>
            </a:extLst>
          </p:cNvPr>
          <p:cNvGrpSpPr/>
          <p:nvPr/>
        </p:nvGrpSpPr>
        <p:grpSpPr>
          <a:xfrm>
            <a:off x="7724220" y="5457480"/>
            <a:ext cx="1715760" cy="1371240"/>
            <a:chOff x="7724220" y="5457480"/>
            <a:chExt cx="1715760" cy="1371240"/>
          </a:xfrm>
        </p:grpSpPr>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92A1948A-4274-AC24-AA84-FE252D7ABEE0}"/>
                    </a:ext>
                  </a:extLst>
                </p14:cNvPr>
                <p14:cNvContentPartPr/>
                <p14:nvPr/>
              </p14:nvContentPartPr>
              <p14:xfrm>
                <a:off x="7724220" y="6599760"/>
                <a:ext cx="1677600" cy="20520"/>
              </p14:xfrm>
            </p:contentPart>
          </mc:Choice>
          <mc:Fallback xmlns="">
            <p:pic>
              <p:nvPicPr>
                <p:cNvPr id="19" name="Ink 18">
                  <a:extLst>
                    <a:ext uri="{FF2B5EF4-FFF2-40B4-BE49-F238E27FC236}">
                      <a16:creationId xmlns:a16="http://schemas.microsoft.com/office/drawing/2014/main" id="{92A1948A-4274-AC24-AA84-FE252D7ABEE0}"/>
                    </a:ext>
                  </a:extLst>
                </p:cNvPr>
                <p:cNvPicPr/>
                <p:nvPr/>
              </p:nvPicPr>
              <p:blipFill>
                <a:blip r:embed="rId26"/>
                <a:stretch>
                  <a:fillRect/>
                </a:stretch>
              </p:blipFill>
              <p:spPr>
                <a:xfrm>
                  <a:off x="7706580" y="6581760"/>
                  <a:ext cx="1713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18AAB5BE-EA11-B4FC-48DE-E399DC62C100}"/>
                    </a:ext>
                  </a:extLst>
                </p14:cNvPr>
                <p14:cNvContentPartPr/>
                <p14:nvPr/>
              </p14:nvContentPartPr>
              <p14:xfrm>
                <a:off x="9375180" y="6609840"/>
                <a:ext cx="64440" cy="218880"/>
              </p14:xfrm>
            </p:contentPart>
          </mc:Choice>
          <mc:Fallback xmlns="">
            <p:pic>
              <p:nvPicPr>
                <p:cNvPr id="20" name="Ink 19">
                  <a:extLst>
                    <a:ext uri="{FF2B5EF4-FFF2-40B4-BE49-F238E27FC236}">
                      <a16:creationId xmlns:a16="http://schemas.microsoft.com/office/drawing/2014/main" id="{18AAB5BE-EA11-B4FC-48DE-E399DC62C100}"/>
                    </a:ext>
                  </a:extLst>
                </p:cNvPr>
                <p:cNvPicPr/>
                <p:nvPr/>
              </p:nvPicPr>
              <p:blipFill>
                <a:blip r:embed="rId28"/>
                <a:stretch>
                  <a:fillRect/>
                </a:stretch>
              </p:blipFill>
              <p:spPr>
                <a:xfrm>
                  <a:off x="9357180" y="6591840"/>
                  <a:ext cx="100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48F6097F-5BDF-DD30-A1D0-41D1B6550BB5}"/>
                    </a:ext>
                  </a:extLst>
                </p14:cNvPr>
                <p14:cNvContentPartPr/>
                <p14:nvPr/>
              </p14:nvContentPartPr>
              <p14:xfrm>
                <a:off x="9381660" y="5457480"/>
                <a:ext cx="58320" cy="1142640"/>
              </p14:xfrm>
            </p:contentPart>
          </mc:Choice>
          <mc:Fallback xmlns="">
            <p:pic>
              <p:nvPicPr>
                <p:cNvPr id="24" name="Ink 23">
                  <a:extLst>
                    <a:ext uri="{FF2B5EF4-FFF2-40B4-BE49-F238E27FC236}">
                      <a16:creationId xmlns:a16="http://schemas.microsoft.com/office/drawing/2014/main" id="{48F6097F-5BDF-DD30-A1D0-41D1B6550BB5}"/>
                    </a:ext>
                  </a:extLst>
                </p:cNvPr>
                <p:cNvPicPr/>
                <p:nvPr/>
              </p:nvPicPr>
              <p:blipFill>
                <a:blip r:embed="rId30"/>
                <a:stretch>
                  <a:fillRect/>
                </a:stretch>
              </p:blipFill>
              <p:spPr>
                <a:xfrm>
                  <a:off x="9363660" y="5439480"/>
                  <a:ext cx="93960" cy="1178280"/>
                </a:xfrm>
                <a:prstGeom prst="rect">
                  <a:avLst/>
                </a:prstGeom>
              </p:spPr>
            </p:pic>
          </mc:Fallback>
        </mc:AlternateContent>
      </p:grpSp>
      <p:grpSp>
        <p:nvGrpSpPr>
          <p:cNvPr id="28" name="Group 27">
            <a:extLst>
              <a:ext uri="{FF2B5EF4-FFF2-40B4-BE49-F238E27FC236}">
                <a16:creationId xmlns:a16="http://schemas.microsoft.com/office/drawing/2014/main" id="{E5ED98A5-6B47-BD94-B075-66B9C12559A1}"/>
              </a:ext>
            </a:extLst>
          </p:cNvPr>
          <p:cNvGrpSpPr/>
          <p:nvPr/>
        </p:nvGrpSpPr>
        <p:grpSpPr>
          <a:xfrm>
            <a:off x="1933260" y="5447400"/>
            <a:ext cx="79200" cy="1231560"/>
            <a:chOff x="1933260" y="5447400"/>
            <a:chExt cx="79200" cy="1231560"/>
          </a:xfrm>
        </p:grpSpPr>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13BBB3F5-FFD0-7B35-CBC6-9CF83DFE53C8}"/>
                    </a:ext>
                  </a:extLst>
                </p14:cNvPr>
                <p14:cNvContentPartPr/>
                <p14:nvPr/>
              </p14:nvContentPartPr>
              <p14:xfrm>
                <a:off x="1933260" y="5447400"/>
                <a:ext cx="79200" cy="1231560"/>
              </p14:xfrm>
            </p:contentPart>
          </mc:Choice>
          <mc:Fallback xmlns="">
            <p:pic>
              <p:nvPicPr>
                <p:cNvPr id="26" name="Ink 25">
                  <a:extLst>
                    <a:ext uri="{FF2B5EF4-FFF2-40B4-BE49-F238E27FC236}">
                      <a16:creationId xmlns:a16="http://schemas.microsoft.com/office/drawing/2014/main" id="{13BBB3F5-FFD0-7B35-CBC6-9CF83DFE53C8}"/>
                    </a:ext>
                  </a:extLst>
                </p:cNvPr>
                <p:cNvPicPr/>
                <p:nvPr/>
              </p:nvPicPr>
              <p:blipFill>
                <a:blip r:embed="rId32"/>
                <a:stretch>
                  <a:fillRect/>
                </a:stretch>
              </p:blipFill>
              <p:spPr>
                <a:xfrm>
                  <a:off x="1915260" y="5429760"/>
                  <a:ext cx="114840" cy="1267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E5DA1DD4-6E29-E7BE-7956-BE8612270105}"/>
                    </a:ext>
                  </a:extLst>
                </p14:cNvPr>
                <p14:cNvContentPartPr/>
                <p14:nvPr/>
              </p14:nvContentPartPr>
              <p14:xfrm>
                <a:off x="1951980" y="5695440"/>
                <a:ext cx="30600" cy="637200"/>
              </p14:xfrm>
            </p:contentPart>
          </mc:Choice>
          <mc:Fallback xmlns="">
            <p:pic>
              <p:nvPicPr>
                <p:cNvPr id="27" name="Ink 26">
                  <a:extLst>
                    <a:ext uri="{FF2B5EF4-FFF2-40B4-BE49-F238E27FC236}">
                      <a16:creationId xmlns:a16="http://schemas.microsoft.com/office/drawing/2014/main" id="{E5DA1DD4-6E29-E7BE-7956-BE8612270105}"/>
                    </a:ext>
                  </a:extLst>
                </p:cNvPr>
                <p:cNvPicPr/>
                <p:nvPr/>
              </p:nvPicPr>
              <p:blipFill>
                <a:blip r:embed="rId34"/>
                <a:stretch>
                  <a:fillRect/>
                </a:stretch>
              </p:blipFill>
              <p:spPr>
                <a:xfrm>
                  <a:off x="1933980" y="5677800"/>
                  <a:ext cx="66240" cy="67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83146839-3813-575B-04C5-4AA6FCEA2D29}"/>
                  </a:ext>
                </a:extLst>
              </p14:cNvPr>
              <p14:cNvContentPartPr/>
              <p14:nvPr/>
            </p14:nvContentPartPr>
            <p14:xfrm>
              <a:off x="2013542" y="5435289"/>
              <a:ext cx="919080" cy="25200"/>
            </p14:xfrm>
          </p:contentPart>
        </mc:Choice>
        <mc:Fallback xmlns="">
          <p:pic>
            <p:nvPicPr>
              <p:cNvPr id="29" name="Ink 28">
                <a:extLst>
                  <a:ext uri="{FF2B5EF4-FFF2-40B4-BE49-F238E27FC236}">
                    <a16:creationId xmlns:a16="http://schemas.microsoft.com/office/drawing/2014/main" id="{83146839-3813-575B-04C5-4AA6FCEA2D29}"/>
                  </a:ext>
                </a:extLst>
              </p:cNvPr>
              <p:cNvPicPr/>
              <p:nvPr/>
            </p:nvPicPr>
            <p:blipFill>
              <a:blip r:embed="rId36"/>
              <a:stretch>
                <a:fillRect/>
              </a:stretch>
            </p:blipFill>
            <p:spPr>
              <a:xfrm>
                <a:off x="2007422" y="5429169"/>
                <a:ext cx="931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8721E98D-9605-6C41-768C-7813534C7756}"/>
                  </a:ext>
                </a:extLst>
              </p14:cNvPr>
              <p14:cNvContentPartPr/>
              <p14:nvPr/>
            </p14:nvContentPartPr>
            <p14:xfrm>
              <a:off x="2484782" y="5429529"/>
              <a:ext cx="1054440" cy="28800"/>
            </p14:xfrm>
          </p:contentPart>
        </mc:Choice>
        <mc:Fallback xmlns="">
          <p:pic>
            <p:nvPicPr>
              <p:cNvPr id="30" name="Ink 29">
                <a:extLst>
                  <a:ext uri="{FF2B5EF4-FFF2-40B4-BE49-F238E27FC236}">
                    <a16:creationId xmlns:a16="http://schemas.microsoft.com/office/drawing/2014/main" id="{8721E98D-9605-6C41-768C-7813534C7756}"/>
                  </a:ext>
                </a:extLst>
              </p:cNvPr>
              <p:cNvPicPr/>
              <p:nvPr/>
            </p:nvPicPr>
            <p:blipFill>
              <a:blip r:embed="rId38"/>
              <a:stretch>
                <a:fillRect/>
              </a:stretch>
            </p:blipFill>
            <p:spPr>
              <a:xfrm>
                <a:off x="2478662" y="5423409"/>
                <a:ext cx="1066680" cy="41040"/>
              </a:xfrm>
              <a:prstGeom prst="rect">
                <a:avLst/>
              </a:prstGeom>
            </p:spPr>
          </p:pic>
        </mc:Fallback>
      </mc:AlternateContent>
      <p:grpSp>
        <p:nvGrpSpPr>
          <p:cNvPr id="38" name="Group 37">
            <a:extLst>
              <a:ext uri="{FF2B5EF4-FFF2-40B4-BE49-F238E27FC236}">
                <a16:creationId xmlns:a16="http://schemas.microsoft.com/office/drawing/2014/main" id="{893BF413-8D60-4F7C-F6E4-CFCE674FEA5E}"/>
              </a:ext>
            </a:extLst>
          </p:cNvPr>
          <p:cNvGrpSpPr/>
          <p:nvPr/>
        </p:nvGrpSpPr>
        <p:grpSpPr>
          <a:xfrm>
            <a:off x="3483422" y="5423409"/>
            <a:ext cx="678240" cy="57960"/>
            <a:chOff x="3483422" y="5423409"/>
            <a:chExt cx="678240" cy="57960"/>
          </a:xfrm>
        </p:grpSpPr>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F5667091-EEFC-01D9-8357-677C18DB2F61}"/>
                    </a:ext>
                  </a:extLst>
                </p14:cNvPr>
                <p14:cNvContentPartPr/>
                <p14:nvPr/>
              </p14:nvContentPartPr>
              <p14:xfrm>
                <a:off x="3483422" y="5452569"/>
                <a:ext cx="648360" cy="360"/>
              </p14:xfrm>
            </p:contentPart>
          </mc:Choice>
          <mc:Fallback xmlns="">
            <p:pic>
              <p:nvPicPr>
                <p:cNvPr id="31" name="Ink 30">
                  <a:extLst>
                    <a:ext uri="{FF2B5EF4-FFF2-40B4-BE49-F238E27FC236}">
                      <a16:creationId xmlns:a16="http://schemas.microsoft.com/office/drawing/2014/main" id="{F5667091-EEFC-01D9-8357-677C18DB2F61}"/>
                    </a:ext>
                  </a:extLst>
                </p:cNvPr>
                <p:cNvPicPr/>
                <p:nvPr/>
              </p:nvPicPr>
              <p:blipFill>
                <a:blip r:embed="rId40"/>
                <a:stretch>
                  <a:fillRect/>
                </a:stretch>
              </p:blipFill>
              <p:spPr>
                <a:xfrm>
                  <a:off x="3477302" y="5446449"/>
                  <a:ext cx="660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9D5EEF78-2377-81D7-C694-A2BF0F384031}"/>
                    </a:ext>
                  </a:extLst>
                </p14:cNvPr>
                <p14:cNvContentPartPr/>
                <p14:nvPr/>
              </p14:nvContentPartPr>
              <p14:xfrm>
                <a:off x="3511502" y="5428809"/>
                <a:ext cx="332280" cy="52560"/>
              </p14:xfrm>
            </p:contentPart>
          </mc:Choice>
          <mc:Fallback xmlns="">
            <p:pic>
              <p:nvPicPr>
                <p:cNvPr id="32" name="Ink 31">
                  <a:extLst>
                    <a:ext uri="{FF2B5EF4-FFF2-40B4-BE49-F238E27FC236}">
                      <a16:creationId xmlns:a16="http://schemas.microsoft.com/office/drawing/2014/main" id="{9D5EEF78-2377-81D7-C694-A2BF0F384031}"/>
                    </a:ext>
                  </a:extLst>
                </p:cNvPr>
                <p:cNvPicPr/>
                <p:nvPr/>
              </p:nvPicPr>
              <p:blipFill>
                <a:blip r:embed="rId42"/>
                <a:stretch>
                  <a:fillRect/>
                </a:stretch>
              </p:blipFill>
              <p:spPr>
                <a:xfrm>
                  <a:off x="3505382" y="5422689"/>
                  <a:ext cx="344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0B2BC21C-BB74-AA70-A6C2-679478A53CE9}"/>
                    </a:ext>
                  </a:extLst>
                </p14:cNvPr>
                <p14:cNvContentPartPr/>
                <p14:nvPr/>
              </p14:nvContentPartPr>
              <p14:xfrm>
                <a:off x="3505742" y="5429529"/>
                <a:ext cx="195840" cy="27720"/>
              </p14:xfrm>
            </p:contentPart>
          </mc:Choice>
          <mc:Fallback xmlns="">
            <p:pic>
              <p:nvPicPr>
                <p:cNvPr id="33" name="Ink 32">
                  <a:extLst>
                    <a:ext uri="{FF2B5EF4-FFF2-40B4-BE49-F238E27FC236}">
                      <a16:creationId xmlns:a16="http://schemas.microsoft.com/office/drawing/2014/main" id="{0B2BC21C-BB74-AA70-A6C2-679478A53CE9}"/>
                    </a:ext>
                  </a:extLst>
                </p:cNvPr>
                <p:cNvPicPr/>
                <p:nvPr/>
              </p:nvPicPr>
              <p:blipFill>
                <a:blip r:embed="rId44"/>
                <a:stretch>
                  <a:fillRect/>
                </a:stretch>
              </p:blipFill>
              <p:spPr>
                <a:xfrm>
                  <a:off x="3499622" y="5423409"/>
                  <a:ext cx="208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815723B6-DCFA-4FDE-AF3A-A15D1DDA39E4}"/>
                    </a:ext>
                  </a:extLst>
                </p14:cNvPr>
                <p14:cNvContentPartPr/>
                <p14:nvPr/>
              </p14:nvContentPartPr>
              <p14:xfrm>
                <a:off x="3674222" y="5435649"/>
                <a:ext cx="235800" cy="11880"/>
              </p14:xfrm>
            </p:contentPart>
          </mc:Choice>
          <mc:Fallback xmlns="">
            <p:pic>
              <p:nvPicPr>
                <p:cNvPr id="34" name="Ink 33">
                  <a:extLst>
                    <a:ext uri="{FF2B5EF4-FFF2-40B4-BE49-F238E27FC236}">
                      <a16:creationId xmlns:a16="http://schemas.microsoft.com/office/drawing/2014/main" id="{815723B6-DCFA-4FDE-AF3A-A15D1DDA39E4}"/>
                    </a:ext>
                  </a:extLst>
                </p:cNvPr>
                <p:cNvPicPr/>
                <p:nvPr/>
              </p:nvPicPr>
              <p:blipFill>
                <a:blip r:embed="rId46"/>
                <a:stretch>
                  <a:fillRect/>
                </a:stretch>
              </p:blipFill>
              <p:spPr>
                <a:xfrm>
                  <a:off x="3668102" y="5429529"/>
                  <a:ext cx="248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210B6BF9-4E9E-A202-D0CB-79800E62E9E2}"/>
                    </a:ext>
                  </a:extLst>
                </p14:cNvPr>
                <p14:cNvContentPartPr/>
                <p14:nvPr/>
              </p14:nvContentPartPr>
              <p14:xfrm>
                <a:off x="3825422" y="5423409"/>
                <a:ext cx="316440" cy="29160"/>
              </p14:xfrm>
            </p:contentPart>
          </mc:Choice>
          <mc:Fallback xmlns="">
            <p:pic>
              <p:nvPicPr>
                <p:cNvPr id="35" name="Ink 34">
                  <a:extLst>
                    <a:ext uri="{FF2B5EF4-FFF2-40B4-BE49-F238E27FC236}">
                      <a16:creationId xmlns:a16="http://schemas.microsoft.com/office/drawing/2014/main" id="{210B6BF9-4E9E-A202-D0CB-79800E62E9E2}"/>
                    </a:ext>
                  </a:extLst>
                </p:cNvPr>
                <p:cNvPicPr/>
                <p:nvPr/>
              </p:nvPicPr>
              <p:blipFill>
                <a:blip r:embed="rId48"/>
                <a:stretch>
                  <a:fillRect/>
                </a:stretch>
              </p:blipFill>
              <p:spPr>
                <a:xfrm>
                  <a:off x="3819302" y="5417289"/>
                  <a:ext cx="328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9ED66268-BC8A-13D2-AB7A-901388E6A063}"/>
                    </a:ext>
                  </a:extLst>
                </p14:cNvPr>
                <p14:cNvContentPartPr/>
                <p14:nvPr/>
              </p14:nvContentPartPr>
              <p14:xfrm>
                <a:off x="3903902" y="5424129"/>
                <a:ext cx="257760" cy="34200"/>
              </p14:xfrm>
            </p:contentPart>
          </mc:Choice>
          <mc:Fallback xmlns="">
            <p:pic>
              <p:nvPicPr>
                <p:cNvPr id="37" name="Ink 36">
                  <a:extLst>
                    <a:ext uri="{FF2B5EF4-FFF2-40B4-BE49-F238E27FC236}">
                      <a16:creationId xmlns:a16="http://schemas.microsoft.com/office/drawing/2014/main" id="{9ED66268-BC8A-13D2-AB7A-901388E6A063}"/>
                    </a:ext>
                  </a:extLst>
                </p:cNvPr>
                <p:cNvPicPr/>
                <p:nvPr/>
              </p:nvPicPr>
              <p:blipFill>
                <a:blip r:embed="rId50"/>
                <a:stretch>
                  <a:fillRect/>
                </a:stretch>
              </p:blipFill>
              <p:spPr>
                <a:xfrm>
                  <a:off x="3897782" y="5418009"/>
                  <a:ext cx="270000" cy="4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8B8551AB-FE18-C61A-6DDA-D820010358C1}"/>
                  </a:ext>
                </a:extLst>
              </p14:cNvPr>
              <p14:cNvContentPartPr/>
              <p14:nvPr/>
            </p14:nvContentPartPr>
            <p14:xfrm>
              <a:off x="7477622" y="5452209"/>
              <a:ext cx="330840" cy="6840"/>
            </p14:xfrm>
          </p:contentPart>
        </mc:Choice>
        <mc:Fallback xmlns="">
          <p:pic>
            <p:nvPicPr>
              <p:cNvPr id="39" name="Ink 38">
                <a:extLst>
                  <a:ext uri="{FF2B5EF4-FFF2-40B4-BE49-F238E27FC236}">
                    <a16:creationId xmlns:a16="http://schemas.microsoft.com/office/drawing/2014/main" id="{8B8551AB-FE18-C61A-6DDA-D820010358C1}"/>
                  </a:ext>
                </a:extLst>
              </p:cNvPr>
              <p:cNvPicPr/>
              <p:nvPr/>
            </p:nvPicPr>
            <p:blipFill>
              <a:blip r:embed="rId52"/>
              <a:stretch>
                <a:fillRect/>
              </a:stretch>
            </p:blipFill>
            <p:spPr>
              <a:xfrm>
                <a:off x="7471502" y="5446089"/>
                <a:ext cx="343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BF822F14-1470-6F72-7831-A06A3460D1D3}"/>
                  </a:ext>
                </a:extLst>
              </p14:cNvPr>
              <p14:cNvContentPartPr/>
              <p14:nvPr/>
            </p14:nvContentPartPr>
            <p14:xfrm>
              <a:off x="7593182" y="5469129"/>
              <a:ext cx="237600" cy="5760"/>
            </p14:xfrm>
          </p:contentPart>
        </mc:Choice>
        <mc:Fallback xmlns="">
          <p:pic>
            <p:nvPicPr>
              <p:cNvPr id="40" name="Ink 39">
                <a:extLst>
                  <a:ext uri="{FF2B5EF4-FFF2-40B4-BE49-F238E27FC236}">
                    <a16:creationId xmlns:a16="http://schemas.microsoft.com/office/drawing/2014/main" id="{BF822F14-1470-6F72-7831-A06A3460D1D3}"/>
                  </a:ext>
                </a:extLst>
              </p:cNvPr>
              <p:cNvPicPr/>
              <p:nvPr/>
            </p:nvPicPr>
            <p:blipFill>
              <a:blip r:embed="rId54"/>
              <a:stretch>
                <a:fillRect/>
              </a:stretch>
            </p:blipFill>
            <p:spPr>
              <a:xfrm>
                <a:off x="7587062" y="5463009"/>
                <a:ext cx="249840" cy="18000"/>
              </a:xfrm>
              <a:prstGeom prst="rect">
                <a:avLst/>
              </a:prstGeom>
            </p:spPr>
          </p:pic>
        </mc:Fallback>
      </mc:AlternateContent>
      <p:sp>
        <p:nvSpPr>
          <p:cNvPr id="42" name="Subtitle 41">
            <a:extLst>
              <a:ext uri="{FF2B5EF4-FFF2-40B4-BE49-F238E27FC236}">
                <a16:creationId xmlns:a16="http://schemas.microsoft.com/office/drawing/2014/main" id="{B1D5B441-B366-394C-F24A-5D797A5F7A6C}"/>
              </a:ext>
            </a:extLst>
          </p:cNvPr>
          <p:cNvSpPr>
            <a:spLocks noGrp="1"/>
          </p:cNvSpPr>
          <p:nvPr>
            <p:ph type="subTitle" idx="1"/>
          </p:nvPr>
        </p:nvSpPr>
        <p:spPr/>
        <p:txBody>
          <a:bodyPr/>
          <a:lstStyle/>
          <a:p>
            <a:endParaRPr lang="en-US"/>
          </a:p>
        </p:txBody>
      </p:sp>
      <p:sp>
        <p:nvSpPr>
          <p:cNvPr id="43" name="Subtitle 2">
            <a:extLst>
              <a:ext uri="{FF2B5EF4-FFF2-40B4-BE49-F238E27FC236}">
                <a16:creationId xmlns:a16="http://schemas.microsoft.com/office/drawing/2014/main" id="{0573580E-1AB7-6BBF-3EEE-2F810C5C74E7}"/>
              </a:ext>
            </a:extLst>
          </p:cNvPr>
          <p:cNvSpPr txBox="1">
            <a:spLocks/>
          </p:cNvSpPr>
          <p:nvPr/>
        </p:nvSpPr>
        <p:spPr>
          <a:xfrm>
            <a:off x="542861" y="617900"/>
            <a:ext cx="8619564" cy="3594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sz="4000">
                <a:solidFill>
                  <a:srgbClr val="FDF1ED"/>
                </a:solidFill>
                <a:ea typeface="Verdana" panose="020B0604030504040204" pitchFamily="34" charset="0"/>
              </a:rPr>
              <a:t>   Challenges</a:t>
            </a:r>
          </a:p>
          <a:p>
            <a:pPr marL="1371600" lvl="2" indent="-457200" algn="l">
              <a:buFont typeface="Arial" panose="020B0604020202020204" pitchFamily="34" charset="0"/>
              <a:buChar char="•"/>
            </a:pPr>
            <a:r>
              <a:rPr lang="en-US" sz="3400">
                <a:solidFill>
                  <a:srgbClr val="FDF1ED"/>
                </a:solidFill>
                <a:ea typeface="Verdana" panose="020B0604030504040204" pitchFamily="34" charset="0"/>
              </a:rPr>
              <a:t>For providers</a:t>
            </a:r>
          </a:p>
          <a:p>
            <a:pPr marL="1371600" lvl="2" indent="-457200" algn="l">
              <a:buFont typeface="Arial" panose="020B0604020202020204" pitchFamily="34" charset="0"/>
              <a:buChar char="•"/>
            </a:pPr>
            <a:r>
              <a:rPr lang="en-US" sz="3400">
                <a:solidFill>
                  <a:srgbClr val="FDF1ED"/>
                </a:solidFill>
                <a:ea typeface="Verdana" panose="020B0604030504040204" pitchFamily="34" charset="0"/>
              </a:rPr>
              <a:t>For disabled people</a:t>
            </a:r>
          </a:p>
          <a:p>
            <a:pPr marL="1371600" lvl="2" indent="-457200" algn="l">
              <a:buFont typeface="Arial" panose="020B0604020202020204" pitchFamily="34" charset="0"/>
              <a:buChar char="•"/>
            </a:pPr>
            <a:r>
              <a:rPr lang="en-US" sz="3400">
                <a:solidFill>
                  <a:srgbClr val="FDF1ED"/>
                </a:solidFill>
                <a:ea typeface="Verdana" panose="020B0604030504040204" pitchFamily="34" charset="0"/>
              </a:rPr>
              <a:t>For whānau and other supporters</a:t>
            </a:r>
          </a:p>
          <a:p>
            <a:pPr marL="742950" indent="-742950" algn="l">
              <a:buFont typeface="+mj-lt"/>
              <a:buAutoNum type="arabicPeriod" startAt="2"/>
            </a:pPr>
            <a:r>
              <a:rPr lang="en-US" sz="4000">
                <a:solidFill>
                  <a:srgbClr val="003B49"/>
                </a:solidFill>
                <a:ea typeface="Verdana" panose="020B0604030504040204" pitchFamily="34" charset="0"/>
              </a:rPr>
              <a:t> Innovation</a:t>
            </a:r>
          </a:p>
          <a:p>
            <a:pPr marL="1377950" indent="-517525" algn="l">
              <a:buFont typeface="Arial" panose="020B0604020202020204" pitchFamily="34" charset="0"/>
              <a:buChar char="•"/>
            </a:pPr>
            <a:r>
              <a:rPr lang="en-US" sz="4000">
                <a:solidFill>
                  <a:srgbClr val="003B49"/>
                </a:solidFill>
                <a:ea typeface="Verdana" panose="020B0604030504040204" pitchFamily="34" charset="0"/>
              </a:rPr>
              <a:t>Volition</a:t>
            </a:r>
          </a:p>
          <a:p>
            <a:pPr algn="l"/>
            <a:endParaRPr lang="en-US" sz="4000">
              <a:solidFill>
                <a:srgbClr val="003B49"/>
              </a:solidFill>
              <a:ea typeface="Verdana" panose="020B0604030504040204" pitchFamily="34" charset="0"/>
            </a:endParaRPr>
          </a:p>
          <a:p>
            <a:pPr marL="742950" indent="-742950" algn="l">
              <a:buFont typeface="+mj-lt"/>
              <a:buAutoNum type="arabicPeriod" startAt="3"/>
            </a:pPr>
            <a:r>
              <a:rPr lang="en-US" sz="4000">
                <a:solidFill>
                  <a:srgbClr val="003B49"/>
                </a:solidFill>
                <a:ea typeface="Verdana" panose="020B0604030504040204" pitchFamily="34" charset="0"/>
              </a:rPr>
              <a:t> Results</a:t>
            </a:r>
            <a:endParaRPr lang="en-US" sz="4000" dirty="0">
              <a:solidFill>
                <a:srgbClr val="003B49"/>
              </a:solidFill>
              <a:ea typeface="Verdana" panose="020B0604030504040204" pitchFamily="34" charset="0"/>
            </a:endParaRPr>
          </a:p>
        </p:txBody>
      </p:sp>
    </p:spTree>
    <p:extLst>
      <p:ext uri="{BB962C8B-B14F-4D97-AF65-F5344CB8AC3E}">
        <p14:creationId xmlns:p14="http://schemas.microsoft.com/office/powerpoint/2010/main" val="2869990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2805</TotalTime>
  <Words>925</Words>
  <Application>Microsoft Office PowerPoint</Application>
  <PresentationFormat>Widescreen</PresentationFormat>
  <Paragraphs>169</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Aptos Display</vt:lpstr>
      <vt:lpstr>Arial</vt:lpstr>
      <vt:lpstr>Calibri</vt:lpstr>
      <vt:lpstr>Century Gothic</vt:lpstr>
      <vt:lpstr>Symbol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Butters</dc:creator>
  <cp:lastModifiedBy>Erika Butters</cp:lastModifiedBy>
  <cp:revision>65</cp:revision>
  <dcterms:created xsi:type="dcterms:W3CDTF">2024-06-05T09:16:17Z</dcterms:created>
  <dcterms:modified xsi:type="dcterms:W3CDTF">2024-06-17T21:11:20Z</dcterms:modified>
</cp:coreProperties>
</file>